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08BDF-7349-4AFA-94B2-D1420689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A0DC1E-755F-4D9A-BFC9-BA473A209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00552-AAA5-4FE0-961B-6E3A19E0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603-9873-4BFD-8EE1-A0F1ABBCB4A8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9B0FB-B9A5-4715-8D92-4AE000A9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1DB0C-8D25-428E-BA5A-50687391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852-5B96-4B3E-A8C7-ADE560A41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042A6-2613-4DEE-9508-C1C53B6B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A4F666-3773-4F95-8568-B3655CFE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75DB8-CB7A-44D6-BD89-543A0B56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603-9873-4BFD-8EE1-A0F1ABBCB4A8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8CC55-6F27-457A-A5FF-603041C2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0040C-C0D0-4E4E-B5A8-A8804122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852-5B96-4B3E-A8C7-ADE560A41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6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F5AF94-AE7C-4EC2-8A4B-22C754514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6D0865-F5AF-4D95-8B82-4F94364B8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1623D-97B0-428A-AEBF-C6A6EAB2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603-9873-4BFD-8EE1-A0F1ABBCB4A8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8D1CE-AD8D-4AFD-BD65-9F3F539F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735DF-C1BA-41A8-AE6E-028BEBBC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852-5B96-4B3E-A8C7-ADE560A41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79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74EA9-009C-4FD3-A9C7-7137233A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D25F7-15E7-4DF4-B7F0-A0A708A3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619AE-08D4-46B4-926D-938C91C2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603-9873-4BFD-8EE1-A0F1ABBCB4A8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5EEDD-D4E3-4BEC-BFF8-1FF828AD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04504-73C9-49E0-822A-843E34B9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852-5B96-4B3E-A8C7-ADE560A41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3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7BE2A-962F-406A-8B68-75A84292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55AD2-404E-4324-8FF3-24296C72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F2FB5-904D-4FFB-9C5E-CD0F591B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603-9873-4BFD-8EE1-A0F1ABBCB4A8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ED28C-9710-4D1F-AC14-E369A3D4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D02CB-DFA1-4A84-88D3-9F96E8E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852-5B96-4B3E-A8C7-ADE560A41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6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88745-7A77-4D70-8DA2-6D3B0F8A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CD2DB-28B9-4EC4-A1B6-C18592782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D39E7-47B0-42B7-80A9-1ECBB457C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8CC1E8-EEA0-4DA3-A453-FF4A89B6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603-9873-4BFD-8EE1-A0F1ABBCB4A8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127EF5-87F2-4739-BA3E-A4C24118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B5BD2-0764-4E73-BFA5-C91D7F71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852-5B96-4B3E-A8C7-ADE560A41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7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7A5A0-08C2-4EFA-9135-FD8C1309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58CE1-1000-4EEB-9EAA-821E811A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A0DA05-350B-4FE9-80D2-A9599E8E1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17812F-7C4A-4A80-8BE0-2B0869CBC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50AACD-5295-4597-8DF9-8EA3BC7D2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AFC099-A2A3-4F95-9CC5-7B1F23D7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603-9873-4BFD-8EE1-A0F1ABBCB4A8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A4A0A2-F5B8-4FAA-B93D-7B21E197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11CC37-759C-4A86-A139-40AD88BE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852-5B96-4B3E-A8C7-ADE560A41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77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DA4B8-1EBB-4E44-BCCD-B69C2DB7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568EA-78F3-4B86-8C36-1F00F227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603-9873-4BFD-8EE1-A0F1ABBCB4A8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7A0A85-A3E5-4D67-BA14-47279D96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10D5E4-1405-4796-BD56-76D80FAC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852-5B96-4B3E-A8C7-ADE560A41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1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4C633A-5E7B-4777-A391-264EB446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603-9873-4BFD-8EE1-A0F1ABBCB4A8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7E7555-9941-42BB-8F0C-AC9FC03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4BFF0C-30E1-4F6C-B060-38577F7A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852-5B96-4B3E-A8C7-ADE560A41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68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88716-B2FC-4DC3-8CC4-457F055A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C17D8-2A82-402F-AF00-EA953073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65B5C8-27A4-46FA-AA55-50429BA73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56E57-EA9A-4CAC-84EC-AE18C60F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603-9873-4BFD-8EE1-A0F1ABBCB4A8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8C603-7965-42D8-B875-78E98F62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702D8-CDA5-4EA2-9C43-33BA5FA2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852-5B96-4B3E-A8C7-ADE560A41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6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7E662-18C7-4D58-A962-367A2A4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EED35E-6062-4E0B-AFF2-A0A1276DB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453E65-E0A1-41C4-A462-6243FE245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6D7CFF-E99E-470B-9A5B-CD904562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603-9873-4BFD-8EE1-A0F1ABBCB4A8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60A08-374A-4DE4-8990-1025DD96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2BD28-9ECF-4036-A0CD-3EFEDF47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852-5B96-4B3E-A8C7-ADE560A41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1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A6005E-09DD-42E7-9629-616A3562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AFB39-18B0-4A33-A7F2-B629873C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CB093-3408-430F-9CFE-9B022D5D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AC603-9873-4BFD-8EE1-A0F1ABBCB4A8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96118-FEC7-4B83-9997-F309605B0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FB8EE-217F-4078-AA8A-F99FE6CF8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A852-5B96-4B3E-A8C7-ADE560A41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0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B6036-A302-487B-8A61-0902EBB5C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Triple Matching Design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340620-50DF-419B-8DDB-045B1D8A9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彭思叡 </a:t>
            </a:r>
            <a:r>
              <a:rPr lang="en-US" altLang="zh-CN" dirty="0"/>
              <a:t>2018K8009908040</a:t>
            </a:r>
          </a:p>
          <a:p>
            <a:r>
              <a:rPr lang="zh-CN" altLang="en-US" dirty="0"/>
              <a:t>秦嗣量 </a:t>
            </a:r>
            <a:r>
              <a:rPr lang="en-US" altLang="zh-CN" dirty="0"/>
              <a:t>2018K8009970004</a:t>
            </a:r>
          </a:p>
          <a:p>
            <a:r>
              <a:rPr lang="zh-CN" altLang="en-US" dirty="0"/>
              <a:t>陈飞羽 </a:t>
            </a:r>
            <a:r>
              <a:rPr lang="en-US" altLang="zh-CN" dirty="0"/>
              <a:t>2018K8009929031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1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69B7C-9CE1-4697-A1FF-2787B305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025CE-6EA6-479A-A8C9-27B13633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任务要求</a:t>
            </a:r>
            <a:endParaRPr lang="en-US" altLang="zh-CN" b="1" dirty="0"/>
          </a:p>
          <a:p>
            <a:r>
              <a:rPr lang="zh-CN" altLang="en-US" dirty="0"/>
              <a:t>给定一个描述一个公司过去几年财务状况的句子，提取符合句子语义的三元组</a:t>
            </a:r>
            <a:r>
              <a:rPr lang="en-US" altLang="zh-CN" dirty="0"/>
              <a:t>{</a:t>
            </a:r>
            <a:r>
              <a:rPr lang="en-US" altLang="zh-CN" dirty="0" err="1"/>
              <a:t>Times,Attributes,Values</a:t>
            </a:r>
            <a:r>
              <a:rPr lang="en-US" altLang="zh-CN" dirty="0"/>
              <a:t>}</a:t>
            </a:r>
            <a:r>
              <a:rPr lang="zh-CN" altLang="en-US" dirty="0"/>
              <a:t>并输出。</a:t>
            </a:r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数据描述</a:t>
            </a:r>
            <a:endParaRPr lang="en-US" altLang="zh-CN" b="1" dirty="0"/>
          </a:p>
          <a:p>
            <a:r>
              <a:rPr lang="zh-CN" altLang="en-US" dirty="0"/>
              <a:t>课程提供人工标注数据集。</a:t>
            </a:r>
            <a:endParaRPr lang="en-US" altLang="zh-CN" dirty="0"/>
          </a:p>
          <a:p>
            <a:r>
              <a:rPr lang="zh-CN" altLang="en-US" dirty="0"/>
              <a:t>每条数据包含</a:t>
            </a:r>
            <a:r>
              <a:rPr lang="en-US" altLang="zh-CN" dirty="0" err="1"/>
              <a:t>sentenceID</a:t>
            </a:r>
            <a:r>
              <a:rPr lang="zh-CN" altLang="en-US" dirty="0"/>
              <a:t>，</a:t>
            </a:r>
            <a:r>
              <a:rPr lang="en-US" altLang="zh-CN" dirty="0"/>
              <a:t>sentence</a:t>
            </a:r>
            <a:r>
              <a:rPr lang="zh-CN" altLang="en-US" dirty="0"/>
              <a:t>，</a:t>
            </a:r>
            <a:r>
              <a:rPr lang="en-US" altLang="zh-CN" dirty="0"/>
              <a:t>times</a:t>
            </a:r>
            <a:r>
              <a:rPr lang="zh-CN" altLang="en-US" dirty="0"/>
              <a:t>，</a:t>
            </a:r>
            <a:r>
              <a:rPr lang="en-US" altLang="zh-CN" dirty="0"/>
              <a:t>values</a:t>
            </a:r>
            <a:r>
              <a:rPr lang="zh-CN" altLang="en-US" dirty="0"/>
              <a:t>，</a:t>
            </a:r>
            <a:r>
              <a:rPr lang="en-US" altLang="zh-CN" dirty="0"/>
              <a:t>attributes</a:t>
            </a:r>
            <a:r>
              <a:rPr lang="zh-CN" altLang="en-US" dirty="0"/>
              <a:t>，</a:t>
            </a:r>
            <a:r>
              <a:rPr lang="en-US" altLang="zh-CN" dirty="0"/>
              <a:t>indexes</a:t>
            </a:r>
            <a:r>
              <a:rPr lang="zh-CN" altLang="en-US" dirty="0"/>
              <a:t>，</a:t>
            </a:r>
            <a:r>
              <a:rPr lang="en-US" altLang="zh-CN" dirty="0"/>
              <a:t>words</a:t>
            </a:r>
            <a:r>
              <a:rPr lang="zh-CN" altLang="en-US" dirty="0"/>
              <a:t>，</a:t>
            </a:r>
            <a:r>
              <a:rPr lang="en-US" altLang="zh-CN" dirty="0"/>
              <a:t>results</a:t>
            </a:r>
            <a:r>
              <a:rPr lang="zh-CN" altLang="en-US" dirty="0"/>
              <a:t>等信息。</a:t>
            </a:r>
          </a:p>
        </p:txBody>
      </p:sp>
    </p:spTree>
    <p:extLst>
      <p:ext uri="{BB962C8B-B14F-4D97-AF65-F5344CB8AC3E}">
        <p14:creationId xmlns:p14="http://schemas.microsoft.com/office/powerpoint/2010/main" val="325415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A134B-8D58-42B9-B3FA-8713D364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7478BD-665A-4345-A424-58802BEE5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0193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45237-BFEF-45DD-B490-E93D0096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zh-CN" altLang="en-US"/>
              <a:t>二：神经网络（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25D9CD-49D0-44EF-9D4E-3618F45B5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857" y="1786879"/>
                <a:ext cx="11874285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观察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：确定</a:t>
                </a:r>
                <a:r>
                  <a:rPr lang="en-US" altLang="zh-CN" dirty="0"/>
                  <a:t>Attribute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之后，可以组成三元组的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至多一个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观察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(</a:t>
                </a:r>
                <a:r>
                  <a:rPr lang="en-US" altLang="zh-CN" dirty="0" err="1"/>
                  <a:t>Attribute,Time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对中有</a:t>
                </a:r>
                <a:r>
                  <a:rPr lang="en-US" altLang="zh-CN" dirty="0"/>
                  <a:t>40%</a:t>
                </a:r>
                <a:r>
                  <a:rPr lang="zh-CN" altLang="en-US" dirty="0"/>
                  <a:t>为有效对（存在可以组成三元组的</a:t>
                </a:r>
                <a:r>
                  <a:rPr lang="en-US" altLang="zh-CN" dirty="0"/>
                  <a:t>Value 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使用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r>
                  <a:rPr lang="zh-CN" altLang="en-US" dirty="0"/>
                  <a:t>输入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向量序列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每一个词对应一个向量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position embedding</a:t>
                </a:r>
                <a:r>
                  <a:rPr lang="zh-CN" altLang="en-US" dirty="0"/>
                  <a:t>（已选出两个属性，寻找第三个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独热码（忽略出现次数少的词）</a:t>
                </a:r>
                <a:endParaRPr lang="en-US" altLang="zh-CN" dirty="0"/>
              </a:p>
              <a:p>
                <a:r>
                  <a:rPr lang="zh-CN" altLang="en-US" dirty="0"/>
                  <a:t>输出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每一个词作为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的概率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选取最高概率者作为</a:t>
                </a:r>
                <a:r>
                  <a:rPr lang="en-US" altLang="zh-CN" dirty="0"/>
                  <a:t>Value</a:t>
                </a:r>
                <a:endParaRPr lang="en-US" altLang="zh-CN" sz="1400" b="0" i="0" u="none" strike="noStrike" kern="1200" baseline="0" dirty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:r>
                  <a:rPr lang="zh-CN" altLang="en-US" b="0" i="0" u="none" strike="noStrike" kern="1200" baseline="0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无对应</a:t>
                </a:r>
                <a:r>
                  <a:rPr lang="en-US" altLang="zh-CN" b="0" i="0" u="none" strike="noStrike" kern="1200" baseline="0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Value</a:t>
                </a:r>
                <a:r>
                  <a:rPr lang="zh-CN" altLang="en-US" b="0" i="0" u="none" strike="noStrike" kern="1200" baseline="0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的情形：在输入末尾加入一个词</a:t>
                </a:r>
                <a:r>
                  <a:rPr lang="en-US" altLang="zh-CN" b="0" i="0" u="none" strike="noStrike" kern="1200" baseline="0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`NULL`</a:t>
                </a:r>
                <a:r>
                  <a:rPr lang="zh-CN" altLang="en-US" b="0" i="0" u="none" strike="noStrike" kern="1200" baseline="0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作为对应</a:t>
                </a:r>
                <a:endParaRPr lang="en-US" altLang="zh-CN" dirty="0"/>
              </a:p>
              <a:p>
                <a:r>
                  <a:rPr lang="zh-CN" altLang="en-US" dirty="0"/>
                  <a:t>损失函数：交叉熵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bSup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参数计算方法：</a:t>
                </a:r>
                <a:r>
                  <a:rPr lang="en-US" altLang="zh-CN" b="0" dirty="0"/>
                  <a:t>BPTT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25D9CD-49D0-44EF-9D4E-3618F45B5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857" y="1786879"/>
                <a:ext cx="11874285" cy="4351338"/>
              </a:xfrm>
              <a:blipFill>
                <a:blip r:embed="rId2"/>
                <a:stretch>
                  <a:fillRect l="-924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E84FB73-98BD-4425-A8F3-AF71B11F23E0}"/>
              </a:ext>
            </a:extLst>
          </p:cNvPr>
          <p:cNvSpPr txBox="1"/>
          <p:nvPr/>
        </p:nvSpPr>
        <p:spPr>
          <a:xfrm>
            <a:off x="838200" y="6416298"/>
            <a:ext cx="636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https://blog.csdn.net/qq_39422642/article/details/78676567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02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144F7-8ACB-E64C-B399-4DE244A0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方案三：神经网络（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5B423-4A66-314F-A457-BE43F13A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RNN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向量序列</a:t>
            </a:r>
            <a:r>
              <a:rPr lang="en-US" altLang="zh-CN" dirty="0"/>
              <a:t>,</a:t>
            </a:r>
            <a:r>
              <a:rPr lang="zh-CN" altLang="en-US" dirty="0"/>
              <a:t>每一个词对应一个向量，采用独热编码</a:t>
            </a:r>
            <a:endParaRPr lang="en-US" altLang="zh-CN" dirty="0"/>
          </a:p>
          <a:p>
            <a:r>
              <a:rPr lang="zh-CN" altLang="en-US" dirty="0"/>
              <a:t>全连接层学习每一个词的</a:t>
            </a:r>
            <a:r>
              <a:rPr lang="en-US" altLang="zh-CN" dirty="0"/>
              <a:t>embedding</a:t>
            </a:r>
          </a:p>
          <a:p>
            <a:r>
              <a:rPr lang="en-US" altLang="zh-CN" dirty="0"/>
              <a:t>RNN</a:t>
            </a:r>
            <a:r>
              <a:rPr lang="zh-CN" altLang="en-US" dirty="0"/>
              <a:t>层对全连接层输出的向量进一步处理，引入上下文信息</a:t>
            </a:r>
            <a:endParaRPr lang="en-US" altLang="zh-CN" dirty="0"/>
          </a:p>
          <a:p>
            <a:r>
              <a:rPr lang="zh-CN" altLang="en-US" dirty="0"/>
              <a:t>枚举所有的</a:t>
            </a:r>
            <a:r>
              <a:rPr lang="en-US" altLang="zh-CN" dirty="0"/>
              <a:t>TAV</a:t>
            </a:r>
            <a:r>
              <a:rPr lang="zh-CN" altLang="en-US" dirty="0"/>
              <a:t>对，从</a:t>
            </a:r>
            <a:r>
              <a:rPr lang="en-US" altLang="zh-CN" dirty="0"/>
              <a:t>RNN</a:t>
            </a:r>
            <a:r>
              <a:rPr lang="zh-CN" altLang="en-US" dirty="0"/>
              <a:t>层中将其筛选出来，接入下一层网络进行训练，输出对于该三元组是否为一个合法的三元组的判断</a:t>
            </a:r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对于每一个三元组输出其合法的概率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867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352</Words>
  <Application>Microsoft Macintosh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Triple Matching Design</vt:lpstr>
      <vt:lpstr>任务描述</vt:lpstr>
      <vt:lpstr>PowerPoint 演示文稿</vt:lpstr>
      <vt:lpstr>方案二：神经网络（1）</vt:lpstr>
      <vt:lpstr>方案三：神经网络（2）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Triple Matching Design</dc:title>
  <dc:creator>飞羽 陈</dc:creator>
  <cp:lastModifiedBy>Qin Sciver</cp:lastModifiedBy>
  <cp:revision>28</cp:revision>
  <dcterms:created xsi:type="dcterms:W3CDTF">2020-12-20T08:56:30Z</dcterms:created>
  <dcterms:modified xsi:type="dcterms:W3CDTF">2020-12-20T12:46:23Z</dcterms:modified>
</cp:coreProperties>
</file>