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4" r:id="rId16"/>
    <p:sldId id="291" r:id="rId17"/>
    <p:sldId id="292" r:id="rId18"/>
    <p:sldId id="293" r:id="rId1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7F454-8C87-4674-B1FE-994857F013E1}" type="doc">
      <dgm:prSet loTypeId="urn:microsoft.com/office/officeart/2005/8/layout/StepDownProcess" loCatId="process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F10D20E5-EAA7-48AA-8E05-BB41C3F34287}">
      <dgm:prSet phldrT="[文本]"/>
      <dgm:spPr/>
      <dgm:t>
        <a:bodyPr/>
        <a:lstStyle/>
        <a:p>
          <a:r>
            <a:rPr lang="zh-CN" altLang="en-US"/>
            <a:t>搭建</a:t>
          </a:r>
          <a:r>
            <a:rPr lang="en-US" altLang="zh-CN"/>
            <a:t>Redis</a:t>
          </a:r>
          <a:r>
            <a:rPr lang="zh-CN" altLang="en-US"/>
            <a:t>服务器</a:t>
          </a:r>
        </a:p>
      </dgm:t>
    </dgm:pt>
    <dgm:pt modelId="{2A9ACA62-2502-4B3D-89DA-D37B6F0A0D01}" type="parTrans" cxnId="{C2299AA0-2D93-4D99-9FDC-7E4D249DE542}">
      <dgm:prSet/>
      <dgm:spPr/>
      <dgm:t>
        <a:bodyPr/>
        <a:lstStyle/>
        <a:p>
          <a:endParaRPr lang="zh-CN" altLang="en-US"/>
        </a:p>
      </dgm:t>
    </dgm:pt>
    <dgm:pt modelId="{6D32EA0B-9F07-4F76-9A18-98EA8B622BC9}" type="sibTrans" cxnId="{C2299AA0-2D93-4D99-9FDC-7E4D249DE542}">
      <dgm:prSet/>
      <dgm:spPr/>
      <dgm:t>
        <a:bodyPr/>
        <a:lstStyle/>
        <a:p>
          <a:endParaRPr lang="zh-CN" altLang="en-US"/>
        </a:p>
      </dgm:t>
    </dgm:pt>
    <dgm:pt modelId="{EAA8A1C9-041C-4545-B89D-A182FB960A35}">
      <dgm:prSet phldrT="[文本]" custT="1"/>
      <dgm:spPr/>
      <dgm:t>
        <a:bodyPr/>
        <a:lstStyle/>
        <a:p>
          <a:r>
            <a:rPr lang="zh-CN" sz="1600"/>
            <a:t>参考第</a:t>
          </a:r>
          <a:r>
            <a:rPr lang="en-US" sz="1600"/>
            <a:t>5</a:t>
          </a:r>
          <a:r>
            <a:rPr lang="zh-CN" sz="1600"/>
            <a:t>章中</a:t>
          </a:r>
          <a:r>
            <a:rPr lang="en-US" sz="1600"/>
            <a:t>Redis</a:t>
          </a:r>
          <a:r>
            <a:rPr lang="zh-CN" sz="1600"/>
            <a:t>数据库的安装和环境配置方式</a:t>
          </a:r>
          <a:endParaRPr lang="zh-CN" altLang="en-US" sz="1600"/>
        </a:p>
      </dgm:t>
    </dgm:pt>
    <dgm:pt modelId="{FC5785B8-8F4E-4E22-9465-78832450803B}" type="parTrans" cxnId="{A2FD8790-0004-4C99-A2B3-255A2C95F6D3}">
      <dgm:prSet/>
      <dgm:spPr/>
      <dgm:t>
        <a:bodyPr/>
        <a:lstStyle/>
        <a:p>
          <a:endParaRPr lang="zh-CN" altLang="en-US"/>
        </a:p>
      </dgm:t>
    </dgm:pt>
    <dgm:pt modelId="{2692897B-CCD4-4538-885C-AF64F934C664}" type="sibTrans" cxnId="{A2FD8790-0004-4C99-A2B3-255A2C95F6D3}">
      <dgm:prSet/>
      <dgm:spPr/>
      <dgm:t>
        <a:bodyPr/>
        <a:lstStyle/>
        <a:p>
          <a:endParaRPr lang="zh-CN" altLang="en-US"/>
        </a:p>
      </dgm:t>
    </dgm:pt>
    <dgm:pt modelId="{C00DF992-0A74-4B5C-9C5F-2321652AAFED}">
      <dgm:prSet phldrT="[文本]"/>
      <dgm:spPr/>
      <dgm:t>
        <a:bodyPr/>
        <a:lstStyle/>
        <a:p>
          <a:r>
            <a:rPr lang="zh-CN" altLang="en-US"/>
            <a:t>搭建爬虫环境</a:t>
          </a:r>
        </a:p>
      </dgm:t>
    </dgm:pt>
    <dgm:pt modelId="{AC5C8FCB-C4FC-4D4A-93A2-9B3027173AAE}" type="parTrans" cxnId="{5EADE877-1DE3-4A0D-A77D-C4D6E655A0C1}">
      <dgm:prSet/>
      <dgm:spPr/>
      <dgm:t>
        <a:bodyPr/>
        <a:lstStyle/>
        <a:p>
          <a:endParaRPr lang="zh-CN" altLang="en-US"/>
        </a:p>
      </dgm:t>
    </dgm:pt>
    <dgm:pt modelId="{CE74F732-9285-4751-A611-02CAA202101E}" type="sibTrans" cxnId="{5EADE877-1DE3-4A0D-A77D-C4D6E655A0C1}">
      <dgm:prSet/>
      <dgm:spPr/>
      <dgm:t>
        <a:bodyPr/>
        <a:lstStyle/>
        <a:p>
          <a:endParaRPr lang="zh-CN" altLang="en-US"/>
        </a:p>
      </dgm:t>
    </dgm:pt>
    <dgm:pt modelId="{A6907E0D-4496-43B7-A1AB-1D1FAE763C1B}">
      <dgm:prSet phldrT="[文本]" custT="1"/>
      <dgm:spPr/>
      <dgm:t>
        <a:bodyPr/>
        <a:lstStyle/>
        <a:p>
          <a:r>
            <a:rPr lang="en-US" sz="1600"/>
            <a:t>pip install scrapy</a:t>
          </a:r>
          <a:endParaRPr lang="zh-CN" altLang="en-US" sz="1600"/>
        </a:p>
      </dgm:t>
    </dgm:pt>
    <dgm:pt modelId="{406268C2-FAEB-4794-994D-33EC9A3955B5}" type="parTrans" cxnId="{B36A17E7-0CE5-4283-96DF-217F69153D61}">
      <dgm:prSet/>
      <dgm:spPr/>
      <dgm:t>
        <a:bodyPr/>
        <a:lstStyle/>
        <a:p>
          <a:endParaRPr lang="zh-CN" altLang="en-US"/>
        </a:p>
      </dgm:t>
    </dgm:pt>
    <dgm:pt modelId="{2CD2746D-50AA-45F0-9C1F-7BED3BA0C7DB}" type="sibTrans" cxnId="{B36A17E7-0CE5-4283-96DF-217F69153D61}">
      <dgm:prSet/>
      <dgm:spPr/>
      <dgm:t>
        <a:bodyPr/>
        <a:lstStyle/>
        <a:p>
          <a:endParaRPr lang="zh-CN" altLang="en-US"/>
        </a:p>
      </dgm:t>
    </dgm:pt>
    <dgm:pt modelId="{6B53C4FD-1945-4C99-A316-325DCB884E11}">
      <dgm:prSet phldrT="[文本]"/>
      <dgm:spPr/>
      <dgm:t>
        <a:bodyPr/>
        <a:lstStyle/>
        <a:p>
          <a:r>
            <a:rPr lang="zh-CN" altLang="en-US"/>
            <a:t>其他准备</a:t>
          </a:r>
        </a:p>
      </dgm:t>
    </dgm:pt>
    <dgm:pt modelId="{9C4D8A5E-1559-494A-9197-AAECA0F5AD0F}" type="parTrans" cxnId="{2FE1F86A-054B-4B8D-AA56-A7A41F8A1FA8}">
      <dgm:prSet/>
      <dgm:spPr/>
      <dgm:t>
        <a:bodyPr/>
        <a:lstStyle/>
        <a:p>
          <a:endParaRPr lang="zh-CN" altLang="en-US"/>
        </a:p>
      </dgm:t>
    </dgm:pt>
    <dgm:pt modelId="{6810B6A9-51CC-40B4-9110-B121463E958E}" type="sibTrans" cxnId="{2FE1F86A-054B-4B8D-AA56-A7A41F8A1FA8}">
      <dgm:prSet/>
      <dgm:spPr/>
      <dgm:t>
        <a:bodyPr/>
        <a:lstStyle/>
        <a:p>
          <a:endParaRPr lang="zh-CN" altLang="en-US"/>
        </a:p>
      </dgm:t>
    </dgm:pt>
    <dgm:pt modelId="{EBF0D97C-ABE2-41C7-9BCE-1DF65B0E90EB}">
      <dgm:prSet phldrT="[文本]" custT="1"/>
      <dgm:spPr/>
      <dgm:t>
        <a:bodyPr/>
        <a:lstStyle/>
        <a:p>
          <a:r>
            <a:rPr lang="zh-CN" altLang="en-US" sz="1600"/>
            <a:t>所有服务器均能上网。</a:t>
          </a:r>
        </a:p>
      </dgm:t>
    </dgm:pt>
    <dgm:pt modelId="{80BBAD9A-D2E5-4467-83E0-5A1D36FBB5C0}" type="parTrans" cxnId="{CB67877C-A3C8-4E46-8034-1564B57C5FC8}">
      <dgm:prSet/>
      <dgm:spPr/>
      <dgm:t>
        <a:bodyPr/>
        <a:lstStyle/>
        <a:p>
          <a:endParaRPr lang="zh-CN" altLang="en-US"/>
        </a:p>
      </dgm:t>
    </dgm:pt>
    <dgm:pt modelId="{3B959807-F1E9-4CB9-BB06-E8F589A7221F}" type="sibTrans" cxnId="{CB67877C-A3C8-4E46-8034-1564B57C5FC8}">
      <dgm:prSet/>
      <dgm:spPr/>
      <dgm:t>
        <a:bodyPr/>
        <a:lstStyle/>
        <a:p>
          <a:endParaRPr lang="zh-CN" altLang="en-US"/>
        </a:p>
      </dgm:t>
    </dgm:pt>
    <dgm:pt modelId="{19F9C98E-3B30-46F4-9733-0A2210018B31}">
      <dgm:prSet custT="1"/>
      <dgm:spPr/>
      <dgm:t>
        <a:bodyPr/>
        <a:lstStyle/>
        <a:p>
          <a:r>
            <a:rPr lang="en-US" sz="1600"/>
            <a:t>pip install scrapy-redis</a:t>
          </a:r>
          <a:endParaRPr lang="zh-CN" sz="1600"/>
        </a:p>
      </dgm:t>
    </dgm:pt>
    <dgm:pt modelId="{E728D9B0-3EEE-44B9-8784-3D29834D0D20}" type="parTrans" cxnId="{BFE232FF-1107-4481-99FD-8FD72E26B7DE}">
      <dgm:prSet/>
      <dgm:spPr/>
      <dgm:t>
        <a:bodyPr/>
        <a:lstStyle/>
        <a:p>
          <a:endParaRPr lang="zh-CN" altLang="en-US"/>
        </a:p>
      </dgm:t>
    </dgm:pt>
    <dgm:pt modelId="{A3C1C0E6-A5D5-4B3D-93A0-5A36B918C09D}" type="sibTrans" cxnId="{BFE232FF-1107-4481-99FD-8FD72E26B7DE}">
      <dgm:prSet/>
      <dgm:spPr/>
      <dgm:t>
        <a:bodyPr/>
        <a:lstStyle/>
        <a:p>
          <a:endParaRPr lang="zh-CN" altLang="en-US"/>
        </a:p>
      </dgm:t>
    </dgm:pt>
    <dgm:pt modelId="{EF63D617-CD11-4BF3-848D-CE0245FB35EE}">
      <dgm:prSet phldrT="[文本]" custT="1"/>
      <dgm:spPr/>
      <dgm:t>
        <a:bodyPr/>
        <a:lstStyle/>
        <a:p>
          <a:r>
            <a:rPr lang="zh-CN" altLang="en-US" sz="1600"/>
            <a:t>上一章的摄图网项目已完成。</a:t>
          </a:r>
        </a:p>
      </dgm:t>
    </dgm:pt>
    <dgm:pt modelId="{9F6F1729-D133-4767-A62F-F99AF39870BF}" type="parTrans" cxnId="{387B3CF9-D14A-434E-B5FF-B746B0F850F5}">
      <dgm:prSet/>
      <dgm:spPr/>
      <dgm:t>
        <a:bodyPr/>
        <a:lstStyle/>
        <a:p>
          <a:endParaRPr lang="zh-CN" altLang="en-US"/>
        </a:p>
      </dgm:t>
    </dgm:pt>
    <dgm:pt modelId="{A61EAEEA-FB0D-46AE-835A-67D9A4BDA0F9}" type="sibTrans" cxnId="{387B3CF9-D14A-434E-B5FF-B746B0F850F5}">
      <dgm:prSet/>
      <dgm:spPr/>
      <dgm:t>
        <a:bodyPr/>
        <a:lstStyle/>
        <a:p>
          <a:endParaRPr lang="zh-CN" altLang="en-US"/>
        </a:p>
      </dgm:t>
    </dgm:pt>
    <dgm:pt modelId="{93F466E0-1989-4320-A9DE-F8A48B4F1C4F}" type="pres">
      <dgm:prSet presAssocID="{01B7F454-8C87-4674-B1FE-994857F013E1}" presName="rootnode" presStyleCnt="0">
        <dgm:presLayoutVars>
          <dgm:chMax/>
          <dgm:chPref/>
          <dgm:dir/>
          <dgm:animLvl val="lvl"/>
        </dgm:presLayoutVars>
      </dgm:prSet>
      <dgm:spPr/>
    </dgm:pt>
    <dgm:pt modelId="{729DEC90-25C7-4865-9E4B-2B7282CF518F}" type="pres">
      <dgm:prSet presAssocID="{F10D20E5-EAA7-48AA-8E05-BB41C3F34287}" presName="composite" presStyleCnt="0"/>
      <dgm:spPr/>
    </dgm:pt>
    <dgm:pt modelId="{E48F7D69-F2CB-4738-874D-9BFFDE0F2E5C}" type="pres">
      <dgm:prSet presAssocID="{F10D20E5-EAA7-48AA-8E05-BB41C3F34287}" presName="bentUpArrow1" presStyleLbl="alignImgPlace1" presStyleIdx="0" presStyleCnt="2"/>
      <dgm:spPr/>
    </dgm:pt>
    <dgm:pt modelId="{9B1FFBC8-EA9C-45E8-8F86-A65B63DE4014}" type="pres">
      <dgm:prSet presAssocID="{F10D20E5-EAA7-48AA-8E05-BB41C3F34287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184B20FA-D80C-4648-AE0E-C580D60FE702}" type="pres">
      <dgm:prSet presAssocID="{F10D20E5-EAA7-48AA-8E05-BB41C3F34287}" presName="ChildText" presStyleLbl="revTx" presStyleIdx="0" presStyleCnt="3" custScaleX="268575" custLinFactNeighborX="91231" custLinFactNeighborY="298">
        <dgm:presLayoutVars>
          <dgm:chMax val="0"/>
          <dgm:chPref val="0"/>
          <dgm:bulletEnabled val="1"/>
        </dgm:presLayoutVars>
      </dgm:prSet>
      <dgm:spPr/>
    </dgm:pt>
    <dgm:pt modelId="{EC0716A4-6DDE-4901-B517-AA8EBF7289BC}" type="pres">
      <dgm:prSet presAssocID="{6D32EA0B-9F07-4F76-9A18-98EA8B622BC9}" presName="sibTrans" presStyleCnt="0"/>
      <dgm:spPr/>
    </dgm:pt>
    <dgm:pt modelId="{3E11DDB8-56E3-4DC2-8CB2-861E9C05143E}" type="pres">
      <dgm:prSet presAssocID="{C00DF992-0A74-4B5C-9C5F-2321652AAFED}" presName="composite" presStyleCnt="0"/>
      <dgm:spPr/>
    </dgm:pt>
    <dgm:pt modelId="{4D499BCB-07D1-4FCA-A7A7-CEA203C06AE5}" type="pres">
      <dgm:prSet presAssocID="{C00DF992-0A74-4B5C-9C5F-2321652AAFED}" presName="bentUpArrow1" presStyleLbl="alignImgPlace1" presStyleIdx="1" presStyleCnt="2"/>
      <dgm:spPr/>
    </dgm:pt>
    <dgm:pt modelId="{EDFAC37A-AC4D-4500-A3FE-AC0E172CD527}" type="pres">
      <dgm:prSet presAssocID="{C00DF992-0A74-4B5C-9C5F-2321652AAFED}" presName="ParentText" presStyleLbl="node1" presStyleIdx="1" presStyleCnt="3" custLinFactNeighborX="-15055">
        <dgm:presLayoutVars>
          <dgm:chMax val="1"/>
          <dgm:chPref val="1"/>
          <dgm:bulletEnabled val="1"/>
        </dgm:presLayoutVars>
      </dgm:prSet>
      <dgm:spPr/>
    </dgm:pt>
    <dgm:pt modelId="{B462D966-FE3C-4CAF-9F66-E53AAC9AB9D6}" type="pres">
      <dgm:prSet presAssocID="{C00DF992-0A74-4B5C-9C5F-2321652AAFED}" presName="ChildText" presStyleLbl="revTx" presStyleIdx="1" presStyleCnt="3" custScaleX="232618" custLinFactNeighborX="76446">
        <dgm:presLayoutVars>
          <dgm:chMax val="0"/>
          <dgm:chPref val="0"/>
          <dgm:bulletEnabled val="1"/>
        </dgm:presLayoutVars>
      </dgm:prSet>
      <dgm:spPr/>
    </dgm:pt>
    <dgm:pt modelId="{E029FF4C-76AE-44FF-A022-A7818AB53AF0}" type="pres">
      <dgm:prSet presAssocID="{CE74F732-9285-4751-A611-02CAA202101E}" presName="sibTrans" presStyleCnt="0"/>
      <dgm:spPr/>
    </dgm:pt>
    <dgm:pt modelId="{F43AB7D2-D0FC-4A26-A410-7E8DA2E3474D}" type="pres">
      <dgm:prSet presAssocID="{6B53C4FD-1945-4C99-A316-325DCB884E11}" presName="composite" presStyleCnt="0"/>
      <dgm:spPr/>
    </dgm:pt>
    <dgm:pt modelId="{D70325A2-0B5E-4361-BB44-9E5955EDD38E}" type="pres">
      <dgm:prSet presAssocID="{6B53C4FD-1945-4C99-A316-325DCB884E11}" presName="ParentText" presStyleLbl="node1" presStyleIdx="2" presStyleCnt="3" custLinFactNeighborX="-27213">
        <dgm:presLayoutVars>
          <dgm:chMax val="1"/>
          <dgm:chPref val="1"/>
          <dgm:bulletEnabled val="1"/>
        </dgm:presLayoutVars>
      </dgm:prSet>
      <dgm:spPr/>
    </dgm:pt>
    <dgm:pt modelId="{9F39EF13-95C8-4811-B62B-D876EE4D3C65}" type="pres">
      <dgm:prSet presAssocID="{6B53C4FD-1945-4C99-A316-325DCB884E11}" presName="FinalChildText" presStyleLbl="revTx" presStyleIdx="2" presStyleCnt="3" custScaleX="222199" custLinFactNeighborX="35667" custLinFactNeighborY="-1024">
        <dgm:presLayoutVars>
          <dgm:chMax val="0"/>
          <dgm:chPref val="0"/>
          <dgm:bulletEnabled val="1"/>
        </dgm:presLayoutVars>
      </dgm:prSet>
      <dgm:spPr/>
    </dgm:pt>
  </dgm:ptLst>
  <dgm:cxnLst>
    <dgm:cxn modelId="{12F38616-6702-4AD6-9452-6211FBCA4DC1}" type="presOf" srcId="{C00DF992-0A74-4B5C-9C5F-2321652AAFED}" destId="{EDFAC37A-AC4D-4500-A3FE-AC0E172CD527}" srcOrd="0" destOrd="0" presId="urn:microsoft.com/office/officeart/2005/8/layout/StepDownProcess"/>
    <dgm:cxn modelId="{DF785021-92EB-4140-94DD-9BD48E0E9D43}" type="presOf" srcId="{EAA8A1C9-041C-4545-B89D-A182FB960A35}" destId="{184B20FA-D80C-4648-AE0E-C580D60FE702}" srcOrd="0" destOrd="0" presId="urn:microsoft.com/office/officeart/2005/8/layout/StepDownProcess"/>
    <dgm:cxn modelId="{DC0C1A28-4F15-4F7A-AD4F-BE295B91B65F}" type="presOf" srcId="{EF63D617-CD11-4BF3-848D-CE0245FB35EE}" destId="{9F39EF13-95C8-4811-B62B-D876EE4D3C65}" srcOrd="0" destOrd="1" presId="urn:microsoft.com/office/officeart/2005/8/layout/StepDownProcess"/>
    <dgm:cxn modelId="{01BD8937-9371-4BC5-9431-B2812A51646D}" type="presOf" srcId="{F10D20E5-EAA7-48AA-8E05-BB41C3F34287}" destId="{9B1FFBC8-EA9C-45E8-8F86-A65B63DE4014}" srcOrd="0" destOrd="0" presId="urn:microsoft.com/office/officeart/2005/8/layout/StepDownProcess"/>
    <dgm:cxn modelId="{2FE1F86A-054B-4B8D-AA56-A7A41F8A1FA8}" srcId="{01B7F454-8C87-4674-B1FE-994857F013E1}" destId="{6B53C4FD-1945-4C99-A316-325DCB884E11}" srcOrd="2" destOrd="0" parTransId="{9C4D8A5E-1559-494A-9197-AAECA0F5AD0F}" sibTransId="{6810B6A9-51CC-40B4-9110-B121463E958E}"/>
    <dgm:cxn modelId="{5EADE877-1DE3-4A0D-A77D-C4D6E655A0C1}" srcId="{01B7F454-8C87-4674-B1FE-994857F013E1}" destId="{C00DF992-0A74-4B5C-9C5F-2321652AAFED}" srcOrd="1" destOrd="0" parTransId="{AC5C8FCB-C4FC-4D4A-93A2-9B3027173AAE}" sibTransId="{CE74F732-9285-4751-A611-02CAA202101E}"/>
    <dgm:cxn modelId="{CB67877C-A3C8-4E46-8034-1564B57C5FC8}" srcId="{6B53C4FD-1945-4C99-A316-325DCB884E11}" destId="{EBF0D97C-ABE2-41C7-9BCE-1DF65B0E90EB}" srcOrd="0" destOrd="0" parTransId="{80BBAD9A-D2E5-4467-83E0-5A1D36FBB5C0}" sibTransId="{3B959807-F1E9-4CB9-BB06-E8F589A7221F}"/>
    <dgm:cxn modelId="{9D7A0286-366E-46CA-ACE5-B8256D7582D4}" type="presOf" srcId="{A6907E0D-4496-43B7-A1AB-1D1FAE763C1B}" destId="{B462D966-FE3C-4CAF-9F66-E53AAC9AB9D6}" srcOrd="0" destOrd="0" presId="urn:microsoft.com/office/officeart/2005/8/layout/StepDownProcess"/>
    <dgm:cxn modelId="{5F11E58D-243E-4E62-8C4A-7B6FDD6B4888}" type="presOf" srcId="{01B7F454-8C87-4674-B1FE-994857F013E1}" destId="{93F466E0-1989-4320-A9DE-F8A48B4F1C4F}" srcOrd="0" destOrd="0" presId="urn:microsoft.com/office/officeart/2005/8/layout/StepDownProcess"/>
    <dgm:cxn modelId="{A2FD8790-0004-4C99-A2B3-255A2C95F6D3}" srcId="{F10D20E5-EAA7-48AA-8E05-BB41C3F34287}" destId="{EAA8A1C9-041C-4545-B89D-A182FB960A35}" srcOrd="0" destOrd="0" parTransId="{FC5785B8-8F4E-4E22-9465-78832450803B}" sibTransId="{2692897B-CCD4-4538-885C-AF64F934C664}"/>
    <dgm:cxn modelId="{C2299AA0-2D93-4D99-9FDC-7E4D249DE542}" srcId="{01B7F454-8C87-4674-B1FE-994857F013E1}" destId="{F10D20E5-EAA7-48AA-8E05-BB41C3F34287}" srcOrd="0" destOrd="0" parTransId="{2A9ACA62-2502-4B3D-89DA-D37B6F0A0D01}" sibTransId="{6D32EA0B-9F07-4F76-9A18-98EA8B622BC9}"/>
    <dgm:cxn modelId="{4CC653A1-3CF8-4001-9ADA-DB303B441DB4}" type="presOf" srcId="{19F9C98E-3B30-46F4-9733-0A2210018B31}" destId="{B462D966-FE3C-4CAF-9F66-E53AAC9AB9D6}" srcOrd="0" destOrd="1" presId="urn:microsoft.com/office/officeart/2005/8/layout/StepDownProcess"/>
    <dgm:cxn modelId="{FDFC3BBE-1282-432A-9B7F-21327C5A77AC}" type="presOf" srcId="{EBF0D97C-ABE2-41C7-9BCE-1DF65B0E90EB}" destId="{9F39EF13-95C8-4811-B62B-D876EE4D3C65}" srcOrd="0" destOrd="0" presId="urn:microsoft.com/office/officeart/2005/8/layout/StepDownProcess"/>
    <dgm:cxn modelId="{B36A17E7-0CE5-4283-96DF-217F69153D61}" srcId="{C00DF992-0A74-4B5C-9C5F-2321652AAFED}" destId="{A6907E0D-4496-43B7-A1AB-1D1FAE763C1B}" srcOrd="0" destOrd="0" parTransId="{406268C2-FAEB-4794-994D-33EC9A3955B5}" sibTransId="{2CD2746D-50AA-45F0-9C1F-7BED3BA0C7DB}"/>
    <dgm:cxn modelId="{B3AD18F1-1313-4D44-B766-C1DCA1ABAC79}" type="presOf" srcId="{6B53C4FD-1945-4C99-A316-325DCB884E11}" destId="{D70325A2-0B5E-4361-BB44-9E5955EDD38E}" srcOrd="0" destOrd="0" presId="urn:microsoft.com/office/officeart/2005/8/layout/StepDownProcess"/>
    <dgm:cxn modelId="{387B3CF9-D14A-434E-B5FF-B746B0F850F5}" srcId="{6B53C4FD-1945-4C99-A316-325DCB884E11}" destId="{EF63D617-CD11-4BF3-848D-CE0245FB35EE}" srcOrd="1" destOrd="0" parTransId="{9F6F1729-D133-4767-A62F-F99AF39870BF}" sibTransId="{A61EAEEA-FB0D-46AE-835A-67D9A4BDA0F9}"/>
    <dgm:cxn modelId="{BFE232FF-1107-4481-99FD-8FD72E26B7DE}" srcId="{C00DF992-0A74-4B5C-9C5F-2321652AAFED}" destId="{19F9C98E-3B30-46F4-9733-0A2210018B31}" srcOrd="1" destOrd="0" parTransId="{E728D9B0-3EEE-44B9-8784-3D29834D0D20}" sibTransId="{A3C1C0E6-A5D5-4B3D-93A0-5A36B918C09D}"/>
    <dgm:cxn modelId="{D1437F24-93B5-452E-A939-75CB75921122}" type="presParOf" srcId="{93F466E0-1989-4320-A9DE-F8A48B4F1C4F}" destId="{729DEC90-25C7-4865-9E4B-2B7282CF518F}" srcOrd="0" destOrd="0" presId="urn:microsoft.com/office/officeart/2005/8/layout/StepDownProcess"/>
    <dgm:cxn modelId="{E0B42496-A655-4D5E-B9CC-7EE518332B65}" type="presParOf" srcId="{729DEC90-25C7-4865-9E4B-2B7282CF518F}" destId="{E48F7D69-F2CB-4738-874D-9BFFDE0F2E5C}" srcOrd="0" destOrd="0" presId="urn:microsoft.com/office/officeart/2005/8/layout/StepDownProcess"/>
    <dgm:cxn modelId="{7150B14B-F9B1-4F20-BCF0-05FFC5F0984A}" type="presParOf" srcId="{729DEC90-25C7-4865-9E4B-2B7282CF518F}" destId="{9B1FFBC8-EA9C-45E8-8F86-A65B63DE4014}" srcOrd="1" destOrd="0" presId="urn:microsoft.com/office/officeart/2005/8/layout/StepDownProcess"/>
    <dgm:cxn modelId="{169A4C6B-C445-4194-903E-AA8EDD43ED4C}" type="presParOf" srcId="{729DEC90-25C7-4865-9E4B-2B7282CF518F}" destId="{184B20FA-D80C-4648-AE0E-C580D60FE702}" srcOrd="2" destOrd="0" presId="urn:microsoft.com/office/officeart/2005/8/layout/StepDownProcess"/>
    <dgm:cxn modelId="{39FFD4F0-356A-450F-8105-F0E3A204C0DF}" type="presParOf" srcId="{93F466E0-1989-4320-A9DE-F8A48B4F1C4F}" destId="{EC0716A4-6DDE-4901-B517-AA8EBF7289BC}" srcOrd="1" destOrd="0" presId="urn:microsoft.com/office/officeart/2005/8/layout/StepDownProcess"/>
    <dgm:cxn modelId="{8127E596-3DB1-4965-AD42-127EEDF1CA4D}" type="presParOf" srcId="{93F466E0-1989-4320-A9DE-F8A48B4F1C4F}" destId="{3E11DDB8-56E3-4DC2-8CB2-861E9C05143E}" srcOrd="2" destOrd="0" presId="urn:microsoft.com/office/officeart/2005/8/layout/StepDownProcess"/>
    <dgm:cxn modelId="{D54C6CA3-40E6-43FC-BBA1-95A1114AD282}" type="presParOf" srcId="{3E11DDB8-56E3-4DC2-8CB2-861E9C05143E}" destId="{4D499BCB-07D1-4FCA-A7A7-CEA203C06AE5}" srcOrd="0" destOrd="0" presId="urn:microsoft.com/office/officeart/2005/8/layout/StepDownProcess"/>
    <dgm:cxn modelId="{516CAB2B-EEFE-4094-BD89-7BE6899421B7}" type="presParOf" srcId="{3E11DDB8-56E3-4DC2-8CB2-861E9C05143E}" destId="{EDFAC37A-AC4D-4500-A3FE-AC0E172CD527}" srcOrd="1" destOrd="0" presId="urn:microsoft.com/office/officeart/2005/8/layout/StepDownProcess"/>
    <dgm:cxn modelId="{482B8E8B-2830-4D60-9A04-2D45087617E2}" type="presParOf" srcId="{3E11DDB8-56E3-4DC2-8CB2-861E9C05143E}" destId="{B462D966-FE3C-4CAF-9F66-E53AAC9AB9D6}" srcOrd="2" destOrd="0" presId="urn:microsoft.com/office/officeart/2005/8/layout/StepDownProcess"/>
    <dgm:cxn modelId="{07E31D88-1BA3-420A-A4B5-F71A3AF0E779}" type="presParOf" srcId="{93F466E0-1989-4320-A9DE-F8A48B4F1C4F}" destId="{E029FF4C-76AE-44FF-A022-A7818AB53AF0}" srcOrd="3" destOrd="0" presId="urn:microsoft.com/office/officeart/2005/8/layout/StepDownProcess"/>
    <dgm:cxn modelId="{3A26D0F7-2CDA-462D-943C-AE130A23631B}" type="presParOf" srcId="{93F466E0-1989-4320-A9DE-F8A48B4F1C4F}" destId="{F43AB7D2-D0FC-4A26-A410-7E8DA2E3474D}" srcOrd="4" destOrd="0" presId="urn:microsoft.com/office/officeart/2005/8/layout/StepDownProcess"/>
    <dgm:cxn modelId="{CD907239-3AFD-46BC-B2E2-C3BBFE3CF12A}" type="presParOf" srcId="{F43AB7D2-D0FC-4A26-A410-7E8DA2E3474D}" destId="{D70325A2-0B5E-4361-BB44-9E5955EDD38E}" srcOrd="0" destOrd="0" presId="urn:microsoft.com/office/officeart/2005/8/layout/StepDownProcess"/>
    <dgm:cxn modelId="{A0FA9B40-BDC9-496F-A347-05B16667E978}" type="presParOf" srcId="{F43AB7D2-D0FC-4A26-A410-7E8DA2E3474D}" destId="{9F39EF13-95C8-4811-B62B-D876EE4D3C6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B324B8-4B74-4C45-9E7A-CAEE86DD28DA}" type="doc">
      <dgm:prSet loTypeId="urn:microsoft.com/office/officeart/2005/8/layout/chevron1" loCatId="process" qsTypeId="urn:microsoft.com/office/officeart/2005/8/quickstyle/simple4" qsCatId="simple" csTypeId="urn:microsoft.com/office/officeart/2005/8/colors/accent3_3" csCatId="accent3" phldr="1"/>
      <dgm:spPr/>
    </dgm:pt>
    <dgm:pt modelId="{E83E619C-C254-4C08-BFCD-7127B89C0080}">
      <dgm:prSet phldrT="[文本]"/>
      <dgm:spPr/>
      <dgm:t>
        <a:bodyPr/>
        <a:lstStyle/>
        <a:p>
          <a:r>
            <a:rPr lang="zh-CN" altLang="en-US"/>
            <a:t>配置</a:t>
          </a:r>
          <a:r>
            <a:rPr lang="en-US" altLang="zh-CN"/>
            <a:t>scrapy-redis</a:t>
          </a:r>
          <a:endParaRPr lang="zh-CN" altLang="en-US"/>
        </a:p>
      </dgm:t>
    </dgm:pt>
    <dgm:pt modelId="{00DEF09D-2259-498A-B49F-757E38E6F318}" type="parTrans" cxnId="{140804A2-E624-4797-9A1C-2F78F413C123}">
      <dgm:prSet/>
      <dgm:spPr/>
      <dgm:t>
        <a:bodyPr/>
        <a:lstStyle/>
        <a:p>
          <a:endParaRPr lang="zh-CN" altLang="en-US"/>
        </a:p>
      </dgm:t>
    </dgm:pt>
    <dgm:pt modelId="{B285643C-E966-4BAB-9C91-7EA012353D85}" type="sibTrans" cxnId="{140804A2-E624-4797-9A1C-2F78F413C123}">
      <dgm:prSet/>
      <dgm:spPr/>
      <dgm:t>
        <a:bodyPr/>
        <a:lstStyle/>
        <a:p>
          <a:endParaRPr lang="zh-CN" altLang="en-US"/>
        </a:p>
      </dgm:t>
    </dgm:pt>
    <dgm:pt modelId="{739D5F5F-3203-4D88-8B88-B1145B75D82E}">
      <dgm:prSet phldrT="[文本]"/>
      <dgm:spPr/>
      <dgm:t>
        <a:bodyPr/>
        <a:lstStyle/>
        <a:p>
          <a:pPr>
            <a:buFont typeface="+mj-lt"/>
            <a:buAutoNum type="arabicPeriod"/>
          </a:pPr>
          <a:r>
            <a:rPr lang="zh-CN" b="1"/>
            <a:t>修改爬虫文件</a:t>
          </a:r>
          <a:r>
            <a:rPr lang="en-US" b="1"/>
            <a:t>image_spider.py</a:t>
          </a:r>
          <a:endParaRPr lang="zh-CN" altLang="en-US"/>
        </a:p>
      </dgm:t>
    </dgm:pt>
    <dgm:pt modelId="{EAA8C4FB-623D-4C8C-8CF5-92034EE93CD3}" type="parTrans" cxnId="{D8D5643A-EF34-4714-8D8D-1464C04FA25C}">
      <dgm:prSet/>
      <dgm:spPr/>
      <dgm:t>
        <a:bodyPr/>
        <a:lstStyle/>
        <a:p>
          <a:endParaRPr lang="zh-CN" altLang="en-US"/>
        </a:p>
      </dgm:t>
    </dgm:pt>
    <dgm:pt modelId="{43E50387-9AD5-4D0B-93C0-B9FFA69377F4}" type="sibTrans" cxnId="{D8D5643A-EF34-4714-8D8D-1464C04FA25C}">
      <dgm:prSet/>
      <dgm:spPr/>
      <dgm:t>
        <a:bodyPr/>
        <a:lstStyle/>
        <a:p>
          <a:endParaRPr lang="zh-CN" altLang="en-US"/>
        </a:p>
      </dgm:t>
    </dgm:pt>
    <dgm:pt modelId="{47D6F2C3-47DA-46B7-B457-00CB541EC4CB}">
      <dgm:prSet phldrT="[文本]"/>
      <dgm:spPr/>
      <dgm:t>
        <a:bodyPr/>
        <a:lstStyle/>
        <a:p>
          <a:r>
            <a:rPr lang="zh-CN" b="1"/>
            <a:t>项目运行</a:t>
          </a:r>
          <a:endParaRPr lang="zh-CN" altLang="en-US"/>
        </a:p>
      </dgm:t>
    </dgm:pt>
    <dgm:pt modelId="{990F96B6-0347-42A5-B5DD-C37F5394D2E8}" type="parTrans" cxnId="{2E5FB2BD-3898-4634-83AB-C994E6375527}">
      <dgm:prSet/>
      <dgm:spPr/>
      <dgm:t>
        <a:bodyPr/>
        <a:lstStyle/>
        <a:p>
          <a:endParaRPr lang="zh-CN" altLang="en-US"/>
        </a:p>
      </dgm:t>
    </dgm:pt>
    <dgm:pt modelId="{915BCCD5-0099-465F-A7CA-43BFFCFECFA6}" type="sibTrans" cxnId="{2E5FB2BD-3898-4634-83AB-C994E6375527}">
      <dgm:prSet/>
      <dgm:spPr/>
      <dgm:t>
        <a:bodyPr/>
        <a:lstStyle/>
        <a:p>
          <a:endParaRPr lang="zh-CN" altLang="en-US"/>
        </a:p>
      </dgm:t>
    </dgm:pt>
    <dgm:pt modelId="{32E641FA-A932-45DD-BED7-40229A486696}">
      <dgm:prSet/>
      <dgm:spPr/>
      <dgm:t>
        <a:bodyPr/>
        <a:lstStyle/>
        <a:p>
          <a:r>
            <a:rPr lang="zh-CN" b="1"/>
            <a:t>查看结果</a:t>
          </a:r>
          <a:endParaRPr lang="zh-CN" altLang="en-US"/>
        </a:p>
      </dgm:t>
    </dgm:pt>
    <dgm:pt modelId="{BC449D57-FEDF-4EEE-9E16-4D5EB7A28A43}" type="parTrans" cxnId="{D1ABB42B-ED40-4EBC-BE03-985532384802}">
      <dgm:prSet/>
      <dgm:spPr/>
      <dgm:t>
        <a:bodyPr/>
        <a:lstStyle/>
        <a:p>
          <a:endParaRPr lang="zh-CN" altLang="en-US"/>
        </a:p>
      </dgm:t>
    </dgm:pt>
    <dgm:pt modelId="{FD7104D4-C444-4365-ABA1-C789FA3842D7}" type="sibTrans" cxnId="{D1ABB42B-ED40-4EBC-BE03-985532384802}">
      <dgm:prSet/>
      <dgm:spPr/>
      <dgm:t>
        <a:bodyPr/>
        <a:lstStyle/>
        <a:p>
          <a:endParaRPr lang="zh-CN" altLang="en-US"/>
        </a:p>
      </dgm:t>
    </dgm:pt>
    <dgm:pt modelId="{CE4728CD-9F4D-42A3-87EC-662436A3144D}" type="pres">
      <dgm:prSet presAssocID="{CEB324B8-4B74-4C45-9E7A-CAEE86DD28DA}" presName="Name0" presStyleCnt="0">
        <dgm:presLayoutVars>
          <dgm:dir/>
          <dgm:animLvl val="lvl"/>
          <dgm:resizeHandles val="exact"/>
        </dgm:presLayoutVars>
      </dgm:prSet>
      <dgm:spPr/>
    </dgm:pt>
    <dgm:pt modelId="{8BAFE986-720C-471D-B34E-F3B00093A0C7}" type="pres">
      <dgm:prSet presAssocID="{E83E619C-C254-4C08-BFCD-7127B89C008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B319F80-60CF-4C2B-8EBA-6480604C0771}" type="pres">
      <dgm:prSet presAssocID="{B285643C-E966-4BAB-9C91-7EA012353D85}" presName="parTxOnlySpace" presStyleCnt="0"/>
      <dgm:spPr/>
    </dgm:pt>
    <dgm:pt modelId="{2FED8660-BAA6-455A-AE00-0484FDDA5FB7}" type="pres">
      <dgm:prSet presAssocID="{739D5F5F-3203-4D88-8B88-B1145B75D82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8CFD5B8-5DA7-4D48-9908-F7660FC2B654}" type="pres">
      <dgm:prSet presAssocID="{43E50387-9AD5-4D0B-93C0-B9FFA69377F4}" presName="parTxOnlySpace" presStyleCnt="0"/>
      <dgm:spPr/>
    </dgm:pt>
    <dgm:pt modelId="{EBE109D0-E388-4ADF-8F58-D1E9FA7A2A23}" type="pres">
      <dgm:prSet presAssocID="{47D6F2C3-47DA-46B7-B457-00CB541EC4C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244B025-A23B-47B8-9678-98B14D5AB93F}" type="pres">
      <dgm:prSet presAssocID="{915BCCD5-0099-465F-A7CA-43BFFCFECFA6}" presName="parTxOnlySpace" presStyleCnt="0"/>
      <dgm:spPr/>
    </dgm:pt>
    <dgm:pt modelId="{029AFA63-00D9-49A7-AC94-8867272D7044}" type="pres">
      <dgm:prSet presAssocID="{32E641FA-A932-45DD-BED7-40229A48669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1ABB42B-ED40-4EBC-BE03-985532384802}" srcId="{CEB324B8-4B74-4C45-9E7A-CAEE86DD28DA}" destId="{32E641FA-A932-45DD-BED7-40229A486696}" srcOrd="3" destOrd="0" parTransId="{BC449D57-FEDF-4EEE-9E16-4D5EB7A28A43}" sibTransId="{FD7104D4-C444-4365-ABA1-C789FA3842D7}"/>
    <dgm:cxn modelId="{D8D5643A-EF34-4714-8D8D-1464C04FA25C}" srcId="{CEB324B8-4B74-4C45-9E7A-CAEE86DD28DA}" destId="{739D5F5F-3203-4D88-8B88-B1145B75D82E}" srcOrd="1" destOrd="0" parTransId="{EAA8C4FB-623D-4C8C-8CF5-92034EE93CD3}" sibTransId="{43E50387-9AD5-4D0B-93C0-B9FFA69377F4}"/>
    <dgm:cxn modelId="{522B6A6A-568D-49EE-B696-FAFAD9AC17C5}" type="presOf" srcId="{CEB324B8-4B74-4C45-9E7A-CAEE86DD28DA}" destId="{CE4728CD-9F4D-42A3-87EC-662436A3144D}" srcOrd="0" destOrd="0" presId="urn:microsoft.com/office/officeart/2005/8/layout/chevron1"/>
    <dgm:cxn modelId="{B377289C-4BCC-41F8-9D60-C34A5D2E15C7}" type="presOf" srcId="{47D6F2C3-47DA-46B7-B457-00CB541EC4CB}" destId="{EBE109D0-E388-4ADF-8F58-D1E9FA7A2A23}" srcOrd="0" destOrd="0" presId="urn:microsoft.com/office/officeart/2005/8/layout/chevron1"/>
    <dgm:cxn modelId="{140804A2-E624-4797-9A1C-2F78F413C123}" srcId="{CEB324B8-4B74-4C45-9E7A-CAEE86DD28DA}" destId="{E83E619C-C254-4C08-BFCD-7127B89C0080}" srcOrd="0" destOrd="0" parTransId="{00DEF09D-2259-498A-B49F-757E38E6F318}" sibTransId="{B285643C-E966-4BAB-9C91-7EA012353D85}"/>
    <dgm:cxn modelId="{2E5FB2BD-3898-4634-83AB-C994E6375527}" srcId="{CEB324B8-4B74-4C45-9E7A-CAEE86DD28DA}" destId="{47D6F2C3-47DA-46B7-B457-00CB541EC4CB}" srcOrd="2" destOrd="0" parTransId="{990F96B6-0347-42A5-B5DD-C37F5394D2E8}" sibTransId="{915BCCD5-0099-465F-A7CA-43BFFCFECFA6}"/>
    <dgm:cxn modelId="{52B1F5DD-B043-4473-8824-288C4A2F6674}" type="presOf" srcId="{739D5F5F-3203-4D88-8B88-B1145B75D82E}" destId="{2FED8660-BAA6-455A-AE00-0484FDDA5FB7}" srcOrd="0" destOrd="0" presId="urn:microsoft.com/office/officeart/2005/8/layout/chevron1"/>
    <dgm:cxn modelId="{912C15DE-5D3B-4E19-A06A-767789776D2C}" type="presOf" srcId="{E83E619C-C254-4C08-BFCD-7127B89C0080}" destId="{8BAFE986-720C-471D-B34E-F3B00093A0C7}" srcOrd="0" destOrd="0" presId="urn:microsoft.com/office/officeart/2005/8/layout/chevron1"/>
    <dgm:cxn modelId="{0AD024E4-C7CA-44F7-A4EF-9D21980CCC93}" type="presOf" srcId="{32E641FA-A932-45DD-BED7-40229A486696}" destId="{029AFA63-00D9-49A7-AC94-8867272D7044}" srcOrd="0" destOrd="0" presId="urn:microsoft.com/office/officeart/2005/8/layout/chevron1"/>
    <dgm:cxn modelId="{3CB0E8EC-4AC6-4831-883F-B28A550F2E1C}" type="presParOf" srcId="{CE4728CD-9F4D-42A3-87EC-662436A3144D}" destId="{8BAFE986-720C-471D-B34E-F3B00093A0C7}" srcOrd="0" destOrd="0" presId="urn:microsoft.com/office/officeart/2005/8/layout/chevron1"/>
    <dgm:cxn modelId="{3F164A39-B677-4E1B-988E-37AB4D2C0489}" type="presParOf" srcId="{CE4728CD-9F4D-42A3-87EC-662436A3144D}" destId="{7B319F80-60CF-4C2B-8EBA-6480604C0771}" srcOrd="1" destOrd="0" presId="urn:microsoft.com/office/officeart/2005/8/layout/chevron1"/>
    <dgm:cxn modelId="{3242C023-0FE1-4F01-87C7-50FA90FAA03D}" type="presParOf" srcId="{CE4728CD-9F4D-42A3-87EC-662436A3144D}" destId="{2FED8660-BAA6-455A-AE00-0484FDDA5FB7}" srcOrd="2" destOrd="0" presId="urn:microsoft.com/office/officeart/2005/8/layout/chevron1"/>
    <dgm:cxn modelId="{806E138D-6583-42F0-B496-59AE0BC22BFA}" type="presParOf" srcId="{CE4728CD-9F4D-42A3-87EC-662436A3144D}" destId="{F8CFD5B8-5DA7-4D48-9908-F7660FC2B654}" srcOrd="3" destOrd="0" presId="urn:microsoft.com/office/officeart/2005/8/layout/chevron1"/>
    <dgm:cxn modelId="{A473CF2B-7EB5-42CC-88A0-1A8199766EBA}" type="presParOf" srcId="{CE4728CD-9F4D-42A3-87EC-662436A3144D}" destId="{EBE109D0-E388-4ADF-8F58-D1E9FA7A2A23}" srcOrd="4" destOrd="0" presId="urn:microsoft.com/office/officeart/2005/8/layout/chevron1"/>
    <dgm:cxn modelId="{2F16FCD0-23F6-464B-9F0D-079D0627D904}" type="presParOf" srcId="{CE4728CD-9F4D-42A3-87EC-662436A3144D}" destId="{0244B025-A23B-47B8-9678-98B14D5AB93F}" srcOrd="5" destOrd="0" presId="urn:microsoft.com/office/officeart/2005/8/layout/chevron1"/>
    <dgm:cxn modelId="{18831597-CFFD-44FC-8C10-9EF06960FA6C}" type="presParOf" srcId="{CE4728CD-9F4D-42A3-87EC-662436A3144D}" destId="{029AFA63-00D9-49A7-AC94-8867272D704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F7D69-F2CB-4738-874D-9BFFDE0F2E5C}">
      <dsp:nvSpPr>
        <dsp:cNvPr id="0" name=""/>
        <dsp:cNvSpPr/>
      </dsp:nvSpPr>
      <dsp:spPr>
        <a:xfrm rot="5400000">
          <a:off x="536650" y="1029563"/>
          <a:ext cx="910559" cy="103664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B1FFBC8-EA9C-45E8-8F86-A65B63DE4014}">
      <dsp:nvSpPr>
        <dsp:cNvPr id="0" name=""/>
        <dsp:cNvSpPr/>
      </dsp:nvSpPr>
      <dsp:spPr>
        <a:xfrm>
          <a:off x="295407" y="20189"/>
          <a:ext cx="1532846" cy="107294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3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/>
            <a:t>搭建</a:t>
          </a:r>
          <a:r>
            <a:rPr lang="en-US" altLang="zh-CN" sz="2200" kern="1200"/>
            <a:t>Redis</a:t>
          </a:r>
          <a:r>
            <a:rPr lang="zh-CN" altLang="en-US" sz="2200" kern="1200"/>
            <a:t>服务器</a:t>
          </a:r>
        </a:p>
      </dsp:txBody>
      <dsp:txXfrm>
        <a:off x="347793" y="72575"/>
        <a:ext cx="1428074" cy="968171"/>
      </dsp:txXfrm>
    </dsp:sp>
    <dsp:sp modelId="{184B20FA-D80C-4648-AE0E-C580D60FE702}">
      <dsp:nvSpPr>
        <dsp:cNvPr id="0" name=""/>
        <dsp:cNvSpPr/>
      </dsp:nvSpPr>
      <dsp:spPr>
        <a:xfrm>
          <a:off x="1905663" y="125103"/>
          <a:ext cx="2994199" cy="867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600" kern="1200"/>
            <a:t>参考第</a:t>
          </a:r>
          <a:r>
            <a:rPr lang="en-US" sz="1600" kern="1200"/>
            <a:t>5</a:t>
          </a:r>
          <a:r>
            <a:rPr lang="zh-CN" sz="1600" kern="1200"/>
            <a:t>章中</a:t>
          </a:r>
          <a:r>
            <a:rPr lang="en-US" sz="1600" kern="1200"/>
            <a:t>Redis</a:t>
          </a:r>
          <a:r>
            <a:rPr lang="zh-CN" sz="1600" kern="1200"/>
            <a:t>数据库的安装和环境配置方式</a:t>
          </a:r>
          <a:endParaRPr lang="zh-CN" altLang="en-US" sz="1600" kern="1200"/>
        </a:p>
      </dsp:txBody>
      <dsp:txXfrm>
        <a:off x="1905663" y="125103"/>
        <a:ext cx="2994199" cy="867199"/>
      </dsp:txXfrm>
    </dsp:sp>
    <dsp:sp modelId="{4D499BCB-07D1-4FCA-A7A7-CEA203C06AE5}">
      <dsp:nvSpPr>
        <dsp:cNvPr id="0" name=""/>
        <dsp:cNvSpPr/>
      </dsp:nvSpPr>
      <dsp:spPr>
        <a:xfrm rot="5400000">
          <a:off x="2258588" y="2234832"/>
          <a:ext cx="910559" cy="103664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-11896711"/>
            <a:satOff val="1754"/>
            <a:lumOff val="15219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FAC37A-AC4D-4500-A3FE-AC0E172CD527}">
      <dsp:nvSpPr>
        <dsp:cNvPr id="0" name=""/>
        <dsp:cNvSpPr/>
      </dsp:nvSpPr>
      <dsp:spPr>
        <a:xfrm>
          <a:off x="1786575" y="1225458"/>
          <a:ext cx="1532846" cy="107294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-5828754"/>
                <a:satOff val="-348"/>
                <a:lumOff val="4314"/>
                <a:alphaOff val="0"/>
                <a:shade val="100000"/>
                <a:satMod val="137000"/>
              </a:schemeClr>
            </a:gs>
            <a:gs pos="71000">
              <a:schemeClr val="accent3">
                <a:hueOff val="-5828754"/>
                <a:satOff val="-348"/>
                <a:lumOff val="4314"/>
                <a:alphaOff val="0"/>
                <a:shade val="98000"/>
                <a:satMod val="137000"/>
              </a:schemeClr>
            </a:gs>
            <a:gs pos="100000">
              <a:schemeClr val="accent3">
                <a:hueOff val="-5828754"/>
                <a:satOff val="-348"/>
                <a:lumOff val="4314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/>
            <a:t>搭建爬虫环境</a:t>
          </a:r>
        </a:p>
      </dsp:txBody>
      <dsp:txXfrm>
        <a:off x="1838961" y="1277844"/>
        <a:ext cx="1428074" cy="968171"/>
      </dsp:txXfrm>
    </dsp:sp>
    <dsp:sp modelId="{B462D966-FE3C-4CAF-9F66-E53AAC9AB9D6}">
      <dsp:nvSpPr>
        <dsp:cNvPr id="0" name=""/>
        <dsp:cNvSpPr/>
      </dsp:nvSpPr>
      <dsp:spPr>
        <a:xfrm>
          <a:off x="3663204" y="1327788"/>
          <a:ext cx="2593334" cy="867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pip install scrapy</a:t>
          </a:r>
          <a:endParaRPr lang="zh-CN" alt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pip install scrapy-redis</a:t>
          </a:r>
          <a:endParaRPr lang="zh-CN" sz="1600" kern="1200"/>
        </a:p>
      </dsp:txBody>
      <dsp:txXfrm>
        <a:off x="3663204" y="1327788"/>
        <a:ext cx="2593334" cy="867199"/>
      </dsp:txXfrm>
    </dsp:sp>
    <dsp:sp modelId="{D70325A2-0B5E-4361-BB44-9E5955EDD38E}">
      <dsp:nvSpPr>
        <dsp:cNvPr id="0" name=""/>
        <dsp:cNvSpPr/>
      </dsp:nvSpPr>
      <dsp:spPr>
        <a:xfrm>
          <a:off x="3322149" y="2430727"/>
          <a:ext cx="1532846" cy="107294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-11657509"/>
                <a:satOff val="-696"/>
                <a:lumOff val="8627"/>
                <a:alphaOff val="0"/>
                <a:shade val="100000"/>
                <a:satMod val="137000"/>
              </a:schemeClr>
            </a:gs>
            <a:gs pos="71000">
              <a:schemeClr val="accent3">
                <a:hueOff val="-11657509"/>
                <a:satOff val="-696"/>
                <a:lumOff val="8627"/>
                <a:alphaOff val="0"/>
                <a:shade val="98000"/>
                <a:satMod val="137000"/>
              </a:schemeClr>
            </a:gs>
            <a:gs pos="100000">
              <a:schemeClr val="accent3">
                <a:hueOff val="-11657509"/>
                <a:satOff val="-696"/>
                <a:lumOff val="8627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/>
            <a:t>其他准备</a:t>
          </a:r>
        </a:p>
      </dsp:txBody>
      <dsp:txXfrm>
        <a:off x="3374535" y="2483113"/>
        <a:ext cx="1428074" cy="968171"/>
      </dsp:txXfrm>
    </dsp:sp>
    <dsp:sp modelId="{9F39EF13-95C8-4811-B62B-D876EE4D3C65}">
      <dsp:nvSpPr>
        <dsp:cNvPr id="0" name=""/>
        <dsp:cNvSpPr/>
      </dsp:nvSpPr>
      <dsp:spPr>
        <a:xfrm>
          <a:off x="4886371" y="2524177"/>
          <a:ext cx="2477178" cy="867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/>
            <a:t>所有服务器均能上网。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/>
            <a:t>上一章的摄图网项目已完成。</a:t>
          </a:r>
        </a:p>
      </dsp:txBody>
      <dsp:txXfrm>
        <a:off x="4886371" y="2524177"/>
        <a:ext cx="2477178" cy="867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FE986-720C-471D-B34E-F3B00093A0C7}">
      <dsp:nvSpPr>
        <dsp:cNvPr id="0" name=""/>
        <dsp:cNvSpPr/>
      </dsp:nvSpPr>
      <dsp:spPr>
        <a:xfrm>
          <a:off x="4159" y="811207"/>
          <a:ext cx="2421382" cy="968552"/>
        </a:xfrm>
        <a:prstGeom prst="chevron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3">
                <a:shade val="8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配置</a:t>
          </a:r>
          <a:r>
            <a:rPr lang="en-US" altLang="zh-CN" sz="1400" kern="1200"/>
            <a:t>scrapy-redis</a:t>
          </a:r>
          <a:endParaRPr lang="zh-CN" altLang="en-US" sz="1400" kern="1200"/>
        </a:p>
      </dsp:txBody>
      <dsp:txXfrm>
        <a:off x="488435" y="811207"/>
        <a:ext cx="1452830" cy="968552"/>
      </dsp:txXfrm>
    </dsp:sp>
    <dsp:sp modelId="{2FED8660-BAA6-455A-AE00-0484FDDA5FB7}">
      <dsp:nvSpPr>
        <dsp:cNvPr id="0" name=""/>
        <dsp:cNvSpPr/>
      </dsp:nvSpPr>
      <dsp:spPr>
        <a:xfrm>
          <a:off x="2183403" y="811207"/>
          <a:ext cx="2421382" cy="968552"/>
        </a:xfrm>
        <a:prstGeom prst="chevron">
          <a:avLst/>
        </a:prstGeom>
        <a:gradFill rotWithShape="0">
          <a:gsLst>
            <a:gs pos="0">
              <a:schemeClr val="accent3">
                <a:shade val="80000"/>
                <a:hueOff val="33096"/>
                <a:satOff val="-2779"/>
                <a:lumOff val="10622"/>
                <a:alphaOff val="0"/>
                <a:shade val="100000"/>
                <a:satMod val="137000"/>
              </a:schemeClr>
            </a:gs>
            <a:gs pos="71000">
              <a:schemeClr val="accent3">
                <a:shade val="80000"/>
                <a:hueOff val="33096"/>
                <a:satOff val="-2779"/>
                <a:lumOff val="10622"/>
                <a:alphaOff val="0"/>
                <a:shade val="98000"/>
                <a:satMod val="137000"/>
              </a:schemeClr>
            </a:gs>
            <a:gs pos="100000">
              <a:schemeClr val="accent3">
                <a:shade val="80000"/>
                <a:hueOff val="33096"/>
                <a:satOff val="-2779"/>
                <a:lumOff val="10622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CN" sz="1400" b="1" kern="1200"/>
            <a:t>修改爬虫文件</a:t>
          </a:r>
          <a:r>
            <a:rPr lang="en-US" sz="1400" b="1" kern="1200"/>
            <a:t>image_spider.py</a:t>
          </a:r>
          <a:endParaRPr lang="zh-CN" altLang="en-US" sz="1400" kern="1200"/>
        </a:p>
      </dsp:txBody>
      <dsp:txXfrm>
        <a:off x="2667679" y="811207"/>
        <a:ext cx="1452830" cy="968552"/>
      </dsp:txXfrm>
    </dsp:sp>
    <dsp:sp modelId="{EBE109D0-E388-4ADF-8F58-D1E9FA7A2A23}">
      <dsp:nvSpPr>
        <dsp:cNvPr id="0" name=""/>
        <dsp:cNvSpPr/>
      </dsp:nvSpPr>
      <dsp:spPr>
        <a:xfrm>
          <a:off x="4362647" y="811207"/>
          <a:ext cx="2421382" cy="968552"/>
        </a:xfrm>
        <a:prstGeom prst="chevron">
          <a:avLst/>
        </a:prstGeom>
        <a:gradFill rotWithShape="0">
          <a:gsLst>
            <a:gs pos="0">
              <a:schemeClr val="accent3">
                <a:shade val="80000"/>
                <a:hueOff val="66191"/>
                <a:satOff val="-5559"/>
                <a:lumOff val="21245"/>
                <a:alphaOff val="0"/>
                <a:shade val="100000"/>
                <a:satMod val="137000"/>
              </a:schemeClr>
            </a:gs>
            <a:gs pos="71000">
              <a:schemeClr val="accent3">
                <a:shade val="80000"/>
                <a:hueOff val="66191"/>
                <a:satOff val="-5559"/>
                <a:lumOff val="21245"/>
                <a:alphaOff val="0"/>
                <a:shade val="98000"/>
                <a:satMod val="137000"/>
              </a:schemeClr>
            </a:gs>
            <a:gs pos="100000">
              <a:schemeClr val="accent3">
                <a:shade val="80000"/>
                <a:hueOff val="66191"/>
                <a:satOff val="-5559"/>
                <a:lumOff val="21245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b="1" kern="1200"/>
            <a:t>项目运行</a:t>
          </a:r>
          <a:endParaRPr lang="zh-CN" altLang="en-US" sz="1400" kern="1200"/>
        </a:p>
      </dsp:txBody>
      <dsp:txXfrm>
        <a:off x="4846923" y="811207"/>
        <a:ext cx="1452830" cy="968552"/>
      </dsp:txXfrm>
    </dsp:sp>
    <dsp:sp modelId="{029AFA63-00D9-49A7-AC94-8867272D7044}">
      <dsp:nvSpPr>
        <dsp:cNvPr id="0" name=""/>
        <dsp:cNvSpPr/>
      </dsp:nvSpPr>
      <dsp:spPr>
        <a:xfrm>
          <a:off x="6541891" y="811207"/>
          <a:ext cx="2421382" cy="968552"/>
        </a:xfrm>
        <a:prstGeom prst="chevron">
          <a:avLst/>
        </a:prstGeom>
        <a:gradFill rotWithShape="0">
          <a:gsLst>
            <a:gs pos="0">
              <a:schemeClr val="accent3">
                <a:shade val="80000"/>
                <a:hueOff val="99287"/>
                <a:satOff val="-8338"/>
                <a:lumOff val="31867"/>
                <a:alphaOff val="0"/>
                <a:shade val="100000"/>
                <a:satMod val="137000"/>
              </a:schemeClr>
            </a:gs>
            <a:gs pos="71000">
              <a:schemeClr val="accent3">
                <a:shade val="80000"/>
                <a:hueOff val="99287"/>
                <a:satOff val="-8338"/>
                <a:lumOff val="31867"/>
                <a:alphaOff val="0"/>
                <a:shade val="98000"/>
                <a:satMod val="137000"/>
              </a:schemeClr>
            </a:gs>
            <a:gs pos="100000">
              <a:schemeClr val="accent3">
                <a:shade val="80000"/>
                <a:hueOff val="99287"/>
                <a:satOff val="-8338"/>
                <a:lumOff val="31867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b="1" kern="1200"/>
            <a:t>查看结果</a:t>
          </a:r>
          <a:endParaRPr lang="zh-CN" altLang="en-US" sz="1400" kern="1200"/>
        </a:p>
      </dsp:txBody>
      <dsp:txXfrm>
        <a:off x="7026167" y="811207"/>
        <a:ext cx="1452830" cy="968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2019/9/26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2019/9/26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2019/9/26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2019/9/26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oleObject" Target="../embeddings/oleObject1.bin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emf"/><Relationship Id="rId9" Type="http://schemas.microsoft.com/office/2007/relationships/diagramDrawing" Target="../diagrams/drawing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481487" y="2787196"/>
            <a:ext cx="6606037" cy="854185"/>
          </a:xfrm>
        </p:spPr>
        <p:txBody>
          <a:bodyPr>
            <a:normAutofit fontScale="90000"/>
          </a:bodyPr>
          <a:lstStyle/>
          <a:p>
            <a:r>
              <a:rPr lang="en-US" altLang="zh-CN" sz="4000"/>
              <a:t>《</a:t>
            </a:r>
            <a:r>
              <a:rPr lang="zh-CN" altLang="en-US" sz="4000"/>
              <a:t>从零开始学</a:t>
            </a:r>
            <a:r>
              <a:rPr lang="en-US" altLang="zh-CN" sz="4000" cap="none"/>
              <a:t>Scrapy</a:t>
            </a:r>
            <a:r>
              <a:rPr lang="zh-CN" altLang="en-US" sz="4000"/>
              <a:t>网络爬虫</a:t>
            </a:r>
            <a:r>
              <a:rPr lang="en-US" altLang="zh-CN" sz="4000"/>
              <a:t>》</a:t>
            </a:r>
            <a:endParaRPr lang="en-US" sz="40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39192" y="3986646"/>
            <a:ext cx="6107837" cy="955565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/>
              <a:t>第</a:t>
            </a:r>
            <a:r>
              <a:rPr lang="en-US" altLang="zh-CN" sz="2800"/>
              <a:t>11</a:t>
            </a:r>
            <a:r>
              <a:rPr lang="zh-CN" altLang="en-US" sz="2800"/>
              <a:t>章  </a:t>
            </a:r>
            <a:r>
              <a:rPr lang="en-US" altLang="zh-CN" sz="2800"/>
              <a:t>Scrapy-Redis</a:t>
            </a:r>
            <a:r>
              <a:rPr lang="zh-CN" altLang="zh-CN" sz="2800"/>
              <a:t>实现分布式爬虫</a:t>
            </a:r>
          </a:p>
          <a:p>
            <a:pPr algn="r"/>
            <a:endParaRPr 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9DA712E-1773-4C24-ACD7-B8002943E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592">
            <a:off x="7324079" y="1241025"/>
            <a:ext cx="4375951" cy="43759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分布式爬虫功能配置</a:t>
            </a:r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F929DBC-61B5-40D9-9D6D-6181C4CE6464}"/>
              </a:ext>
            </a:extLst>
          </p:cNvPr>
          <p:cNvSpPr/>
          <p:nvPr/>
        </p:nvSpPr>
        <p:spPr>
          <a:xfrm>
            <a:off x="859450" y="1518082"/>
            <a:ext cx="10725909" cy="4911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3.Redis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连接配置（可选）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分布式爬虫离不开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Scrapy-Redis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默认将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 IP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设置为本机，端口为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6379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  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</a:p>
          <a:p>
            <a:pPr indent="266700">
              <a:lnSpc>
                <a:spcPct val="115000"/>
              </a:lnSpc>
              <a:spcAft>
                <a:spcPts val="0"/>
              </a:spcAft>
            </a:pPr>
            <a:endParaRPr lang="en-US" altLang="zh-CN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15000"/>
              </a:lnSpc>
              <a:spcAft>
                <a:spcPts val="0"/>
              </a:spcAf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REDIS_HOST ='localhost'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主机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REDIS_PORT = 6379    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端口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如果想要手动配置，可以有两种方法。</a:t>
            </a:r>
            <a:endParaRPr lang="en-US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15000"/>
              </a:lnSpc>
              <a:spcAft>
                <a:spcPts val="0"/>
              </a:spcAft>
            </a:pP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方法一：分别指定连接到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的主机、端口和密码。</a:t>
            </a: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REDIS_HOST ='180.117.243.30'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主机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REDIS_PORT = 6379          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端口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REDIS_PASSWORD = 'cathy123'  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密码</a:t>
            </a:r>
            <a:endParaRPr lang="en-US" altLang="zh-CN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方法二：指定用于连接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的完整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266700">
              <a:lnSpc>
                <a:spcPct val="115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的格式为：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'redis://:password@host:port'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password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为密码，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host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为主机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port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为端口。</a:t>
            </a:r>
          </a:p>
          <a:p>
            <a:pPr marL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REDIS_URL ='redis://:cathy123@180.117.243.30:6379'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15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注意，如果配置了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REDIS_URL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Scrapy-Redis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将优先使用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REDIS_URL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连接，方法一的配置将会被覆盖。</a:t>
            </a:r>
          </a:p>
        </p:txBody>
      </p:sp>
    </p:spTree>
    <p:extLst>
      <p:ext uri="{BB962C8B-B14F-4D97-AF65-F5344CB8AC3E}">
        <p14:creationId xmlns:p14="http://schemas.microsoft.com/office/powerpoint/2010/main" val="38703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分布式爬虫功能配置</a:t>
            </a:r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F929DBC-61B5-40D9-9D6D-6181C4CE6464}"/>
              </a:ext>
            </a:extLst>
          </p:cNvPr>
          <p:cNvSpPr/>
          <p:nvPr/>
        </p:nvSpPr>
        <p:spPr>
          <a:xfrm>
            <a:off x="923278" y="1748895"/>
            <a:ext cx="11558726" cy="3369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altLang="zh-CN" sz="16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sz="16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调度队列配置（可选）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调度队列有以下三种：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PriorityQueue</a:t>
            </a: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（默认）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FifoQueue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LifoQueue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默认使用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PriorityQueue</a:t>
            </a: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，如需更改，可参考如下配置：</a:t>
            </a:r>
          </a:p>
          <a:p>
            <a:pPr marL="26670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SCHEDULER_QUEUE_CLASS ='scrapy_redis.queue.PriorityQueue' #</a:t>
            </a:r>
            <a:r>
              <a:rPr lang="zh-CN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优先级队列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SCHEDULER_QUEUE_CLASS ='scrapy_redis.queue.FifoQueue'   #</a:t>
            </a:r>
            <a:r>
              <a:rPr lang="zh-CN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先进先出队列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SCHEDULER_QUEUE_CLASS ='scrapy_redis.queue.LifoQueue'   #</a:t>
            </a:r>
            <a:r>
              <a:rPr lang="zh-CN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后进先出队列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10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分布式爬虫功能配置</a:t>
            </a:r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F929DBC-61B5-40D9-9D6D-6181C4CE6464}"/>
              </a:ext>
            </a:extLst>
          </p:cNvPr>
          <p:cNvSpPr/>
          <p:nvPr/>
        </p:nvSpPr>
        <p:spPr>
          <a:xfrm>
            <a:off x="941033" y="1742961"/>
            <a:ext cx="10972800" cy="3741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altLang="zh-CN" sz="16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5.Pipeline</a:t>
            </a:r>
            <a:r>
              <a:rPr lang="zh-CN" altLang="zh-CN" sz="16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配置（可选）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Scrapy-Redis</a:t>
            </a: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实现了一个将爬虫结果存储到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的项目管道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RedisPipeline</a:t>
            </a: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，默认不启用。如需启用，可做如下配置：</a:t>
            </a:r>
          </a:p>
          <a:p>
            <a:pPr marL="26670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ITEM_PIPELINES  =  { 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'scrapy_redis.pipelines.RedisPipeline' </a:t>
            </a:r>
            <a:r>
              <a:rPr lang="zh-CN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300 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如果数据量较大，就不建议这么做了，因为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是基于内存的，我们利用的是它处理速度快的特性，存储并不是它的强项。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altLang="zh-CN" sz="16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</a:t>
            </a:r>
            <a:r>
              <a:rPr lang="zh-CN" altLang="zh-CN" sz="16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编码格式配置（可选）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数据库默认的编码格式为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utf-8</a:t>
            </a:r>
            <a:r>
              <a:rPr lang="zh-CN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，如果想设置为其他格式，可做如下配置：</a:t>
            </a:r>
          </a:p>
          <a:p>
            <a:pPr marL="26670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REDIS_ENCODING ='latin1'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94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项目案例：分布式爬虫爬取摄图网图片</a:t>
            </a:r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2753E2-217F-403D-9171-B334695D2191}"/>
              </a:ext>
            </a:extLst>
          </p:cNvPr>
          <p:cNvSpPr/>
          <p:nvPr/>
        </p:nvSpPr>
        <p:spPr>
          <a:xfrm>
            <a:off x="868328" y="2147348"/>
            <a:ext cx="10453826" cy="87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上一章我们实现了摄图网图片的下载，但是由于下载的图片量较大，单机独立执行的效率就会比较低。因此需要将其改造为分布式爬虫，实现多机联合，共同完成图片下载任务。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7612B8-CA20-4635-9A65-10C33FF0EC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84974" y="3604170"/>
            <a:ext cx="5274310" cy="206438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B133FC5-919B-4A5D-863B-BA902514CA72}"/>
              </a:ext>
            </a:extLst>
          </p:cNvPr>
          <p:cNvSpPr/>
          <p:nvPr/>
        </p:nvSpPr>
        <p:spPr>
          <a:xfrm>
            <a:off x="868328" y="1517034"/>
            <a:ext cx="2105691" cy="414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需求</a:t>
            </a:r>
            <a:endParaRPr lang="zh-CN" altLang="zh-CN" sz="2000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12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项目案例：分布式爬虫爬取摄图网图片</a:t>
            </a:r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2753E2-217F-403D-9171-B334695D2191}"/>
              </a:ext>
            </a:extLst>
          </p:cNvPr>
          <p:cNvSpPr/>
          <p:nvPr/>
        </p:nvSpPr>
        <p:spPr>
          <a:xfrm>
            <a:off x="868328" y="1517034"/>
            <a:ext cx="2105691" cy="414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技术分析</a:t>
            </a:r>
            <a:endParaRPr lang="zh-CN" altLang="zh-CN" sz="2000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CE24109-028E-4211-A15C-8FD5DFCAF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112" y="26810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748F0BB-2F53-4B0E-9C63-342301BF25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455307"/>
              </p:ext>
            </p:extLst>
          </p:nvPr>
        </p:nvGraphicFramePr>
        <p:xfrm>
          <a:off x="432063" y="2477424"/>
          <a:ext cx="4295775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Visio" r:id="rId3" imgW="7441250" imgH="5679127" progId="Visio.Drawing.11">
                  <p:embed/>
                </p:oleObj>
              </mc:Choice>
              <mc:Fallback>
                <p:oleObj name="Visio" r:id="rId3" imgW="7441250" imgH="567912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063" y="2477424"/>
                        <a:ext cx="4295775" cy="325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C4CBA12C-084F-4520-BD26-11D0A88462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7729599"/>
              </p:ext>
            </p:extLst>
          </p:nvPr>
        </p:nvGraphicFramePr>
        <p:xfrm>
          <a:off x="4834368" y="2415014"/>
          <a:ext cx="7363550" cy="3523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3C2AC91-6FA7-4305-BC38-D4B315ADDCB0}"/>
              </a:ext>
            </a:extLst>
          </p:cNvPr>
          <p:cNvCxnSpPr/>
          <p:nvPr/>
        </p:nvCxnSpPr>
        <p:spPr>
          <a:xfrm>
            <a:off x="4935984" y="2275700"/>
            <a:ext cx="0" cy="4062956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99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项目案例：分布式爬虫爬取摄图网图片</a:t>
            </a:r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2753E2-217F-403D-9171-B334695D2191}"/>
              </a:ext>
            </a:extLst>
          </p:cNvPr>
          <p:cNvSpPr/>
          <p:nvPr/>
        </p:nvSpPr>
        <p:spPr>
          <a:xfrm>
            <a:off x="868328" y="1517034"/>
            <a:ext cx="2105691" cy="414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代码实现步骤</a:t>
            </a:r>
            <a:endParaRPr lang="zh-CN" altLang="zh-CN" sz="2000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CE24109-028E-4211-A15C-8FD5DFCAF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112" y="26810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4D5FEBC2-E5C7-47AC-8E9F-A2E1C3109D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3650599"/>
              </p:ext>
            </p:extLst>
          </p:nvPr>
        </p:nvGraphicFramePr>
        <p:xfrm>
          <a:off x="1783424" y="2311208"/>
          <a:ext cx="8967433" cy="2590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776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en-US" altLang="zh-CN"/>
              <a:t>Scrapy</a:t>
            </a:r>
            <a:r>
              <a:rPr lang="zh-CN" altLang="zh-CN"/>
              <a:t>框架的短板</a:t>
            </a:r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479817-9E5F-403F-B0CB-25B457217E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0931" y="2817384"/>
            <a:ext cx="5274310" cy="321183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0ED4C22-8AF8-436F-89F7-9B64E0F35A80}"/>
              </a:ext>
            </a:extLst>
          </p:cNvPr>
          <p:cNvSpPr/>
          <p:nvPr/>
        </p:nvSpPr>
        <p:spPr>
          <a:xfrm>
            <a:off x="926236" y="1622518"/>
            <a:ext cx="10159345" cy="38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框架本身不支持分布式爬虫，为了实现分布式爬虫，需要重写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框架中的部分组件。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D1768F-6932-49E3-ABB1-DCC4D20A6E03}"/>
              </a:ext>
            </a:extLst>
          </p:cNvPr>
          <p:cNvSpPr/>
          <p:nvPr/>
        </p:nvSpPr>
        <p:spPr>
          <a:xfrm>
            <a:off x="6261717" y="2949177"/>
            <a:ext cx="5510074" cy="2948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要实现分布式爬虫，就必须解决以下几个问题。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共享请求队列：多个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共享同一个请求队列，从同一个队列中获取请求，避免分配重复的请求。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共享指纹集合：多个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共享同一个指纹集合，实现去重功能。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汇总爬虫数据：将多个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各自爬取下来的数据汇总到同一个地方。</a:t>
            </a:r>
          </a:p>
        </p:txBody>
      </p:sp>
    </p:spTree>
    <p:extLst>
      <p:ext uri="{BB962C8B-B14F-4D97-AF65-F5344CB8AC3E}">
        <p14:creationId xmlns:p14="http://schemas.microsoft.com/office/powerpoint/2010/main" val="138535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en-US" altLang="zh-CN"/>
              <a:t>Scrapy-Redis</a:t>
            </a:r>
            <a:r>
              <a:rPr lang="zh-CN" altLang="zh-CN"/>
              <a:t>实现分布式爬虫</a:t>
            </a:r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ED4C22-8AF8-436F-89F7-9B64E0F35A80}"/>
              </a:ext>
            </a:extLst>
          </p:cNvPr>
          <p:cNvSpPr/>
          <p:nvPr/>
        </p:nvSpPr>
        <p:spPr>
          <a:xfrm>
            <a:off x="988380" y="1655546"/>
            <a:ext cx="3326168" cy="414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实现分布式爬虫的思路</a:t>
            </a:r>
            <a:endParaRPr lang="zh-CN" altLang="zh-CN" sz="2000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C585EC-D3E1-4E3A-9F74-1CB961682D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123" y="3285554"/>
            <a:ext cx="5158740" cy="33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C95DE40-10B8-49E3-BA65-98FD5562094D}"/>
              </a:ext>
            </a:extLst>
          </p:cNvPr>
          <p:cNvSpPr/>
          <p:nvPr/>
        </p:nvSpPr>
        <p:spPr>
          <a:xfrm>
            <a:off x="1032565" y="2114495"/>
            <a:ext cx="10125352" cy="876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Scrapy-Redis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的思路是使用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Redis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数据库，即将请求队列、指纹集合、爬虫结果数据全部存储于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Redis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数据库中。基于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Redis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Scrapy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爬虫框架就变为如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图所示的结构了。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65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en-US" altLang="zh-CN"/>
              <a:t>Scrapy-Redis</a:t>
            </a:r>
            <a:r>
              <a:rPr lang="zh-CN" altLang="zh-CN"/>
              <a:t>实现分布式爬虫</a:t>
            </a:r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ED4C22-8AF8-436F-89F7-9B64E0F35A80}"/>
              </a:ext>
            </a:extLst>
          </p:cNvPr>
          <p:cNvSpPr/>
          <p:nvPr/>
        </p:nvSpPr>
        <p:spPr>
          <a:xfrm>
            <a:off x="988380" y="1655546"/>
            <a:ext cx="3326168" cy="391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b="1"/>
              <a:t>Scrapy-Redis</a:t>
            </a:r>
            <a:r>
              <a:rPr lang="zh-CN" altLang="zh-CN" b="1"/>
              <a:t>代码解析</a:t>
            </a:r>
            <a:endParaRPr lang="zh-CN" altLang="zh-CN" sz="2000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C29BB6-D20E-4D3B-9E83-FDE8B209DA3A}"/>
              </a:ext>
            </a:extLst>
          </p:cNvPr>
          <p:cNvSpPr/>
          <p:nvPr/>
        </p:nvSpPr>
        <p:spPr>
          <a:xfrm>
            <a:off x="1104899" y="2317070"/>
            <a:ext cx="8713803" cy="2117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为了实现基于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的结构，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Scrapy-Redis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需要重写以下几项功能。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请求队列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去重过滤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调度器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的项目管道（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RedisPipeline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191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en-US" altLang="zh-CN"/>
              <a:t>Scrapy-Redis</a:t>
            </a:r>
            <a:r>
              <a:rPr lang="zh-CN" altLang="zh-CN"/>
              <a:t>代码解析</a:t>
            </a:r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ED4C22-8AF8-436F-89F7-9B64E0F35A80}"/>
              </a:ext>
            </a:extLst>
          </p:cNvPr>
          <p:cNvSpPr/>
          <p:nvPr/>
        </p:nvSpPr>
        <p:spPr>
          <a:xfrm>
            <a:off x="988380" y="1655546"/>
            <a:ext cx="3326168" cy="391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zh-CN" b="1"/>
              <a:t>请求队列</a:t>
            </a:r>
            <a:endParaRPr lang="zh-CN" altLang="zh-CN" sz="2000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1D3D4D3-AC8C-454F-A6B4-E63FA15987AE}"/>
              </a:ext>
            </a:extLst>
          </p:cNvPr>
          <p:cNvSpPr/>
          <p:nvPr/>
        </p:nvSpPr>
        <p:spPr>
          <a:xfrm>
            <a:off x="1104900" y="2368587"/>
            <a:ext cx="9980682" cy="2538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实现基于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的请求入队和出队功能。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原生的请求队列是存储于内存中的，需要将其转移到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数据库中，并通过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数据库，实现请求的入队和出队操作。打开源码文件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queue.py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，发现实现了三种请求队列。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PriorityQueue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：优先级队列（默认）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FifoQueue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：先进先出队列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LifoQueue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：后进先出队列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49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en-US" altLang="zh-CN"/>
              <a:t>Scrapy-Redis</a:t>
            </a:r>
            <a:r>
              <a:rPr lang="zh-CN" altLang="zh-CN"/>
              <a:t>代码解析</a:t>
            </a:r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ED4C22-8AF8-436F-89F7-9B64E0F35A80}"/>
              </a:ext>
            </a:extLst>
          </p:cNvPr>
          <p:cNvSpPr/>
          <p:nvPr/>
        </p:nvSpPr>
        <p:spPr>
          <a:xfrm>
            <a:off x="988380" y="1655546"/>
            <a:ext cx="3326168" cy="391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zh-CN" b="1"/>
              <a:t>去重过滤器</a:t>
            </a:r>
            <a:endParaRPr lang="zh-CN" altLang="zh-CN" sz="2000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409557-D17F-46FB-9705-7F44AC7217A4}"/>
              </a:ext>
            </a:extLst>
          </p:cNvPr>
          <p:cNvSpPr/>
          <p:nvPr/>
        </p:nvSpPr>
        <p:spPr>
          <a:xfrm>
            <a:off x="988380" y="2228671"/>
            <a:ext cx="10097202" cy="876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实现基于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Redis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的去重过滤器。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Scrapy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原生的去重过滤器是基于内存的集合来实现的，需要将其转移到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Redis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数据库中，实现共享。源码文件为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dupefilter.py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，实现了一个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RFPDupeFilter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类。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616707-4412-41CA-B797-8AA76B917AB8}"/>
              </a:ext>
            </a:extLst>
          </p:cNvPr>
          <p:cNvSpPr/>
          <p:nvPr/>
        </p:nvSpPr>
        <p:spPr>
          <a:xfrm>
            <a:off x="1192566" y="3429000"/>
            <a:ext cx="530588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RFPDupeFilter(BaseDupeFilter):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......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# </a:t>
            </a:r>
            <a:r>
              <a:rPr lang="zh-CN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判断请求是否存在，如果不存在，则添加进</a:t>
            </a: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的集合中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def request_seen(self, request):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#</a:t>
            </a:r>
            <a:r>
              <a:rPr lang="zh-CN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获取请求的指纹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fp = self.request_fingerprint(request)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#</a:t>
            </a:r>
            <a:r>
              <a:rPr lang="zh-CN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sadd</a:t>
            </a:r>
            <a:r>
              <a:rPr lang="zh-CN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方法将请求添加到集合中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added = self.server.sadd(self.key, fp)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return added == 0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8C9FC14-5DB0-43CE-9602-91832C66B10F}"/>
              </a:ext>
            </a:extLst>
          </p:cNvPr>
          <p:cNvSpPr/>
          <p:nvPr/>
        </p:nvSpPr>
        <p:spPr>
          <a:xfrm>
            <a:off x="7229382" y="3429000"/>
            <a:ext cx="344157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#</a:t>
            </a:r>
            <a:r>
              <a:rPr lang="zh-CN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获取请求的指纹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def request_fingerprint(self, request):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return request_fingerprint(request)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......	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#</a:t>
            </a:r>
            <a:r>
              <a:rPr lang="zh-CN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清除指纹集合</a:t>
            </a: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def clear(self):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"""Clears fingerprints data."""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self.server.delete(self.key)</a:t>
            </a:r>
            <a:endParaRPr lang="zh-CN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00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en-US" altLang="zh-CN"/>
              <a:t>Scrapy-Redis</a:t>
            </a:r>
            <a:r>
              <a:rPr lang="zh-CN" altLang="zh-CN"/>
              <a:t>代码解析</a:t>
            </a:r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ED4C22-8AF8-436F-89F7-9B64E0F35A80}"/>
              </a:ext>
            </a:extLst>
          </p:cNvPr>
          <p:cNvSpPr/>
          <p:nvPr/>
        </p:nvSpPr>
        <p:spPr>
          <a:xfrm>
            <a:off x="988380" y="1655546"/>
            <a:ext cx="3326168" cy="417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调度器</a:t>
            </a:r>
            <a:endParaRPr lang="zh-CN" altLang="zh-CN" sz="2000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8C15FD2-9429-46BC-A7D5-F62011EC05D3}"/>
              </a:ext>
            </a:extLst>
          </p:cNvPr>
          <p:cNvSpPr/>
          <p:nvPr/>
        </p:nvSpPr>
        <p:spPr>
          <a:xfrm>
            <a:off x="1104900" y="2232635"/>
            <a:ext cx="9113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实现基于以上两种功能调度的调度器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Scheduler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。源码文件为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Scheduler.py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3F42AE-4871-47E2-9327-ED60CF7941EB}"/>
              </a:ext>
            </a:extLst>
          </p:cNvPr>
          <p:cNvSpPr/>
          <p:nvPr/>
        </p:nvSpPr>
        <p:spPr>
          <a:xfrm>
            <a:off x="988380" y="2761185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Scheduler(object):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......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#</a:t>
            </a:r>
            <a:r>
              <a:rPr lang="zh-CN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请求入队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def enqueue_request(self, request):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#</a:t>
            </a:r>
            <a:r>
              <a:rPr lang="zh-CN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如果未设置忽略过滤且请求重复，返回</a:t>
            </a: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if not request.dont_filter and self.df.request_seen(request):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self.df.log(request, self.spider)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return False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if self.stats: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self.stats.inc_value('scheduler/enqueued/redis', spider=self.spider)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#</a:t>
            </a:r>
            <a:r>
              <a:rPr lang="zh-CN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调用请求队列</a:t>
            </a: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queue</a:t>
            </a:r>
            <a:r>
              <a:rPr lang="zh-CN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push</a:t>
            </a:r>
            <a:r>
              <a:rPr lang="zh-CN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，执行入队操作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self.queue.push(request)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return True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DAA5EDF-6294-4109-831A-83131EEC7FE9}"/>
              </a:ext>
            </a:extLst>
          </p:cNvPr>
          <p:cNvSpPr/>
          <p:nvPr/>
        </p:nvSpPr>
        <p:spPr>
          <a:xfrm>
            <a:off x="6582793" y="3253627"/>
            <a:ext cx="518012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#</a:t>
            </a:r>
            <a:r>
              <a:rPr lang="zh-CN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请求出队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def next_request(self):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block_pop_timeout = self.idle_before_close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#</a:t>
            </a:r>
            <a:r>
              <a:rPr lang="zh-CN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调用请求队列</a:t>
            </a: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queue</a:t>
            </a:r>
            <a:r>
              <a:rPr lang="zh-CN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pop</a:t>
            </a:r>
            <a:r>
              <a:rPr lang="zh-CN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，执行出队操作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request = self.queue.pop(block_pop_timeout)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if request and self.stats: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self.stats.inc_value('scheduler/dequeued/redis', spider=self.spider)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return request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......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66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en-US" altLang="zh-CN"/>
              <a:t>Scrapy-Redis</a:t>
            </a:r>
            <a:r>
              <a:rPr lang="zh-CN" altLang="zh-CN"/>
              <a:t>代码解析</a:t>
            </a:r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ED4C22-8AF8-436F-89F7-9B64E0F35A80}"/>
              </a:ext>
            </a:extLst>
          </p:cNvPr>
          <p:cNvSpPr/>
          <p:nvPr/>
        </p:nvSpPr>
        <p:spPr>
          <a:xfrm>
            <a:off x="988379" y="1655546"/>
            <a:ext cx="5696505" cy="391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zh-CN" b="1"/>
              <a:t>基于</a:t>
            </a:r>
            <a:r>
              <a:rPr lang="en-US" altLang="zh-CN" b="1"/>
              <a:t>Redis</a:t>
            </a:r>
            <a:r>
              <a:rPr lang="zh-CN" altLang="zh-CN" b="1"/>
              <a:t>的项目管道（</a:t>
            </a:r>
            <a:r>
              <a:rPr lang="en-US" altLang="zh-CN" b="1"/>
              <a:t>RedisPipeline</a:t>
            </a:r>
            <a:r>
              <a:rPr lang="zh-CN" altLang="zh-CN" b="1"/>
              <a:t>）</a:t>
            </a:r>
            <a:endParaRPr lang="zh-CN" altLang="zh-CN" sz="2000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4C927A7-3A49-4E2A-B986-1E3BCCF16BEA}"/>
              </a:ext>
            </a:extLst>
          </p:cNvPr>
          <p:cNvSpPr/>
          <p:nvPr/>
        </p:nvSpPr>
        <p:spPr>
          <a:xfrm>
            <a:off x="1387877" y="2291205"/>
            <a:ext cx="6096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RedisPipeline(object):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......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def process_item(self, item, spider):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#</a:t>
            </a:r>
            <a:r>
              <a:rPr lang="zh-CN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在线程中执行数据处理功能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return deferToThread(self._process_item, item, spider)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def _process_item(self, item, spider):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key = self.item_key(item, spider)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#</a:t>
            </a:r>
            <a:r>
              <a:rPr lang="zh-CN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zh-CN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序列化为字符串，便于存储于数据库中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data = self.serialize(item)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#</a:t>
            </a:r>
            <a:r>
              <a:rPr lang="zh-CN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rpush</a:t>
            </a:r>
            <a:r>
              <a:rPr lang="zh-CN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将数据保存于数据库的列表中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self.server.rpush(key, data)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return item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def item_key(self, item, spider):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#</a:t>
            </a:r>
            <a:r>
              <a:rPr lang="zh-CN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获取列表的</a:t>
            </a: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，默认为</a:t>
            </a: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&lt;spider_name&gt;:items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 indent="-254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return self.key % {'spider': spider.name}</a:t>
            </a:r>
            <a:endParaRPr lang="zh-CN" altLang="zh-CN" sz="16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64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zh-CN" altLang="zh-CN"/>
              <a:t>分布式爬虫功能配置</a:t>
            </a:r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F929DBC-61B5-40D9-9D6D-6181C4CE6464}"/>
              </a:ext>
            </a:extLst>
          </p:cNvPr>
          <p:cNvSpPr/>
          <p:nvPr/>
        </p:nvSpPr>
        <p:spPr>
          <a:xfrm>
            <a:off x="1019248" y="1633491"/>
            <a:ext cx="10151985" cy="4197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调度器配置（必选）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的调度器替换为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Scrapy-Redis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提供的类。在配置文件中添加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SCHEDULER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配置项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SCHEDULER = 'scrapy_redis.scheduler.Scheduler’</a:t>
            </a:r>
          </a:p>
          <a:p>
            <a:pPr marL="26670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</a:pP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去重过滤器配置（必选）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的去重过滤器替换为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Scrapy-Redis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提供的类。在配置文件中添加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DUPEFILTER_CLASS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配置项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DUPEFILTER_CLASS = 'scrapy_redis.dupefilter.RFPDupeFilter’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29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1062</Words>
  <Application>Microsoft Office PowerPoint</Application>
  <PresentationFormat>宽屏</PresentationFormat>
  <Paragraphs>161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微软雅黑</vt:lpstr>
      <vt:lpstr>Times New Roman</vt:lpstr>
      <vt:lpstr>Wingdings</vt:lpstr>
      <vt:lpstr>学术文献 16x9</vt:lpstr>
      <vt:lpstr>Visio</vt:lpstr>
      <vt:lpstr>《从零开始学Scrapy网络爬虫》</vt:lpstr>
      <vt:lpstr>Scrapy框架的短板</vt:lpstr>
      <vt:lpstr>Scrapy-Redis实现分布式爬虫</vt:lpstr>
      <vt:lpstr>Scrapy-Redis实现分布式爬虫</vt:lpstr>
      <vt:lpstr>Scrapy-Redis代码解析</vt:lpstr>
      <vt:lpstr>Scrapy-Redis代码解析</vt:lpstr>
      <vt:lpstr>Scrapy-Redis代码解析</vt:lpstr>
      <vt:lpstr>Scrapy-Redis代码解析</vt:lpstr>
      <vt:lpstr>分布式爬虫功能配置</vt:lpstr>
      <vt:lpstr>分布式爬虫功能配置</vt:lpstr>
      <vt:lpstr>分布式爬虫功能配置</vt:lpstr>
      <vt:lpstr>分布式爬虫功能配置</vt:lpstr>
      <vt:lpstr>项目案例：分布式爬虫爬取摄图网图片</vt:lpstr>
      <vt:lpstr>项目案例：分布式爬虫爬取摄图网图片</vt:lpstr>
      <vt:lpstr>项目案例：分布式爬虫爬取摄图网图片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2019-07-24T08:53:01Z</dcterms:created>
  <dcterms:modified xsi:type="dcterms:W3CDTF">2019-09-26T08:56:03Z</dcterms:modified>
</cp:coreProperties>
</file>