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2" r:id="rId6"/>
    <p:sldId id="283" r:id="rId7"/>
    <p:sldId id="284" r:id="rId8"/>
    <p:sldId id="288" r:id="rId9"/>
    <p:sldId id="289" r:id="rId10"/>
    <p:sldId id="290" r:id="rId11"/>
    <p:sldId id="285" r:id="rId12"/>
    <p:sldId id="291" r:id="rId13"/>
    <p:sldId id="286" r:id="rId14"/>
    <p:sldId id="292" r:id="rId15"/>
    <p:sldId id="293" r:id="rId16"/>
    <p:sldId id="294" r:id="rId17"/>
    <p:sldId id="287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8" r:id="rId27"/>
    <p:sldId id="303" r:id="rId28"/>
    <p:sldId id="304" r:id="rId29"/>
    <p:sldId id="305" r:id="rId30"/>
    <p:sldId id="306" r:id="rId31"/>
    <p:sldId id="307" r:id="rId3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247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39192" y="3986646"/>
            <a:ext cx="6107837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12</a:t>
            </a:r>
            <a:r>
              <a:rPr lang="zh-CN" altLang="en-US" sz="2800"/>
              <a:t>章  </a:t>
            </a:r>
            <a:r>
              <a:rPr lang="en-US" altLang="zh-CN" sz="2800"/>
              <a:t>Scrapyd</a:t>
            </a:r>
            <a:r>
              <a:rPr lang="zh-CN" altLang="zh-CN" sz="2800"/>
              <a:t>部署分布式爬虫</a:t>
            </a:r>
          </a:p>
          <a:p>
            <a:pPr algn="r"/>
            <a:endParaRPr 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97CAE9-EBC2-4828-93DD-8FF80311E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Scrapyd-Client</a:t>
            </a:r>
            <a:r>
              <a:rPr lang="zh-CN" altLang="zh-CN"/>
              <a:t>批量部署</a:t>
            </a: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E85FCB-2D7A-4EEA-A361-F38A8FD553D0}"/>
              </a:ext>
            </a:extLst>
          </p:cNvPr>
          <p:cNvSpPr/>
          <p:nvPr/>
        </p:nvSpPr>
        <p:spPr>
          <a:xfrm>
            <a:off x="1007245" y="1589589"/>
            <a:ext cx="9980681" cy="456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为了将爬虫附属到对应的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服务器上，我们必须将它们添加到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scrapy.cfg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文件中。以部署摄图网项目为例，在该项目根目录中，找到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scrapy.cfg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文件，内容为：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[settings]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default = shetu_image_download.settings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[deploy]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#url = http://localhost:6800/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 = shetu_image_download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这里需要修改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deploy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部分，添加要部署的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服务器地址。例如将项目部署到地址为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192.168.0.4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的服务器中，修改内容如下所示：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[deploy]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 = http://192.168.0.4:6800/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 = shetu_image_download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Scrapyd-Client</a:t>
            </a:r>
            <a:r>
              <a:rPr lang="zh-CN" altLang="zh-CN"/>
              <a:t>批量部署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BD7E1E-BB43-4789-9D65-AF5379246A2F}"/>
              </a:ext>
            </a:extLst>
          </p:cNvPr>
          <p:cNvSpPr/>
          <p:nvPr/>
        </p:nvSpPr>
        <p:spPr>
          <a:xfrm>
            <a:off x="1023892" y="1469750"/>
            <a:ext cx="10061690" cy="3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注意事项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在下面的项目部署中出现类似错误，则需要卸载当前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Twisted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的版本，安装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18.9.0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版（推荐）。卸载和安装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Twisted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都可以使用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卸载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Twisted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&gt;pip uninstall twisted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Twisted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。首先从网络中下载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18.9.0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Twisted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，然后命令行定位到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Twisted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的目录，再使用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命令安装。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&gt;pip install Twisted-18.9.0-cp37-cp37m-win_amd64.whl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9F7B43-8709-4176-82F6-40AAE909B0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37230" y="5132901"/>
            <a:ext cx="5274310" cy="14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Scrapyd-Client</a:t>
            </a:r>
            <a:r>
              <a:rPr lang="zh-CN" altLang="zh-CN"/>
              <a:t>批量部署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5AFE3D-1501-4E1B-B9B0-BD9F31ADE724}"/>
              </a:ext>
            </a:extLst>
          </p:cNvPr>
          <p:cNvSpPr/>
          <p:nvPr/>
        </p:nvSpPr>
        <p:spPr>
          <a:xfrm>
            <a:off x="1104899" y="1745579"/>
            <a:ext cx="9980681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部署项目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首先，打开命令行窗口，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定位到摄图网项目的根目录下（很重要）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，执行如下命令：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&gt;scrapyd-deploy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E386BF-3058-4EC4-85C9-C424AD03DD59}"/>
              </a:ext>
            </a:extLst>
          </p:cNvPr>
          <p:cNvSpPr/>
          <p:nvPr/>
        </p:nvSpPr>
        <p:spPr>
          <a:xfrm>
            <a:off x="1046175" y="2811482"/>
            <a:ext cx="99806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如果想将项目部署到多个主机中，可以在项目配置文件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scrapy.cfg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中分别设置。例如要部署项目到两个主机中，配置内容为：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[deploy:myslave1]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 = http://192.168.0.4:6800/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 = shetu_image_download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[deploy:myslave2]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 = http://192.168.0.10:6800/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 = shetu_image_download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一台主机对应一组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的配置，在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deploy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后面为主机设置一个别名。如想将项目部署到地址为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192.168.0.4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myslave1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主机，只需要执行以下命令：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&gt;scrapyd-deploy myslave1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Scrapyd-Client</a:t>
            </a:r>
            <a:r>
              <a:rPr lang="zh-CN" altLang="zh-CN"/>
              <a:t>批量部署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663C20-2592-40A9-9602-27455C7381E1}"/>
              </a:ext>
            </a:extLst>
          </p:cNvPr>
          <p:cNvSpPr/>
          <p:nvPr/>
        </p:nvSpPr>
        <p:spPr>
          <a:xfrm>
            <a:off x="1104899" y="1480257"/>
            <a:ext cx="10427193" cy="3369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启动爬虫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下面就可以使用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schedule.json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，启动爬虫了。命令如下：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&gt;curl http://192.168.0.108:6800/schedule.json -d project=shetu_image_download -d spider=image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返回的响应结果为：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{"node_name": "slave1", "status": "ok", "jobid": "fd4064fa0b4511e98859b06ebfbb12ad"}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查看爬虫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通过浏览器访问：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http://192.168.0.4:6800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Jobs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Logs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中，可以查看爬虫项目运行情况，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CDA350-D471-4ED7-A212-82088F3653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6458" y="4501525"/>
            <a:ext cx="5274310" cy="1956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F4A9A2-198B-4D6C-8C65-2A9B362AB2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8495" y="4501524"/>
            <a:ext cx="5274310" cy="19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Docker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36A949-EBDF-4B56-88FD-34AF19911980}"/>
              </a:ext>
            </a:extLst>
          </p:cNvPr>
          <p:cNvSpPr/>
          <p:nvPr/>
        </p:nvSpPr>
        <p:spPr>
          <a:xfrm>
            <a:off x="1104900" y="2552724"/>
            <a:ext cx="9819034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环境搭建问题：每台服务器的系统环境各不相同，在配置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Scrpayd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环境时，难免会遇到各种兼容性和版本冲突的问题。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服务启动问题：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服务需要手动启动，一旦目标服务器将其关闭，需要登录服务器，重新启动。</a:t>
            </a:r>
          </a:p>
        </p:txBody>
      </p:sp>
    </p:spTree>
    <p:extLst>
      <p:ext uri="{BB962C8B-B14F-4D97-AF65-F5344CB8AC3E}">
        <p14:creationId xmlns:p14="http://schemas.microsoft.com/office/powerpoint/2010/main" val="1397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Docker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深入</a:t>
            </a:r>
            <a:r>
              <a:rPr lang="en-US" altLang="zh-CN" b="1"/>
              <a:t>Docker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3883BF-F40E-4F27-9C9F-408D51E725F7}"/>
              </a:ext>
            </a:extLst>
          </p:cNvPr>
          <p:cNvSpPr/>
          <p:nvPr/>
        </p:nvSpPr>
        <p:spPr>
          <a:xfrm>
            <a:off x="1104899" y="2464120"/>
            <a:ext cx="9980681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的安装方法，请参考《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7.3.2 Splash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环境搭建》下载和安装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的说明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8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Docker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深入</a:t>
            </a:r>
            <a:r>
              <a:rPr lang="en-US" altLang="zh-CN" b="1"/>
              <a:t>Docker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16B5EC-8202-4C50-898D-994789934C42}"/>
              </a:ext>
            </a:extLst>
          </p:cNvPr>
          <p:cNvSpPr/>
          <p:nvPr/>
        </p:nvSpPr>
        <p:spPr>
          <a:xfrm>
            <a:off x="1104900" y="2303328"/>
            <a:ext cx="10249641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认识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Hub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提供了一个公共的容器镜像存储库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Hub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，它包含了上百万个容器镜像，用户可以免费访问和共享这些公共镜像，也可以发布自己的镜像。在第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章中，我们正是通过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pull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命令，从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Hub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中下载了公共的镜像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，然后就可以直接启动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服务了。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Hub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的网址为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https://hub.docker.com/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，如图所示。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E4A58C-B4C6-4BAD-B579-AA6218A877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3385" y="4243443"/>
            <a:ext cx="5274310" cy="22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Docker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深入</a:t>
            </a:r>
            <a:r>
              <a:rPr lang="en-US" altLang="zh-CN" b="1"/>
              <a:t>Docker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EF803E-CA2C-402F-8D59-88B8CACA3F28}"/>
              </a:ext>
            </a:extLst>
          </p:cNvPr>
          <p:cNvSpPr/>
          <p:nvPr/>
        </p:nvSpPr>
        <p:spPr>
          <a:xfrm>
            <a:off x="1104900" y="2201136"/>
            <a:ext cx="10089842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注册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Hub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首页中，点击“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 up for Docker Hub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”，进入注册页，如图所示。输入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ID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地址和密码，勾选各种条款，进行人机身份验证后，点击“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 Up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”，就注册成功了（需要通过邮箱激活）。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583DA2-7A77-4690-BAA2-32A56D5F30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00168" y="3816159"/>
            <a:ext cx="240284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Docker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1015013" y="1414354"/>
            <a:ext cx="3326168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深入</a:t>
            </a:r>
            <a:r>
              <a:rPr lang="en-US" altLang="zh-CN" b="1"/>
              <a:t>Docker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DCFA2C-0467-4CAB-B24D-CFCD3798D307}"/>
              </a:ext>
            </a:extLst>
          </p:cNvPr>
          <p:cNvSpPr/>
          <p:nvPr/>
        </p:nvSpPr>
        <p:spPr>
          <a:xfrm>
            <a:off x="1015013" y="1829148"/>
            <a:ext cx="8777057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制作自己的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容器镜像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制作容器镜像，需要用到三个文件，并且这三个文件都要处于同一个文件夹中。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scrapyd.conf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该文件是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的配置文件，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 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运行时会读取此文件。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requirements.txt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文件（文件名可以自定义）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新建文件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requirements.txt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，罗列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项目中要用到的库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scrapy-redis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pillow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Dockerfile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新建文件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Dockerfile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（注意，文件名没有后缀）。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266700" algn="just">
              <a:lnSpc>
                <a:spcPct val="115000"/>
              </a:lnSpc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python:3.6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. /code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WORKDIR /code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COPY ./scrapyd.conf /etc/scrapyd/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EXPOSE 6800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 pip3 install -r requirements.txt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CMD scrapyd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Docker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深入</a:t>
            </a:r>
            <a:r>
              <a:rPr lang="en-US" altLang="zh-CN" b="1"/>
              <a:t>Docker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9BB316-5C99-4937-A318-DC41AAD96F4B}"/>
              </a:ext>
            </a:extLst>
          </p:cNvPr>
          <p:cNvSpPr/>
          <p:nvPr/>
        </p:nvSpPr>
        <p:spPr>
          <a:xfrm>
            <a:off x="1104900" y="2269283"/>
            <a:ext cx="7905936" cy="2709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查看镜像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镜像创建完后，我们通过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images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命令查看本地的镜像：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C:\Users\tao\Desktop\scrapyd_image&gt;docker images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REPOSITORY        TAG       IMAGE ID       CREATED          SIZE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taodocker123/scrapyd   latest      f1674818aa1a     42 minutes ago      1.01GB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              3.6        749d36d00e00    12 hours ago         921MB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hello-world           latest       4ab4c602aa5e    3 months ago        1.84kB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scrapinghub/splash     latest       3926e5aac017    10 months ago       1.22GB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问题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76A4F4-110C-4676-BD4E-069CF1412F10}"/>
              </a:ext>
            </a:extLst>
          </p:cNvPr>
          <p:cNvSpPr/>
          <p:nvPr/>
        </p:nvSpPr>
        <p:spPr>
          <a:xfrm>
            <a:off x="1104899" y="1882589"/>
            <a:ext cx="9980681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分布式爬虫充分发挥了“人多力量大”的优势，极大地提升了爬虫效率。但是我们发现部署分布式爬虫，其实是一件麻烦事，比如：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每台主机需要手动搭建爬虫运行的环境，如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Scrapy-Redis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项目代码拷贝到每台主机并手动运行爬虫。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如果项目功能发生了变更，需要更新所有主机上的代码。</a:t>
            </a:r>
          </a:p>
        </p:txBody>
      </p:sp>
    </p:spTree>
    <p:extLst>
      <p:ext uri="{BB962C8B-B14F-4D97-AF65-F5344CB8AC3E}">
        <p14:creationId xmlns:p14="http://schemas.microsoft.com/office/powerpoint/2010/main" val="20686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Docker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深入</a:t>
            </a:r>
            <a:r>
              <a:rPr lang="en-US" altLang="zh-CN" b="1"/>
              <a:t>Docker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6CDAE0-6479-431D-8421-00FDC2374AC2}"/>
              </a:ext>
            </a:extLst>
          </p:cNvPr>
          <p:cNvSpPr/>
          <p:nvPr/>
        </p:nvSpPr>
        <p:spPr>
          <a:xfrm>
            <a:off x="1104900" y="2260483"/>
            <a:ext cx="9210952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镜像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命令，将创建的镜像上传到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Hub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中。上传命令为：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&gt;docker push taodocker123/scrapyd:latest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B8540C-2026-43DA-A815-D1E48FEB28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5241" y="3674406"/>
            <a:ext cx="5274310" cy="27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Docker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深入</a:t>
            </a:r>
            <a:r>
              <a:rPr lang="en-US" altLang="zh-CN" b="1"/>
              <a:t>Docker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A2EC70-3521-449D-9A08-B43CA2DBF35A}"/>
              </a:ext>
            </a:extLst>
          </p:cNvPr>
          <p:cNvSpPr/>
          <p:nvPr/>
        </p:nvSpPr>
        <p:spPr>
          <a:xfrm>
            <a:off x="1104900" y="2189986"/>
            <a:ext cx="9980682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拉取镜像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我们将自己制作的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镜像上传到了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Hub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中后，任何人都可以将该镜像拉取到本地，启用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服务了。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在爬虫服务器中，输入如下命令，将镜像拉取到本地：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&gt;docker pull taodocker123/scrapyd:latest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Gerapy</a:t>
            </a:r>
            <a:r>
              <a:rPr lang="zh-CN" altLang="zh-CN"/>
              <a:t>管理分布式爬虫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F923F0-B2A4-4EF5-AD9D-D3BD49B8BCCA}"/>
              </a:ext>
            </a:extLst>
          </p:cNvPr>
          <p:cNvSpPr/>
          <p:nvPr/>
        </p:nvSpPr>
        <p:spPr>
          <a:xfrm>
            <a:off x="1036320" y="2232537"/>
            <a:ext cx="10119360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制作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镜像，上传到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Hub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所有爬虫服务器中安装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Hub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中拉取镜像，启动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Scrapyd-Client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Scrpay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项目部署到爬虫服务器中。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命令管理爬虫，如启动、停止、删除爬虫，管理版本，查看日志等。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60CB92-F1B5-4360-9005-591FD2A35EFF}"/>
              </a:ext>
            </a:extLst>
          </p:cNvPr>
          <p:cNvSpPr/>
          <p:nvPr/>
        </p:nvSpPr>
        <p:spPr>
          <a:xfrm>
            <a:off x="988380" y="1655546"/>
            <a:ext cx="3326168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Gerapy</a:t>
            </a:r>
            <a:r>
              <a:rPr lang="zh-CN" altLang="zh-CN"/>
              <a:t>管理分布式爬虫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79502" y="1505286"/>
            <a:ext cx="3326168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1"/>
              <a:t>Gerapy</a:t>
            </a:r>
            <a:r>
              <a:rPr lang="zh-CN" altLang="en-US" b="1"/>
              <a:t>介绍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B64439-F49E-4D98-91C6-0E0792BD46D1}"/>
              </a:ext>
            </a:extLst>
          </p:cNvPr>
          <p:cNvSpPr/>
          <p:nvPr/>
        </p:nvSpPr>
        <p:spPr>
          <a:xfrm>
            <a:off x="1104899" y="1941311"/>
            <a:ext cx="10214129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Gerapy 是一款分布式爬虫管理框架，支持 Python 3，基于 Scrapy、Scrapyd、Scrapyd-Client、Scrapy-Redis、Scrapyd-API、Scrapy-Splash、Jinjia2、Django、Vue.js 开发。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3B08EA-2A38-4971-B298-FBBCA9355C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26837" y="3767973"/>
            <a:ext cx="5274310" cy="22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2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Gerapy</a:t>
            </a:r>
            <a:r>
              <a:rPr lang="zh-CN" altLang="zh-CN"/>
              <a:t>管理分布式爬虫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79502" y="1505286"/>
            <a:ext cx="3326168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1"/>
              <a:t>Gerapy</a:t>
            </a:r>
            <a:r>
              <a:rPr lang="zh-CN" altLang="en-US" b="1"/>
              <a:t>使用方法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ACEC76-3C9B-4687-A088-58C963628452}"/>
              </a:ext>
            </a:extLst>
          </p:cNvPr>
          <p:cNvSpPr/>
          <p:nvPr/>
        </p:nvSpPr>
        <p:spPr>
          <a:xfrm>
            <a:off x="1104900" y="2228671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Gerapy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&gt;pip install gerapy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47E0DA-1132-4F8D-8A20-FCA96EAF7F70}"/>
              </a:ext>
            </a:extLst>
          </p:cNvPr>
          <p:cNvSpPr/>
          <p:nvPr/>
        </p:nvSpPr>
        <p:spPr>
          <a:xfrm>
            <a:off x="1104900" y="3709187"/>
            <a:ext cx="10287350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Gerapy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需要执行初始化工作，用于生成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的框架目录。首先，通过命令行定位到想要生成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框架的路径，如：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C:\User\tao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；然后，执行初始化命令，如下所示：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&gt;gerapy init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4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Gerapy</a:t>
            </a:r>
            <a:r>
              <a:rPr lang="zh-CN" altLang="zh-CN"/>
              <a:t>管理分布式爬虫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AED051-24A3-4933-B67C-39A980BA7B56}"/>
              </a:ext>
            </a:extLst>
          </p:cNvPr>
          <p:cNvSpPr/>
          <p:nvPr/>
        </p:nvSpPr>
        <p:spPr>
          <a:xfrm>
            <a:off x="979502" y="1505286"/>
            <a:ext cx="3326168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1"/>
              <a:t>Gerapy</a:t>
            </a:r>
            <a:r>
              <a:rPr lang="zh-CN" altLang="en-US" b="1"/>
              <a:t>使用方法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37A594-FD47-49B8-A169-9CA9B4C99F15}"/>
              </a:ext>
            </a:extLst>
          </p:cNvPr>
          <p:cNvSpPr/>
          <p:nvPr/>
        </p:nvSpPr>
        <p:spPr>
          <a:xfrm>
            <a:off x="1104899" y="2033731"/>
            <a:ext cx="9980681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初始化数据库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需要在本地生成一个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SQLite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数据库，用于保存各个主机的配置信息、部署版本等。在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C:\User\tao\gerapy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目录下，执行初始化数据库的命令，如下所示：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&gt;cd gerapy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&gt;gerapy migrate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E5E2C7-A55F-44B6-BC2E-7F79FCCBC3BD}"/>
              </a:ext>
            </a:extLst>
          </p:cNvPr>
          <p:cNvSpPr/>
          <p:nvPr/>
        </p:nvSpPr>
        <p:spPr>
          <a:xfrm>
            <a:off x="1104899" y="4385981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Gerapy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通过如下命令启动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服务：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&gt;gerapy runserver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2F3258-A53A-48F8-B624-345CF90F8E2D}"/>
              </a:ext>
            </a:extLst>
          </p:cNvPr>
          <p:cNvSpPr/>
          <p:nvPr/>
        </p:nvSpPr>
        <p:spPr>
          <a:xfrm>
            <a:off x="1366343" y="5928464"/>
            <a:ext cx="9903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在浏览器中访问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http://127.0.0.1:8000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http://localhost:8000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），就可以访问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Gerapy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管理界面了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E6D026-4FBE-47BE-A689-82DB8CC739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4979" y="3429000"/>
            <a:ext cx="4720886" cy="202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3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Gerapy</a:t>
            </a:r>
            <a:r>
              <a:rPr lang="zh-CN" altLang="zh-CN"/>
              <a:t>管理分布式爬虫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79502" y="1505286"/>
            <a:ext cx="3326168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1"/>
              <a:t>Gerapy-</a:t>
            </a:r>
            <a:r>
              <a:rPr lang="zh-CN" altLang="en-US" b="1"/>
              <a:t>主机管理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3A4CEB-2184-4E45-96CB-274F9A2C5D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4900" y="2702124"/>
            <a:ext cx="5274310" cy="22593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448CFA-187F-4A2E-B57A-107F472799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3727" y="4121544"/>
            <a:ext cx="5274310" cy="25584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8EB908-4806-4117-BD03-746B09FDD7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54805" y="2245355"/>
            <a:ext cx="5274310" cy="16757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629027-BAA0-415B-952B-05D6102FC9A3}"/>
              </a:ext>
            </a:extLst>
          </p:cNvPr>
          <p:cNvSpPr/>
          <p:nvPr/>
        </p:nvSpPr>
        <p:spPr>
          <a:xfrm>
            <a:off x="1174811" y="2044005"/>
            <a:ext cx="1128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创建主机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Gerapy</a:t>
            </a:r>
            <a:r>
              <a:rPr lang="zh-CN" altLang="zh-CN"/>
              <a:t>管理分布式爬虫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79502" y="1505286"/>
            <a:ext cx="3326168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1"/>
              <a:t>Gerapy-</a:t>
            </a:r>
            <a:r>
              <a:rPr lang="zh-CN" altLang="en-US" b="1"/>
              <a:t>项目管理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201742-6A75-4EE9-B109-1E7CF70922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9502" y="2653261"/>
            <a:ext cx="5274310" cy="16757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0A9A83-F22E-4A2D-B0D8-B6AD23A5CF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9498" y="1505286"/>
            <a:ext cx="5274310" cy="31140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2A9256-C4C5-490E-AC48-44B8EACE6B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58086" y="5123007"/>
            <a:ext cx="5274310" cy="13722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5572E8A-B727-42D5-8024-8676934540C2}"/>
              </a:ext>
            </a:extLst>
          </p:cNvPr>
          <p:cNvSpPr/>
          <p:nvPr/>
        </p:nvSpPr>
        <p:spPr>
          <a:xfrm>
            <a:off x="1174811" y="2044005"/>
            <a:ext cx="2731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项目打包和部署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9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Gerapy</a:t>
            </a:r>
            <a:r>
              <a:rPr lang="zh-CN" altLang="zh-CN"/>
              <a:t>管理分布式爬虫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79502" y="1505286"/>
            <a:ext cx="3326168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1"/>
              <a:t>Gerapy-</a:t>
            </a:r>
            <a:r>
              <a:rPr lang="zh-CN" altLang="en-US" b="1"/>
              <a:t>任务调度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7D3242-B67A-4923-9C8A-2669056B66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4900" y="2588827"/>
            <a:ext cx="5274310" cy="2692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8689AA-863B-4F7D-8F5D-0EABD8D061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0317" y="3172269"/>
            <a:ext cx="5274310" cy="17030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9007C1-E4B2-4117-A4DB-8AE58467EF38}"/>
              </a:ext>
            </a:extLst>
          </p:cNvPr>
          <p:cNvSpPr/>
          <p:nvPr/>
        </p:nvSpPr>
        <p:spPr>
          <a:xfrm>
            <a:off x="1174811" y="2044005"/>
            <a:ext cx="2731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启动和停止项目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8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Scrapyd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E43AEC-1170-4E8D-83BC-025528D26329}"/>
              </a:ext>
            </a:extLst>
          </p:cNvPr>
          <p:cNvSpPr/>
          <p:nvPr/>
        </p:nvSpPr>
        <p:spPr>
          <a:xfrm>
            <a:off x="917358" y="1545237"/>
            <a:ext cx="10168223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是一个部署和管理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爬虫的工具，它可以通过一系列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接口实现远程部署、启动、停止和删除爬虫程序。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还可以管理多个爬虫项目，每个项目可以上传多个版本，但只执行最新版。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还提供了一个简洁的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页面，用于监视正在运行的爬虫进程和查看访问日志，访问地址为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http://localhost:6800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737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Scrapyd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2B3456-4EAA-49CA-B2E8-3E7E97B2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774" y="3586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C792227-8D6D-4F7F-8E64-405851748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92386"/>
              </p:ext>
            </p:extLst>
          </p:nvPr>
        </p:nvGraphicFramePr>
        <p:xfrm>
          <a:off x="7874492" y="3675354"/>
          <a:ext cx="361950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3" imgW="7441250" imgH="5679127" progId="Visio.Drawing.11">
                  <p:embed/>
                </p:oleObj>
              </mc:Choice>
              <mc:Fallback>
                <p:oleObj name="Visio" r:id="rId3" imgW="7441250" imgH="56791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492" y="3675354"/>
                        <a:ext cx="3619500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61C4978-19C7-48D2-8BFC-1FC8B6275754}"/>
              </a:ext>
            </a:extLst>
          </p:cNvPr>
          <p:cNvSpPr/>
          <p:nvPr/>
        </p:nvSpPr>
        <p:spPr>
          <a:xfrm>
            <a:off x="1104900" y="2127717"/>
            <a:ext cx="6096000" cy="419755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准备工作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之前，要确保爬虫服务器已经搭建好运行分布式爬虫需要的环境，这里安装的是：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Scrapy-Redis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 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&gt;pip install scrapyd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11555A-3125-487D-8593-5582264C262F}"/>
              </a:ext>
            </a:extLst>
          </p:cNvPr>
          <p:cNvSpPr/>
          <p:nvPr/>
        </p:nvSpPr>
        <p:spPr>
          <a:xfrm>
            <a:off x="988380" y="1318195"/>
            <a:ext cx="3326168" cy="42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b="1"/>
              <a:t>Scrapyd</a:t>
            </a:r>
            <a:r>
              <a:rPr lang="zh-CN" altLang="zh-CN" sz="2000" b="1"/>
              <a:t>的安装及运行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Scrapyd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318195"/>
            <a:ext cx="3326168" cy="42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b="1"/>
              <a:t>Scrapyd</a:t>
            </a:r>
            <a:r>
              <a:rPr lang="zh-CN" altLang="zh-CN" sz="2000" b="1"/>
              <a:t>的安装及运行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2B3456-4EAA-49CA-B2E8-3E7E97B2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774" y="3586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6E8BAA-DB61-4FAB-AABA-FD4F4948488B}"/>
              </a:ext>
            </a:extLst>
          </p:cNvPr>
          <p:cNvSpPr/>
          <p:nvPr/>
        </p:nvSpPr>
        <p:spPr>
          <a:xfrm>
            <a:off x="988380" y="1587783"/>
            <a:ext cx="10097202" cy="212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3.</a:t>
            </a:r>
            <a:r>
              <a:rPr lang="zh-CN" altLang="zh-CN" b="1"/>
              <a:t>配置文件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Scrapyd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后，需要在目录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C:\scrapyd\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中新建一个配置文件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scrapyd.conf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Scrapyd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在运行时会读取此路径下的配置文件，但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Scrapyd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不会自动生成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scrapyd.conf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文件，需要手动生成并添加内容。配置文件的内容可以从官方文档（地址为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https://scrapyd.readthedocs.io/en/stable/config.html#config-example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）中拷贝下来，再做简单的修改即可。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223863-B9C3-4514-86C2-4BD5AE13EE92}"/>
              </a:ext>
            </a:extLst>
          </p:cNvPr>
          <p:cNvSpPr/>
          <p:nvPr/>
        </p:nvSpPr>
        <p:spPr>
          <a:xfrm>
            <a:off x="1699704" y="3624613"/>
            <a:ext cx="285565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[scrapyd]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eggs_dir    = eggs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logs_dir    = logs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items_dir   =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jobs_to_keep = 5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dbs_dir     = dbs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max_proc    = 0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max_proc_per_cpu = 8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finished_to_keep = 100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poll_interval = 5.0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b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bind_address = 0.0.0.0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http_port   = 6800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debug       = off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8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Scrapyd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318195"/>
            <a:ext cx="3326168" cy="42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b="1"/>
              <a:t>Scrapyd</a:t>
            </a:r>
            <a:r>
              <a:rPr lang="zh-CN" altLang="zh-CN" sz="2000" b="1"/>
              <a:t>的安装及运行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2B3456-4EAA-49CA-B2E8-3E7E97B2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774" y="3586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2B52D8-12B9-4A23-8B6B-D65EC23F3C50}"/>
              </a:ext>
            </a:extLst>
          </p:cNvPr>
          <p:cNvSpPr/>
          <p:nvPr/>
        </p:nvSpPr>
        <p:spPr>
          <a:xfrm>
            <a:off x="988380" y="1887703"/>
            <a:ext cx="10197484" cy="381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命令行中输入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，如果输出如下所示信息，说明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服务启动成功。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C:\Users\tao&gt;scrapyd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[-] Loading c:\anaconda3\lib\site-packages\scrapyd\txapp.py...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[-] Scrapyd web console available at http://0.0.0.0:6800/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[-] Loaded.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[twisted.application.app.AppLogger#info] twistd 18.7.0 (c:\anaconda3\python.exe 3.7.3) starting up.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[twisted.application.app.AppLogger#info] reactor class: twisted.internet.selectreactor.SelectReactor.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[-] Site starting on 6800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[twisted.web.server.Site#info] Starting factory &lt;twisted.web.server.Site object at 0x000001C3BFAF6A20&gt;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[Launcher] Scrapyd 1.2.0 started: max_proc=32, runner='scrapyd.runner'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Scrapyd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318195"/>
            <a:ext cx="3326168" cy="42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b="1"/>
              <a:t>Scrapyd</a:t>
            </a:r>
            <a:r>
              <a:rPr lang="zh-CN" altLang="zh-CN" sz="2000" b="1"/>
              <a:t>的安装及运行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2B3456-4EAA-49CA-B2E8-3E7E97B2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774" y="3586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1F0BEF-6EA0-4116-BAEA-5612811A398E}"/>
              </a:ext>
            </a:extLst>
          </p:cNvPr>
          <p:cNvSpPr/>
          <p:nvPr/>
        </p:nvSpPr>
        <p:spPr>
          <a:xfrm>
            <a:off x="1104900" y="1887703"/>
            <a:ext cx="9980682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使用浏览器访问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http://localhost:6800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，得到如图所示的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页面。当爬虫执行时，可以在该页面中监控爬虫执行的进程，还可以查看爬虫执行的日志。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CB60C1-9AAF-4FB0-B825-420327CC38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5866" y="3429000"/>
            <a:ext cx="523875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Scrapyd</a:t>
            </a:r>
            <a:r>
              <a:rPr lang="zh-CN" altLang="zh-CN"/>
              <a:t>部署分布式爬虫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42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b="1"/>
              <a:t>Scrapyd</a:t>
            </a:r>
            <a:r>
              <a:rPr lang="zh-CN" altLang="zh-CN" sz="2000" b="1"/>
              <a:t>功能介绍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9F7CBC-CDED-4B0A-954C-94E7A47281D5}"/>
              </a:ext>
            </a:extLst>
          </p:cNvPr>
          <p:cNvSpPr/>
          <p:nvPr/>
        </p:nvSpPr>
        <p:spPr>
          <a:xfrm>
            <a:off x="1294377" y="2314453"/>
            <a:ext cx="7485639" cy="325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addversion.json</a:t>
            </a:r>
            <a:r>
              <a:rPr lang="zh-CN" altLang="en-US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/>
              <a:t>上传</a:t>
            </a:r>
            <a:r>
              <a:rPr lang="en-US" altLang="zh-CN"/>
              <a:t>Scrapy</a:t>
            </a:r>
            <a:r>
              <a:rPr lang="zh-CN" altLang="zh-CN"/>
              <a:t>项目或者更新项目版本到爬虫服务器</a:t>
            </a:r>
            <a:endParaRPr lang="en-US" altLang="zh-CN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b="1"/>
              <a:t>daemonstatus.json</a:t>
            </a:r>
            <a:r>
              <a:rPr lang="zh-CN" altLang="en-US" b="1"/>
              <a:t>：</a:t>
            </a:r>
            <a:r>
              <a:rPr lang="zh-CN" altLang="zh-CN"/>
              <a:t>查看</a:t>
            </a:r>
            <a:r>
              <a:rPr lang="en-US" altLang="zh-CN"/>
              <a:t>Scrapyd</a:t>
            </a:r>
            <a:r>
              <a:rPr lang="zh-CN" altLang="zh-CN"/>
              <a:t>当前的服务和任务状态</a:t>
            </a:r>
            <a:endParaRPr lang="en-US" altLang="zh-CN"/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b="1"/>
              <a:t>schedule.json</a:t>
            </a:r>
            <a:r>
              <a:rPr lang="zh-CN" altLang="en-US" b="1"/>
              <a:t>：</a:t>
            </a:r>
            <a:r>
              <a:rPr lang="zh-CN" altLang="zh-CN"/>
              <a:t>调度一个爬虫项目的运行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altLang="zh-CN" b="1"/>
              <a:t>cancel.json</a:t>
            </a:r>
            <a:r>
              <a:rPr lang="zh-CN" altLang="en-US" b="1"/>
              <a:t>：</a:t>
            </a:r>
            <a:r>
              <a:rPr lang="zh-CN" altLang="zh-CN"/>
              <a:t>取消爬虫任务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b="1"/>
              <a:t>listprojects.json</a:t>
            </a:r>
            <a:r>
              <a:rPr lang="zh-CN" altLang="en-US" b="1"/>
              <a:t>：</a:t>
            </a:r>
            <a:r>
              <a:rPr lang="zh-CN" altLang="zh-CN"/>
              <a:t>获取部署到</a:t>
            </a:r>
            <a:r>
              <a:rPr lang="en-US" altLang="zh-CN"/>
              <a:t>Scrapyd</a:t>
            </a:r>
            <a:r>
              <a:rPr lang="zh-CN" altLang="zh-CN"/>
              <a:t>服务上的项目列表</a:t>
            </a:r>
            <a:endParaRPr lang="en-US" altLang="zh-CN" b="1"/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altLang="zh-CN" b="1"/>
              <a:t>listversions.json</a:t>
            </a:r>
            <a:r>
              <a:rPr lang="zh-CN" altLang="en-US" b="1"/>
              <a:t>：</a:t>
            </a:r>
            <a:r>
              <a:rPr lang="zh-CN" altLang="zh-CN"/>
              <a:t>获取某个项目的版本号列表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altLang="zh-CN" b="1"/>
              <a:t>listspiders.json</a:t>
            </a:r>
            <a:r>
              <a:rPr lang="zh-CN" altLang="en-US" b="1"/>
              <a:t>：</a:t>
            </a:r>
            <a:r>
              <a:rPr lang="zh-CN" altLang="zh-CN"/>
              <a:t>获取某项目最新版中所有</a:t>
            </a:r>
            <a:r>
              <a:rPr lang="en-US" altLang="zh-CN"/>
              <a:t>Spider</a:t>
            </a:r>
            <a:r>
              <a:rPr lang="zh-CN" altLang="zh-CN"/>
              <a:t>名称列表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b="1"/>
              <a:t>listjobs.json</a:t>
            </a:r>
            <a:r>
              <a:rPr lang="zh-CN" altLang="en-US" b="1"/>
              <a:t>：</a:t>
            </a:r>
            <a:r>
              <a:rPr lang="zh-CN" altLang="zh-CN"/>
              <a:t>获取某个正在等待、运行或运行完的任务列表</a:t>
            </a:r>
            <a:endParaRPr lang="en-US" altLang="zh-CN" b="1"/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altLang="zh-CN" b="1"/>
              <a:t>delversion.json</a:t>
            </a:r>
            <a:r>
              <a:rPr lang="zh-CN" altLang="en-US" b="1"/>
              <a:t>：</a:t>
            </a:r>
            <a:r>
              <a:rPr lang="zh-CN" altLang="zh-CN"/>
              <a:t>删除某个项目的某个版本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altLang="zh-CN" b="1"/>
              <a:t>delproject.json</a:t>
            </a:r>
            <a:r>
              <a:rPr lang="zh-CN" altLang="en-US" b="1"/>
              <a:t>：</a:t>
            </a:r>
            <a:r>
              <a:rPr lang="zh-CN" altLang="en-US"/>
              <a:t>删除指定项目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48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Scrapyd-Client</a:t>
            </a:r>
            <a:r>
              <a:rPr lang="zh-CN" altLang="zh-CN"/>
              <a:t>批量部署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3F5488-D55C-4064-B767-D1F5BF424BF2}"/>
              </a:ext>
            </a:extLst>
          </p:cNvPr>
          <p:cNvSpPr/>
          <p:nvPr/>
        </p:nvSpPr>
        <p:spPr>
          <a:xfrm>
            <a:off x="1104899" y="1659076"/>
            <a:ext cx="7790525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Scrapyd-Client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的功能主要有两个：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将项目打包成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egg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egg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addversion.json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接口上传到目标服务器。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ECE489-E04F-4222-A214-6370DF091129}"/>
              </a:ext>
            </a:extLst>
          </p:cNvPr>
          <p:cNvSpPr/>
          <p:nvPr/>
        </p:nvSpPr>
        <p:spPr>
          <a:xfrm>
            <a:off x="1104899" y="3429000"/>
            <a:ext cx="6096000" cy="129663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b="1" kern="100">
                <a:ea typeface="宋体" panose="02010600030101010101" pitchFamily="2" charset="-122"/>
                <a:cs typeface="Times New Roman" panose="02020603050405020304" pitchFamily="18" charset="0"/>
              </a:rPr>
              <a:t>Scrapyd-Client</a:t>
            </a:r>
            <a:endParaRPr lang="zh-CN" altLang="zh-CN" kern="1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>
                <a:ea typeface="宋体" panose="0201060003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kern="100">
                <a:ea typeface="宋体" panose="02010600030101010101" pitchFamily="2" charset="-122"/>
                <a:cs typeface="Times New Roman" panose="02020603050405020304" pitchFamily="18" charset="0"/>
              </a:rPr>
              <a:t>命令安装</a:t>
            </a:r>
            <a:r>
              <a:rPr lang="en-US" altLang="zh-CN" kern="100">
                <a:ea typeface="宋体" panose="02010600030101010101" pitchFamily="2" charset="-122"/>
                <a:cs typeface="Times New Roman" panose="02020603050405020304" pitchFamily="18" charset="0"/>
              </a:rPr>
              <a:t>Scrapyd-Client</a:t>
            </a:r>
            <a:r>
              <a:rPr lang="zh-CN" altLang="zh-CN" kern="10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&gt;pip install scrapyd-client</a:t>
            </a:r>
            <a:endParaRPr lang="zh-CN" altLang="zh-CN" kern="1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2097</Words>
  <Application>Microsoft Office PowerPoint</Application>
  <PresentationFormat>宽屏</PresentationFormat>
  <Paragraphs>216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微软雅黑</vt:lpstr>
      <vt:lpstr>Times New Roman</vt:lpstr>
      <vt:lpstr>Wingdings</vt:lpstr>
      <vt:lpstr>学术文献 16x9</vt:lpstr>
      <vt:lpstr>Visio</vt:lpstr>
      <vt:lpstr>《从零开始学Scrapy网络爬虫》</vt:lpstr>
      <vt:lpstr>问题</vt:lpstr>
      <vt:lpstr>使用Scrapyd部署分布式爬虫</vt:lpstr>
      <vt:lpstr>使用Scrapyd部署分布式爬虫</vt:lpstr>
      <vt:lpstr>使用Scrapyd部署分布式爬虫</vt:lpstr>
      <vt:lpstr>使用Scrapyd部署分布式爬虫</vt:lpstr>
      <vt:lpstr>使用Scrapyd部署分布式爬虫</vt:lpstr>
      <vt:lpstr>使用Scrapyd部署分布式爬虫</vt:lpstr>
      <vt:lpstr>使用Scrapyd-Client批量部署</vt:lpstr>
      <vt:lpstr>使用Scrapyd-Client批量部署</vt:lpstr>
      <vt:lpstr>使用Scrapyd-Client批量部署</vt:lpstr>
      <vt:lpstr>使用Scrapyd-Client批量部署</vt:lpstr>
      <vt:lpstr>使用Scrapyd-Client批量部署</vt:lpstr>
      <vt:lpstr>使用Docker部署分布式爬虫</vt:lpstr>
      <vt:lpstr>使用Docker部署分布式爬虫</vt:lpstr>
      <vt:lpstr>使用Docker部署分布式爬虫</vt:lpstr>
      <vt:lpstr>使用Docker部署分布式爬虫</vt:lpstr>
      <vt:lpstr>使用Docker部署分布式爬虫</vt:lpstr>
      <vt:lpstr>使用Docker部署分布式爬虫</vt:lpstr>
      <vt:lpstr>使用Docker部署分布式爬虫</vt:lpstr>
      <vt:lpstr>使用Docker部署分布式爬虫</vt:lpstr>
      <vt:lpstr>使用Gerapy管理分布式爬虫</vt:lpstr>
      <vt:lpstr>使用Gerapy管理分布式爬虫</vt:lpstr>
      <vt:lpstr>使用Gerapy管理分布式爬虫</vt:lpstr>
      <vt:lpstr>使用Gerapy管理分布式爬虫</vt:lpstr>
      <vt:lpstr>使用Gerapy管理分布式爬虫</vt:lpstr>
      <vt:lpstr>使用Gerapy管理分布式爬虫</vt:lpstr>
      <vt:lpstr>使用Gerapy管理分布式爬虫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2019-07-24T08:53:01Z</dcterms:created>
  <dcterms:modified xsi:type="dcterms:W3CDTF">2019-09-26T09:01:17Z</dcterms:modified>
</cp:coreProperties>
</file>