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26118-2251-4356-B34B-C74ACBCF811D}" type="doc">
      <dgm:prSet loTypeId="urn:microsoft.com/office/officeart/2005/8/layout/process5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48C3780-818F-40E2-9192-574C89379B35}">
      <dgm:prSet phldrT="[文本]"/>
      <dgm:spPr/>
      <dgm:t>
        <a:bodyPr/>
        <a:lstStyle/>
        <a:p>
          <a:r>
            <a:rPr lang="zh-CN" altLang="en-US"/>
            <a:t>搭建项目框架</a:t>
          </a:r>
        </a:p>
      </dgm:t>
    </dgm:pt>
    <dgm:pt modelId="{298A6AE0-3211-4696-AAC7-660A82CD109A}" type="parTrans" cxnId="{3890EA6E-281B-400A-ABBF-83C421F6B2ED}">
      <dgm:prSet/>
      <dgm:spPr/>
      <dgm:t>
        <a:bodyPr/>
        <a:lstStyle/>
        <a:p>
          <a:endParaRPr lang="zh-CN" altLang="en-US"/>
        </a:p>
      </dgm:t>
    </dgm:pt>
    <dgm:pt modelId="{20004FC9-36BB-4FFA-9917-685BC0ECA071}" type="sibTrans" cxnId="{3890EA6E-281B-400A-ABBF-83C421F6B2ED}">
      <dgm:prSet/>
      <dgm:spPr/>
      <dgm:t>
        <a:bodyPr/>
        <a:lstStyle/>
        <a:p>
          <a:endParaRPr lang="zh-CN" altLang="en-US"/>
        </a:p>
      </dgm:t>
    </dgm:pt>
    <dgm:pt modelId="{38FB73A5-AAC6-4998-BAA4-1290E1A50DA5}">
      <dgm:prSet phldrT="[文本]"/>
      <dgm:spPr/>
      <dgm:t>
        <a:bodyPr/>
        <a:lstStyle/>
        <a:p>
          <a:r>
            <a:rPr lang="zh-CN" altLang="en-US"/>
            <a:t>获取站点</a:t>
          </a:r>
        </a:p>
      </dgm:t>
    </dgm:pt>
    <dgm:pt modelId="{41900517-6CB3-433F-87BB-B74E03DA84FF}" type="parTrans" cxnId="{45175000-7232-4396-A85A-C42EDF80114D}">
      <dgm:prSet/>
      <dgm:spPr/>
      <dgm:t>
        <a:bodyPr/>
        <a:lstStyle/>
        <a:p>
          <a:endParaRPr lang="zh-CN" altLang="en-US"/>
        </a:p>
      </dgm:t>
    </dgm:pt>
    <dgm:pt modelId="{560B0E92-B71A-4D88-9CB1-878EAB1049E6}" type="sibTrans" cxnId="{45175000-7232-4396-A85A-C42EDF80114D}">
      <dgm:prSet/>
      <dgm:spPr/>
      <dgm:t>
        <a:bodyPr/>
        <a:lstStyle/>
        <a:p>
          <a:endParaRPr lang="zh-CN" altLang="en-US"/>
        </a:p>
      </dgm:t>
    </dgm:pt>
    <dgm:pt modelId="{1B0B1891-7D80-4BD7-8876-1353EE87C1E9}">
      <dgm:prSet phldrT="[文本]"/>
      <dgm:spPr/>
      <dgm:t>
        <a:bodyPr/>
        <a:lstStyle/>
        <a:p>
          <a:r>
            <a:rPr lang="zh-CN" altLang="en-US"/>
            <a:t>实现站点处理的类</a:t>
          </a:r>
        </a:p>
      </dgm:t>
    </dgm:pt>
    <dgm:pt modelId="{8C779825-F002-473D-B5C7-49D2747B8998}" type="parTrans" cxnId="{A3E11C5C-F0B7-4A68-A6CC-627B27A475AF}">
      <dgm:prSet/>
      <dgm:spPr/>
      <dgm:t>
        <a:bodyPr/>
        <a:lstStyle/>
        <a:p>
          <a:endParaRPr lang="zh-CN" altLang="en-US"/>
        </a:p>
      </dgm:t>
    </dgm:pt>
    <dgm:pt modelId="{345374B8-B7BA-45D2-A57E-EFCDCAF490AD}" type="sibTrans" cxnId="{A3E11C5C-F0B7-4A68-A6CC-627B27A475AF}">
      <dgm:prSet/>
      <dgm:spPr/>
      <dgm:t>
        <a:bodyPr/>
        <a:lstStyle/>
        <a:p>
          <a:endParaRPr lang="zh-CN" altLang="en-US"/>
        </a:p>
      </dgm:t>
    </dgm:pt>
    <dgm:pt modelId="{776B6CDE-F613-4D58-B518-754D0B2FE8DB}">
      <dgm:prSet phldrT="[文本]"/>
      <dgm:spPr/>
      <dgm:t>
        <a:bodyPr/>
        <a:lstStyle/>
        <a:p>
          <a:r>
            <a:rPr lang="zh-CN" altLang="en-US"/>
            <a:t>实现购票类</a:t>
          </a:r>
        </a:p>
      </dgm:t>
    </dgm:pt>
    <dgm:pt modelId="{0F92ABB1-6EE4-4D88-BEEB-2F214B1ACD69}" type="parTrans" cxnId="{2EFE829E-2107-4912-83D2-8AED4A9F5E45}">
      <dgm:prSet/>
      <dgm:spPr/>
      <dgm:t>
        <a:bodyPr/>
        <a:lstStyle/>
        <a:p>
          <a:endParaRPr lang="zh-CN" altLang="en-US"/>
        </a:p>
      </dgm:t>
    </dgm:pt>
    <dgm:pt modelId="{34A708C1-753C-4059-811F-163B87DF4323}" type="sibTrans" cxnId="{2EFE829E-2107-4912-83D2-8AED4A9F5E45}">
      <dgm:prSet/>
      <dgm:spPr/>
      <dgm:t>
        <a:bodyPr/>
        <a:lstStyle/>
        <a:p>
          <a:endParaRPr lang="zh-CN" altLang="en-US"/>
        </a:p>
      </dgm:t>
    </dgm:pt>
    <dgm:pt modelId="{559FF49B-3696-4CCE-9587-1B5E950619B3}">
      <dgm:prSet phldrT="[文本]"/>
      <dgm:spPr/>
      <dgm:t>
        <a:bodyPr/>
        <a:lstStyle/>
        <a:p>
          <a:r>
            <a:rPr lang="zh-CN" altLang="en-US"/>
            <a:t>实现购票功能</a:t>
          </a:r>
        </a:p>
      </dgm:t>
    </dgm:pt>
    <dgm:pt modelId="{CF669561-68AB-46B6-89B6-312085CB90FB}" type="parTrans" cxnId="{96EC676D-50D1-40A1-B25B-12DB84368BCF}">
      <dgm:prSet/>
      <dgm:spPr/>
      <dgm:t>
        <a:bodyPr/>
        <a:lstStyle/>
        <a:p>
          <a:endParaRPr lang="zh-CN" altLang="en-US"/>
        </a:p>
      </dgm:t>
    </dgm:pt>
    <dgm:pt modelId="{04193A07-24AA-451E-B516-5B7B316B9F25}" type="sibTrans" cxnId="{96EC676D-50D1-40A1-B25B-12DB84368BCF}">
      <dgm:prSet/>
      <dgm:spPr/>
      <dgm:t>
        <a:bodyPr/>
        <a:lstStyle/>
        <a:p>
          <a:endParaRPr lang="zh-CN" altLang="en-US"/>
        </a:p>
      </dgm:t>
    </dgm:pt>
    <dgm:pt modelId="{D252B278-C7EB-4AA9-871F-E4F9CED603E9}">
      <dgm:prSet/>
      <dgm:spPr/>
      <dgm:t>
        <a:bodyPr/>
        <a:lstStyle/>
        <a:p>
          <a:r>
            <a:rPr lang="zh-CN" altLang="en-US"/>
            <a:t>运行项目</a:t>
          </a:r>
        </a:p>
      </dgm:t>
    </dgm:pt>
    <dgm:pt modelId="{465F9820-E6DB-4D90-983A-E0420E8D41CD}" type="parTrans" cxnId="{B7059100-D8B8-4191-8777-855B80ACB9C5}">
      <dgm:prSet/>
      <dgm:spPr/>
      <dgm:t>
        <a:bodyPr/>
        <a:lstStyle/>
        <a:p>
          <a:endParaRPr lang="zh-CN" altLang="en-US"/>
        </a:p>
      </dgm:t>
    </dgm:pt>
    <dgm:pt modelId="{20803D08-1BBE-4ED7-B05D-B86E77EA4340}" type="sibTrans" cxnId="{B7059100-D8B8-4191-8777-855B80ACB9C5}">
      <dgm:prSet/>
      <dgm:spPr/>
      <dgm:t>
        <a:bodyPr/>
        <a:lstStyle/>
        <a:p>
          <a:endParaRPr lang="zh-CN" altLang="en-US"/>
        </a:p>
      </dgm:t>
    </dgm:pt>
    <dgm:pt modelId="{9D49C60D-62BD-47EC-A9C7-E8E0FB808204}">
      <dgm:prSet/>
      <dgm:spPr/>
      <dgm:t>
        <a:bodyPr/>
        <a:lstStyle/>
        <a:p>
          <a:r>
            <a:rPr lang="zh-CN" altLang="en-US"/>
            <a:t>优化项目</a:t>
          </a:r>
        </a:p>
      </dgm:t>
    </dgm:pt>
    <dgm:pt modelId="{7558F6C0-7426-4CB9-9EAD-9B2E61A3DC69}" type="parTrans" cxnId="{0317BFDC-E410-464C-9549-01A987EE4231}">
      <dgm:prSet/>
      <dgm:spPr/>
      <dgm:t>
        <a:bodyPr/>
        <a:lstStyle/>
        <a:p>
          <a:endParaRPr lang="zh-CN" altLang="en-US"/>
        </a:p>
      </dgm:t>
    </dgm:pt>
    <dgm:pt modelId="{0E68058F-05A2-4933-A25F-ACE34728FBF2}" type="sibTrans" cxnId="{0317BFDC-E410-464C-9549-01A987EE4231}">
      <dgm:prSet/>
      <dgm:spPr/>
      <dgm:t>
        <a:bodyPr/>
        <a:lstStyle/>
        <a:p>
          <a:endParaRPr lang="zh-CN" altLang="en-US"/>
        </a:p>
      </dgm:t>
    </dgm:pt>
    <dgm:pt modelId="{0337763E-5EAC-449E-BAB1-078AFC0215A8}" type="pres">
      <dgm:prSet presAssocID="{B2B26118-2251-4356-B34B-C74ACBCF811D}" presName="diagram" presStyleCnt="0">
        <dgm:presLayoutVars>
          <dgm:dir/>
          <dgm:resizeHandles val="exact"/>
        </dgm:presLayoutVars>
      </dgm:prSet>
      <dgm:spPr/>
    </dgm:pt>
    <dgm:pt modelId="{EE955659-5D33-46CB-8BA0-7C9A82C67647}" type="pres">
      <dgm:prSet presAssocID="{F48C3780-818F-40E2-9192-574C89379B35}" presName="node" presStyleLbl="node1" presStyleIdx="0" presStyleCnt="7">
        <dgm:presLayoutVars>
          <dgm:bulletEnabled val="1"/>
        </dgm:presLayoutVars>
      </dgm:prSet>
      <dgm:spPr/>
    </dgm:pt>
    <dgm:pt modelId="{E04E89CB-3701-49E9-838F-B17B33DA03A2}" type="pres">
      <dgm:prSet presAssocID="{20004FC9-36BB-4FFA-9917-685BC0ECA071}" presName="sibTrans" presStyleLbl="sibTrans2D1" presStyleIdx="0" presStyleCnt="6"/>
      <dgm:spPr/>
    </dgm:pt>
    <dgm:pt modelId="{873F8F6D-73CE-42B0-829F-F1ABE41B56C4}" type="pres">
      <dgm:prSet presAssocID="{20004FC9-36BB-4FFA-9917-685BC0ECA071}" presName="connectorText" presStyleLbl="sibTrans2D1" presStyleIdx="0" presStyleCnt="6"/>
      <dgm:spPr/>
    </dgm:pt>
    <dgm:pt modelId="{3D12AFB1-9F9A-4FCA-889F-CABC87EF4AB3}" type="pres">
      <dgm:prSet presAssocID="{38FB73A5-AAC6-4998-BAA4-1290E1A50DA5}" presName="node" presStyleLbl="node1" presStyleIdx="1" presStyleCnt="7">
        <dgm:presLayoutVars>
          <dgm:bulletEnabled val="1"/>
        </dgm:presLayoutVars>
      </dgm:prSet>
      <dgm:spPr/>
    </dgm:pt>
    <dgm:pt modelId="{D335C73A-E99A-418B-BFDC-38ED3462504D}" type="pres">
      <dgm:prSet presAssocID="{560B0E92-B71A-4D88-9CB1-878EAB1049E6}" presName="sibTrans" presStyleLbl="sibTrans2D1" presStyleIdx="1" presStyleCnt="6"/>
      <dgm:spPr/>
    </dgm:pt>
    <dgm:pt modelId="{5931E934-772D-4A32-8456-1F6D57399284}" type="pres">
      <dgm:prSet presAssocID="{560B0E92-B71A-4D88-9CB1-878EAB1049E6}" presName="connectorText" presStyleLbl="sibTrans2D1" presStyleIdx="1" presStyleCnt="6"/>
      <dgm:spPr/>
    </dgm:pt>
    <dgm:pt modelId="{6CE24A09-5E2B-469E-9597-2BC38C71860F}" type="pres">
      <dgm:prSet presAssocID="{1B0B1891-7D80-4BD7-8876-1353EE87C1E9}" presName="node" presStyleLbl="node1" presStyleIdx="2" presStyleCnt="7">
        <dgm:presLayoutVars>
          <dgm:bulletEnabled val="1"/>
        </dgm:presLayoutVars>
      </dgm:prSet>
      <dgm:spPr/>
    </dgm:pt>
    <dgm:pt modelId="{3A37380E-D113-4FA7-8DBD-0B59AB229CE0}" type="pres">
      <dgm:prSet presAssocID="{345374B8-B7BA-45D2-A57E-EFCDCAF490AD}" presName="sibTrans" presStyleLbl="sibTrans2D1" presStyleIdx="2" presStyleCnt="6"/>
      <dgm:spPr/>
    </dgm:pt>
    <dgm:pt modelId="{D9EE4A8B-B1D3-42A0-AFFD-C124C6116511}" type="pres">
      <dgm:prSet presAssocID="{345374B8-B7BA-45D2-A57E-EFCDCAF490AD}" presName="connectorText" presStyleLbl="sibTrans2D1" presStyleIdx="2" presStyleCnt="6"/>
      <dgm:spPr/>
    </dgm:pt>
    <dgm:pt modelId="{E9FD4BA3-0765-4ED3-80C7-ABDD1D36BE69}" type="pres">
      <dgm:prSet presAssocID="{776B6CDE-F613-4D58-B518-754D0B2FE8DB}" presName="node" presStyleLbl="node1" presStyleIdx="3" presStyleCnt="7">
        <dgm:presLayoutVars>
          <dgm:bulletEnabled val="1"/>
        </dgm:presLayoutVars>
      </dgm:prSet>
      <dgm:spPr/>
    </dgm:pt>
    <dgm:pt modelId="{9253DD43-B749-4FA0-91DE-2DDB2CF96EAF}" type="pres">
      <dgm:prSet presAssocID="{34A708C1-753C-4059-811F-163B87DF4323}" presName="sibTrans" presStyleLbl="sibTrans2D1" presStyleIdx="3" presStyleCnt="6"/>
      <dgm:spPr/>
    </dgm:pt>
    <dgm:pt modelId="{BAD9EEFE-2B56-4679-97EE-A73D7A270925}" type="pres">
      <dgm:prSet presAssocID="{34A708C1-753C-4059-811F-163B87DF4323}" presName="connectorText" presStyleLbl="sibTrans2D1" presStyleIdx="3" presStyleCnt="6"/>
      <dgm:spPr/>
    </dgm:pt>
    <dgm:pt modelId="{A0FD1512-5373-4F7A-91AE-4EB0B45BD332}" type="pres">
      <dgm:prSet presAssocID="{559FF49B-3696-4CCE-9587-1B5E950619B3}" presName="node" presStyleLbl="node1" presStyleIdx="4" presStyleCnt="7">
        <dgm:presLayoutVars>
          <dgm:bulletEnabled val="1"/>
        </dgm:presLayoutVars>
      </dgm:prSet>
      <dgm:spPr/>
    </dgm:pt>
    <dgm:pt modelId="{184F1347-B2D8-481B-AF00-3B3E1924FFA5}" type="pres">
      <dgm:prSet presAssocID="{04193A07-24AA-451E-B516-5B7B316B9F25}" presName="sibTrans" presStyleLbl="sibTrans2D1" presStyleIdx="4" presStyleCnt="6"/>
      <dgm:spPr/>
    </dgm:pt>
    <dgm:pt modelId="{4CB197F3-0F0D-43BB-8875-022B5CC588F7}" type="pres">
      <dgm:prSet presAssocID="{04193A07-24AA-451E-B516-5B7B316B9F25}" presName="connectorText" presStyleLbl="sibTrans2D1" presStyleIdx="4" presStyleCnt="6"/>
      <dgm:spPr/>
    </dgm:pt>
    <dgm:pt modelId="{FFDA7313-13F8-440E-998C-D26625C9B0BC}" type="pres">
      <dgm:prSet presAssocID="{D252B278-C7EB-4AA9-871F-E4F9CED603E9}" presName="node" presStyleLbl="node1" presStyleIdx="5" presStyleCnt="7">
        <dgm:presLayoutVars>
          <dgm:bulletEnabled val="1"/>
        </dgm:presLayoutVars>
      </dgm:prSet>
      <dgm:spPr/>
    </dgm:pt>
    <dgm:pt modelId="{1C463ADF-903F-47FB-8162-4DC38519EB31}" type="pres">
      <dgm:prSet presAssocID="{20803D08-1BBE-4ED7-B05D-B86E77EA4340}" presName="sibTrans" presStyleLbl="sibTrans2D1" presStyleIdx="5" presStyleCnt="6"/>
      <dgm:spPr/>
    </dgm:pt>
    <dgm:pt modelId="{97A51178-E3CD-41E2-BAC6-5A9FF92DC8CE}" type="pres">
      <dgm:prSet presAssocID="{20803D08-1BBE-4ED7-B05D-B86E77EA4340}" presName="connectorText" presStyleLbl="sibTrans2D1" presStyleIdx="5" presStyleCnt="6"/>
      <dgm:spPr/>
    </dgm:pt>
    <dgm:pt modelId="{BF01297E-07F6-45BA-98DD-B66444A729E6}" type="pres">
      <dgm:prSet presAssocID="{9D49C60D-62BD-47EC-A9C7-E8E0FB808204}" presName="node" presStyleLbl="node1" presStyleIdx="6" presStyleCnt="7">
        <dgm:presLayoutVars>
          <dgm:bulletEnabled val="1"/>
        </dgm:presLayoutVars>
      </dgm:prSet>
      <dgm:spPr/>
    </dgm:pt>
  </dgm:ptLst>
  <dgm:cxnLst>
    <dgm:cxn modelId="{45175000-7232-4396-A85A-C42EDF80114D}" srcId="{B2B26118-2251-4356-B34B-C74ACBCF811D}" destId="{38FB73A5-AAC6-4998-BAA4-1290E1A50DA5}" srcOrd="1" destOrd="0" parTransId="{41900517-6CB3-433F-87BB-B74E03DA84FF}" sibTransId="{560B0E92-B71A-4D88-9CB1-878EAB1049E6}"/>
    <dgm:cxn modelId="{B7059100-D8B8-4191-8777-855B80ACB9C5}" srcId="{B2B26118-2251-4356-B34B-C74ACBCF811D}" destId="{D252B278-C7EB-4AA9-871F-E4F9CED603E9}" srcOrd="5" destOrd="0" parTransId="{465F9820-E6DB-4D90-983A-E0420E8D41CD}" sibTransId="{20803D08-1BBE-4ED7-B05D-B86E77EA4340}"/>
    <dgm:cxn modelId="{F22A7F0C-4F53-4395-AF1A-D8D26C259394}" type="presOf" srcId="{345374B8-B7BA-45D2-A57E-EFCDCAF490AD}" destId="{D9EE4A8B-B1D3-42A0-AFFD-C124C6116511}" srcOrd="1" destOrd="0" presId="urn:microsoft.com/office/officeart/2005/8/layout/process5"/>
    <dgm:cxn modelId="{1FDEB410-C609-44A5-B88D-D949E8CE2FE0}" type="presOf" srcId="{20803D08-1BBE-4ED7-B05D-B86E77EA4340}" destId="{97A51178-E3CD-41E2-BAC6-5A9FF92DC8CE}" srcOrd="1" destOrd="0" presId="urn:microsoft.com/office/officeart/2005/8/layout/process5"/>
    <dgm:cxn modelId="{30250211-76FD-4603-9BF0-25C6F22575C3}" type="presOf" srcId="{20004FC9-36BB-4FFA-9917-685BC0ECA071}" destId="{873F8F6D-73CE-42B0-829F-F1ABE41B56C4}" srcOrd="1" destOrd="0" presId="urn:microsoft.com/office/officeart/2005/8/layout/process5"/>
    <dgm:cxn modelId="{6454EA1A-0EA2-4543-A9AF-642E7DFBBDDE}" type="presOf" srcId="{34A708C1-753C-4059-811F-163B87DF4323}" destId="{9253DD43-B749-4FA0-91DE-2DDB2CF96EAF}" srcOrd="0" destOrd="0" presId="urn:microsoft.com/office/officeart/2005/8/layout/process5"/>
    <dgm:cxn modelId="{A3E11C5C-F0B7-4A68-A6CC-627B27A475AF}" srcId="{B2B26118-2251-4356-B34B-C74ACBCF811D}" destId="{1B0B1891-7D80-4BD7-8876-1353EE87C1E9}" srcOrd="2" destOrd="0" parTransId="{8C779825-F002-473D-B5C7-49D2747B8998}" sibTransId="{345374B8-B7BA-45D2-A57E-EFCDCAF490AD}"/>
    <dgm:cxn modelId="{E7FA9A45-F67B-4A16-B4FF-A6ACEFFA3186}" type="presOf" srcId="{1B0B1891-7D80-4BD7-8876-1353EE87C1E9}" destId="{6CE24A09-5E2B-469E-9597-2BC38C71860F}" srcOrd="0" destOrd="0" presId="urn:microsoft.com/office/officeart/2005/8/layout/process5"/>
    <dgm:cxn modelId="{EF53B047-4D06-4680-A29B-62F33ADC118B}" type="presOf" srcId="{04193A07-24AA-451E-B516-5B7B316B9F25}" destId="{4CB197F3-0F0D-43BB-8875-022B5CC588F7}" srcOrd="1" destOrd="0" presId="urn:microsoft.com/office/officeart/2005/8/layout/process5"/>
    <dgm:cxn modelId="{96EC676D-50D1-40A1-B25B-12DB84368BCF}" srcId="{B2B26118-2251-4356-B34B-C74ACBCF811D}" destId="{559FF49B-3696-4CCE-9587-1B5E950619B3}" srcOrd="4" destOrd="0" parTransId="{CF669561-68AB-46B6-89B6-312085CB90FB}" sibTransId="{04193A07-24AA-451E-B516-5B7B316B9F25}"/>
    <dgm:cxn modelId="{3890EA6E-281B-400A-ABBF-83C421F6B2ED}" srcId="{B2B26118-2251-4356-B34B-C74ACBCF811D}" destId="{F48C3780-818F-40E2-9192-574C89379B35}" srcOrd="0" destOrd="0" parTransId="{298A6AE0-3211-4696-AAC7-660A82CD109A}" sibTransId="{20004FC9-36BB-4FFA-9917-685BC0ECA071}"/>
    <dgm:cxn modelId="{70393A70-0EF6-483A-8BE3-54C6FF1B9DAE}" type="presOf" srcId="{38FB73A5-AAC6-4998-BAA4-1290E1A50DA5}" destId="{3D12AFB1-9F9A-4FCA-889F-CABC87EF4AB3}" srcOrd="0" destOrd="0" presId="urn:microsoft.com/office/officeart/2005/8/layout/process5"/>
    <dgm:cxn modelId="{6C87C256-8372-4BB6-977B-749E2CD2DC69}" type="presOf" srcId="{F48C3780-818F-40E2-9192-574C89379B35}" destId="{EE955659-5D33-46CB-8BA0-7C9A82C67647}" srcOrd="0" destOrd="0" presId="urn:microsoft.com/office/officeart/2005/8/layout/process5"/>
    <dgm:cxn modelId="{97E9A558-88A4-498B-BF06-BDE60142BFE2}" type="presOf" srcId="{560B0E92-B71A-4D88-9CB1-878EAB1049E6}" destId="{5931E934-772D-4A32-8456-1F6D57399284}" srcOrd="1" destOrd="0" presId="urn:microsoft.com/office/officeart/2005/8/layout/process5"/>
    <dgm:cxn modelId="{9F78997F-164E-4E21-8043-B31376192269}" type="presOf" srcId="{20004FC9-36BB-4FFA-9917-685BC0ECA071}" destId="{E04E89CB-3701-49E9-838F-B17B33DA03A2}" srcOrd="0" destOrd="0" presId="urn:microsoft.com/office/officeart/2005/8/layout/process5"/>
    <dgm:cxn modelId="{FEE9D990-9E0B-4A0A-A800-96297EEA3D22}" type="presOf" srcId="{34A708C1-753C-4059-811F-163B87DF4323}" destId="{BAD9EEFE-2B56-4679-97EE-A73D7A270925}" srcOrd="1" destOrd="0" presId="urn:microsoft.com/office/officeart/2005/8/layout/process5"/>
    <dgm:cxn modelId="{2EFE829E-2107-4912-83D2-8AED4A9F5E45}" srcId="{B2B26118-2251-4356-B34B-C74ACBCF811D}" destId="{776B6CDE-F613-4D58-B518-754D0B2FE8DB}" srcOrd="3" destOrd="0" parTransId="{0F92ABB1-6EE4-4D88-BEEB-2F214B1ACD69}" sibTransId="{34A708C1-753C-4059-811F-163B87DF4323}"/>
    <dgm:cxn modelId="{1C0F3AA7-45F9-4956-9A1E-04A9DDCD9017}" type="presOf" srcId="{04193A07-24AA-451E-B516-5B7B316B9F25}" destId="{184F1347-B2D8-481B-AF00-3B3E1924FFA5}" srcOrd="0" destOrd="0" presId="urn:microsoft.com/office/officeart/2005/8/layout/process5"/>
    <dgm:cxn modelId="{D742EFA8-6277-4931-99C3-F75317455B28}" type="presOf" srcId="{560B0E92-B71A-4D88-9CB1-878EAB1049E6}" destId="{D335C73A-E99A-418B-BFDC-38ED3462504D}" srcOrd="0" destOrd="0" presId="urn:microsoft.com/office/officeart/2005/8/layout/process5"/>
    <dgm:cxn modelId="{56C952BE-9F19-4631-831E-0250325F4AC6}" type="presOf" srcId="{559FF49B-3696-4CCE-9587-1B5E950619B3}" destId="{A0FD1512-5373-4F7A-91AE-4EB0B45BD332}" srcOrd="0" destOrd="0" presId="urn:microsoft.com/office/officeart/2005/8/layout/process5"/>
    <dgm:cxn modelId="{943348C0-9C3C-4A79-ACF1-E4FC504315B5}" type="presOf" srcId="{9D49C60D-62BD-47EC-A9C7-E8E0FB808204}" destId="{BF01297E-07F6-45BA-98DD-B66444A729E6}" srcOrd="0" destOrd="0" presId="urn:microsoft.com/office/officeart/2005/8/layout/process5"/>
    <dgm:cxn modelId="{FB7453C1-F4D7-4BEA-BC5C-20FCFB3EA512}" type="presOf" srcId="{20803D08-1BBE-4ED7-B05D-B86E77EA4340}" destId="{1C463ADF-903F-47FB-8162-4DC38519EB31}" srcOrd="0" destOrd="0" presId="urn:microsoft.com/office/officeart/2005/8/layout/process5"/>
    <dgm:cxn modelId="{281090D7-6EDB-4501-83EE-06A595F10AE0}" type="presOf" srcId="{345374B8-B7BA-45D2-A57E-EFCDCAF490AD}" destId="{3A37380E-D113-4FA7-8DBD-0B59AB229CE0}" srcOrd="0" destOrd="0" presId="urn:microsoft.com/office/officeart/2005/8/layout/process5"/>
    <dgm:cxn modelId="{6BEBD4D8-B8C6-44FF-B7D6-F8ACC2854463}" type="presOf" srcId="{776B6CDE-F613-4D58-B518-754D0B2FE8DB}" destId="{E9FD4BA3-0765-4ED3-80C7-ABDD1D36BE69}" srcOrd="0" destOrd="0" presId="urn:microsoft.com/office/officeart/2005/8/layout/process5"/>
    <dgm:cxn modelId="{0317BFDC-E410-464C-9549-01A987EE4231}" srcId="{B2B26118-2251-4356-B34B-C74ACBCF811D}" destId="{9D49C60D-62BD-47EC-A9C7-E8E0FB808204}" srcOrd="6" destOrd="0" parTransId="{7558F6C0-7426-4CB9-9EAD-9B2E61A3DC69}" sibTransId="{0E68058F-05A2-4933-A25F-ACE34728FBF2}"/>
    <dgm:cxn modelId="{BE8BE3EF-8017-43C6-9F1F-966B601CDD2C}" type="presOf" srcId="{D252B278-C7EB-4AA9-871F-E4F9CED603E9}" destId="{FFDA7313-13F8-440E-998C-D26625C9B0BC}" srcOrd="0" destOrd="0" presId="urn:microsoft.com/office/officeart/2005/8/layout/process5"/>
    <dgm:cxn modelId="{2344ACF5-C69B-4FB5-B159-A74C8D08FE81}" type="presOf" srcId="{B2B26118-2251-4356-B34B-C74ACBCF811D}" destId="{0337763E-5EAC-449E-BAB1-078AFC0215A8}" srcOrd="0" destOrd="0" presId="urn:microsoft.com/office/officeart/2005/8/layout/process5"/>
    <dgm:cxn modelId="{E26F7027-68DE-4254-9D0A-C4A4184A3766}" type="presParOf" srcId="{0337763E-5EAC-449E-BAB1-078AFC0215A8}" destId="{EE955659-5D33-46CB-8BA0-7C9A82C67647}" srcOrd="0" destOrd="0" presId="urn:microsoft.com/office/officeart/2005/8/layout/process5"/>
    <dgm:cxn modelId="{9939114D-B7FF-4B82-AE94-DEC648258481}" type="presParOf" srcId="{0337763E-5EAC-449E-BAB1-078AFC0215A8}" destId="{E04E89CB-3701-49E9-838F-B17B33DA03A2}" srcOrd="1" destOrd="0" presId="urn:microsoft.com/office/officeart/2005/8/layout/process5"/>
    <dgm:cxn modelId="{F6BD6C78-C160-4701-8E5C-F016A43B263C}" type="presParOf" srcId="{E04E89CB-3701-49E9-838F-B17B33DA03A2}" destId="{873F8F6D-73CE-42B0-829F-F1ABE41B56C4}" srcOrd="0" destOrd="0" presId="urn:microsoft.com/office/officeart/2005/8/layout/process5"/>
    <dgm:cxn modelId="{CAAE0517-AF8C-4D1D-A749-A743E4E18C61}" type="presParOf" srcId="{0337763E-5EAC-449E-BAB1-078AFC0215A8}" destId="{3D12AFB1-9F9A-4FCA-889F-CABC87EF4AB3}" srcOrd="2" destOrd="0" presId="urn:microsoft.com/office/officeart/2005/8/layout/process5"/>
    <dgm:cxn modelId="{7A523EBA-F5BC-49B0-AEA7-8FB32760B333}" type="presParOf" srcId="{0337763E-5EAC-449E-BAB1-078AFC0215A8}" destId="{D335C73A-E99A-418B-BFDC-38ED3462504D}" srcOrd="3" destOrd="0" presId="urn:microsoft.com/office/officeart/2005/8/layout/process5"/>
    <dgm:cxn modelId="{F5728A69-2E52-4AFD-828F-A1F2F3B21963}" type="presParOf" srcId="{D335C73A-E99A-418B-BFDC-38ED3462504D}" destId="{5931E934-772D-4A32-8456-1F6D57399284}" srcOrd="0" destOrd="0" presId="urn:microsoft.com/office/officeart/2005/8/layout/process5"/>
    <dgm:cxn modelId="{31A3FB91-9DEB-4879-AEF8-0910E08A5123}" type="presParOf" srcId="{0337763E-5EAC-449E-BAB1-078AFC0215A8}" destId="{6CE24A09-5E2B-469E-9597-2BC38C71860F}" srcOrd="4" destOrd="0" presId="urn:microsoft.com/office/officeart/2005/8/layout/process5"/>
    <dgm:cxn modelId="{19CF53D0-773E-4429-A7D1-B99D334CA149}" type="presParOf" srcId="{0337763E-5EAC-449E-BAB1-078AFC0215A8}" destId="{3A37380E-D113-4FA7-8DBD-0B59AB229CE0}" srcOrd="5" destOrd="0" presId="urn:microsoft.com/office/officeart/2005/8/layout/process5"/>
    <dgm:cxn modelId="{F04DC374-91B7-41CC-8E79-CCABBB5EC7BB}" type="presParOf" srcId="{3A37380E-D113-4FA7-8DBD-0B59AB229CE0}" destId="{D9EE4A8B-B1D3-42A0-AFFD-C124C6116511}" srcOrd="0" destOrd="0" presId="urn:microsoft.com/office/officeart/2005/8/layout/process5"/>
    <dgm:cxn modelId="{EE73DCD6-24FF-4DB9-8325-3D0D25497E3F}" type="presParOf" srcId="{0337763E-5EAC-449E-BAB1-078AFC0215A8}" destId="{E9FD4BA3-0765-4ED3-80C7-ABDD1D36BE69}" srcOrd="6" destOrd="0" presId="urn:microsoft.com/office/officeart/2005/8/layout/process5"/>
    <dgm:cxn modelId="{4DED49D6-AE0F-4E0E-9027-AB88D155B630}" type="presParOf" srcId="{0337763E-5EAC-449E-BAB1-078AFC0215A8}" destId="{9253DD43-B749-4FA0-91DE-2DDB2CF96EAF}" srcOrd="7" destOrd="0" presId="urn:microsoft.com/office/officeart/2005/8/layout/process5"/>
    <dgm:cxn modelId="{2DCAA59D-E4CC-453F-8E8B-B82C556142E1}" type="presParOf" srcId="{9253DD43-B749-4FA0-91DE-2DDB2CF96EAF}" destId="{BAD9EEFE-2B56-4679-97EE-A73D7A270925}" srcOrd="0" destOrd="0" presId="urn:microsoft.com/office/officeart/2005/8/layout/process5"/>
    <dgm:cxn modelId="{426853CC-980C-47DA-9777-E4C1EAEC9607}" type="presParOf" srcId="{0337763E-5EAC-449E-BAB1-078AFC0215A8}" destId="{A0FD1512-5373-4F7A-91AE-4EB0B45BD332}" srcOrd="8" destOrd="0" presId="urn:microsoft.com/office/officeart/2005/8/layout/process5"/>
    <dgm:cxn modelId="{E216D5AB-3DD8-4A57-AFEF-475FAD8460B5}" type="presParOf" srcId="{0337763E-5EAC-449E-BAB1-078AFC0215A8}" destId="{184F1347-B2D8-481B-AF00-3B3E1924FFA5}" srcOrd="9" destOrd="0" presId="urn:microsoft.com/office/officeart/2005/8/layout/process5"/>
    <dgm:cxn modelId="{8A7B7B20-66B2-41D1-AF24-C31D23D8F5C3}" type="presParOf" srcId="{184F1347-B2D8-481B-AF00-3B3E1924FFA5}" destId="{4CB197F3-0F0D-43BB-8875-022B5CC588F7}" srcOrd="0" destOrd="0" presId="urn:microsoft.com/office/officeart/2005/8/layout/process5"/>
    <dgm:cxn modelId="{1FB43EAC-E08A-4E3A-BBDE-DE16042040BE}" type="presParOf" srcId="{0337763E-5EAC-449E-BAB1-078AFC0215A8}" destId="{FFDA7313-13F8-440E-998C-D26625C9B0BC}" srcOrd="10" destOrd="0" presId="urn:microsoft.com/office/officeart/2005/8/layout/process5"/>
    <dgm:cxn modelId="{60FE526C-C697-46A2-98EF-3FADAA101993}" type="presParOf" srcId="{0337763E-5EAC-449E-BAB1-078AFC0215A8}" destId="{1C463ADF-903F-47FB-8162-4DC38519EB31}" srcOrd="11" destOrd="0" presId="urn:microsoft.com/office/officeart/2005/8/layout/process5"/>
    <dgm:cxn modelId="{537B55EC-CB1B-4FAE-B917-A9D56B5DC2F4}" type="presParOf" srcId="{1C463ADF-903F-47FB-8162-4DC38519EB31}" destId="{97A51178-E3CD-41E2-BAC6-5A9FF92DC8CE}" srcOrd="0" destOrd="0" presId="urn:microsoft.com/office/officeart/2005/8/layout/process5"/>
    <dgm:cxn modelId="{A2347D30-ADB7-4D1B-8750-515B011931A9}" type="presParOf" srcId="{0337763E-5EAC-449E-BAB1-078AFC0215A8}" destId="{BF01297E-07F6-45BA-98DD-B66444A729E6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3EDDAB-6F82-43E4-8FA4-F17CFD7DE87D}" type="doc">
      <dgm:prSet loTypeId="urn:microsoft.com/office/officeart/2005/8/layout/bProcess3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68A3D499-9D20-495C-9146-80BF7BA8FBFE}">
      <dgm:prSet phldrT="[文本]"/>
      <dgm:spPr/>
      <dgm:t>
        <a:bodyPr/>
        <a:lstStyle/>
        <a:p>
          <a:r>
            <a:rPr lang="zh-CN"/>
            <a:t>判断出发地和目的地站点名称的合法性</a:t>
          </a:r>
          <a:endParaRPr lang="zh-CN" altLang="en-US"/>
        </a:p>
      </dgm:t>
    </dgm:pt>
    <dgm:pt modelId="{69A25C72-38E5-493B-A915-2186AE8A58A8}" type="parTrans" cxnId="{938F2BF1-D438-4AF6-B0CE-75EF7CA97866}">
      <dgm:prSet/>
      <dgm:spPr/>
      <dgm:t>
        <a:bodyPr/>
        <a:lstStyle/>
        <a:p>
          <a:endParaRPr lang="zh-CN" altLang="en-US"/>
        </a:p>
      </dgm:t>
    </dgm:pt>
    <dgm:pt modelId="{ED210EB4-8531-481E-8BCE-B3B1BEE6E3D1}" type="sibTrans" cxnId="{938F2BF1-D438-4AF6-B0CE-75EF7CA97866}">
      <dgm:prSet/>
      <dgm:spPr/>
      <dgm:t>
        <a:bodyPr/>
        <a:lstStyle/>
        <a:p>
          <a:endParaRPr lang="zh-CN" altLang="en-US"/>
        </a:p>
      </dgm:t>
    </dgm:pt>
    <dgm:pt modelId="{3554D14D-44E5-4F10-B5E1-C00999822FA3}">
      <dgm:prSet phldrT="[文本]"/>
      <dgm:spPr/>
      <dgm:t>
        <a:bodyPr/>
        <a:lstStyle/>
        <a:p>
          <a:r>
            <a:rPr lang="zh-CN"/>
            <a:t>用户登录</a:t>
          </a:r>
          <a:endParaRPr lang="zh-CN" altLang="en-US"/>
        </a:p>
      </dgm:t>
    </dgm:pt>
    <dgm:pt modelId="{7BE1D855-BE2A-4555-BFF0-3E40D93B2146}" type="parTrans" cxnId="{9B32C3E7-6C1C-414D-9CCC-8BC65A64EC0A}">
      <dgm:prSet/>
      <dgm:spPr/>
      <dgm:t>
        <a:bodyPr/>
        <a:lstStyle/>
        <a:p>
          <a:endParaRPr lang="zh-CN" altLang="en-US"/>
        </a:p>
      </dgm:t>
    </dgm:pt>
    <dgm:pt modelId="{2A7EE1C3-F05D-4096-BFC9-FE5EE20DC26A}" type="sibTrans" cxnId="{9B32C3E7-6C1C-414D-9CCC-8BC65A64EC0A}">
      <dgm:prSet/>
      <dgm:spPr/>
      <dgm:t>
        <a:bodyPr/>
        <a:lstStyle/>
        <a:p>
          <a:endParaRPr lang="zh-CN" altLang="en-US"/>
        </a:p>
      </dgm:t>
    </dgm:pt>
    <dgm:pt modelId="{CF238972-C198-4B0B-BBF0-5DE87379AE12}">
      <dgm:prSet phldrT="[文本]"/>
      <dgm:spPr/>
      <dgm:t>
        <a:bodyPr/>
        <a:lstStyle/>
        <a:p>
          <a:r>
            <a:rPr lang="zh-CN"/>
            <a:t>查询票务信息</a:t>
          </a:r>
          <a:endParaRPr lang="zh-CN" altLang="en-US"/>
        </a:p>
      </dgm:t>
    </dgm:pt>
    <dgm:pt modelId="{3D9532BF-5DCB-4E0B-8299-8928D3536D4B}" type="parTrans" cxnId="{FAFA1F18-C033-4068-8018-4966B648FBCC}">
      <dgm:prSet/>
      <dgm:spPr/>
      <dgm:t>
        <a:bodyPr/>
        <a:lstStyle/>
        <a:p>
          <a:endParaRPr lang="zh-CN" altLang="en-US"/>
        </a:p>
      </dgm:t>
    </dgm:pt>
    <dgm:pt modelId="{3FACE405-9621-4FDB-8F16-30AB87679FB7}" type="sibTrans" cxnId="{FAFA1F18-C033-4068-8018-4966B648FBCC}">
      <dgm:prSet/>
      <dgm:spPr/>
      <dgm:t>
        <a:bodyPr/>
        <a:lstStyle/>
        <a:p>
          <a:endParaRPr lang="zh-CN" altLang="en-US"/>
        </a:p>
      </dgm:t>
    </dgm:pt>
    <dgm:pt modelId="{981DB619-DF12-4BC5-999C-52D22211688F}">
      <dgm:prSet phldrT="[文本]"/>
      <dgm:spPr/>
      <dgm:t>
        <a:bodyPr/>
        <a:lstStyle/>
        <a:p>
          <a:r>
            <a:rPr lang="zh-CN"/>
            <a:t>获取预定的车票信息</a:t>
          </a:r>
          <a:endParaRPr lang="zh-CN" altLang="en-US"/>
        </a:p>
      </dgm:t>
    </dgm:pt>
    <dgm:pt modelId="{921688B0-F228-4096-974F-E4CDBBBCAEA1}" type="parTrans" cxnId="{987B2B09-A223-459E-9A93-F0D0E89302B7}">
      <dgm:prSet/>
      <dgm:spPr/>
      <dgm:t>
        <a:bodyPr/>
        <a:lstStyle/>
        <a:p>
          <a:endParaRPr lang="zh-CN" altLang="en-US"/>
        </a:p>
      </dgm:t>
    </dgm:pt>
    <dgm:pt modelId="{16F9AE4A-9D65-466B-A77E-198EB5191120}" type="sibTrans" cxnId="{987B2B09-A223-459E-9A93-F0D0E89302B7}">
      <dgm:prSet/>
      <dgm:spPr/>
      <dgm:t>
        <a:bodyPr/>
        <a:lstStyle/>
        <a:p>
          <a:endParaRPr lang="zh-CN" altLang="en-US"/>
        </a:p>
      </dgm:t>
    </dgm:pt>
    <dgm:pt modelId="{EA8CB858-7007-4E49-AE91-8DA9BE28230B}">
      <dgm:prSet phldrT="[文本]"/>
      <dgm:spPr/>
      <dgm:t>
        <a:bodyPr/>
        <a:lstStyle/>
        <a:p>
          <a:r>
            <a:rPr lang="zh-CN"/>
            <a:t>预定车票</a:t>
          </a:r>
          <a:endParaRPr lang="zh-CN" altLang="en-US"/>
        </a:p>
      </dgm:t>
    </dgm:pt>
    <dgm:pt modelId="{B81D40E0-028F-4DF5-8159-B58CC011DD91}" type="parTrans" cxnId="{B8C3FBB5-2EE4-4F09-88B5-C9E66E8A8A7A}">
      <dgm:prSet/>
      <dgm:spPr/>
      <dgm:t>
        <a:bodyPr/>
        <a:lstStyle/>
        <a:p>
          <a:endParaRPr lang="zh-CN" altLang="en-US"/>
        </a:p>
      </dgm:t>
    </dgm:pt>
    <dgm:pt modelId="{9DF0C8D0-C491-4C55-9DB3-271228E0092E}" type="sibTrans" cxnId="{B8C3FBB5-2EE4-4F09-88B5-C9E66E8A8A7A}">
      <dgm:prSet/>
      <dgm:spPr/>
      <dgm:t>
        <a:bodyPr/>
        <a:lstStyle/>
        <a:p>
          <a:endParaRPr lang="zh-CN" altLang="en-US"/>
        </a:p>
      </dgm:t>
    </dgm:pt>
    <dgm:pt modelId="{1DA65839-1290-4EED-A1B0-0E7B69ACCF4D}">
      <dgm:prSet/>
      <dgm:spPr/>
      <dgm:t>
        <a:bodyPr/>
        <a:lstStyle/>
        <a:p>
          <a:r>
            <a:rPr lang="zh-CN"/>
            <a:t>发送邮件</a:t>
          </a:r>
          <a:endParaRPr lang="zh-CN" altLang="en-US"/>
        </a:p>
      </dgm:t>
    </dgm:pt>
    <dgm:pt modelId="{3451105B-F66D-4905-A406-A63EBB2C78F6}" type="parTrans" cxnId="{348C59C2-290A-4EF6-9736-2DEFA08C1BED}">
      <dgm:prSet/>
      <dgm:spPr/>
      <dgm:t>
        <a:bodyPr/>
        <a:lstStyle/>
        <a:p>
          <a:endParaRPr lang="zh-CN" altLang="en-US"/>
        </a:p>
      </dgm:t>
    </dgm:pt>
    <dgm:pt modelId="{F30C57AF-9D27-40C7-B391-8E24C2A3BCD6}" type="sibTrans" cxnId="{348C59C2-290A-4EF6-9736-2DEFA08C1BED}">
      <dgm:prSet/>
      <dgm:spPr/>
      <dgm:t>
        <a:bodyPr/>
        <a:lstStyle/>
        <a:p>
          <a:endParaRPr lang="zh-CN" altLang="en-US"/>
        </a:p>
      </dgm:t>
    </dgm:pt>
    <dgm:pt modelId="{6CF78158-89C8-455B-8099-5CA2BF587557}">
      <dgm:prSet/>
      <dgm:spPr/>
      <dgm:t>
        <a:bodyPr/>
        <a:lstStyle/>
        <a:p>
          <a:r>
            <a:rPr lang="zh-CN"/>
            <a:t>核对订单</a:t>
          </a:r>
          <a:endParaRPr lang="zh-CN" altLang="en-US"/>
        </a:p>
      </dgm:t>
    </dgm:pt>
    <dgm:pt modelId="{E9E6293C-838F-4C20-A514-C60F2A205407}" type="parTrans" cxnId="{89AEDEB0-C838-4D09-833B-DD7EC510B2C0}">
      <dgm:prSet/>
      <dgm:spPr/>
      <dgm:t>
        <a:bodyPr/>
        <a:lstStyle/>
        <a:p>
          <a:endParaRPr lang="zh-CN" altLang="en-US"/>
        </a:p>
      </dgm:t>
    </dgm:pt>
    <dgm:pt modelId="{F1BFAF7B-632D-4D74-88F2-84D3CA7476BC}" type="sibTrans" cxnId="{89AEDEB0-C838-4D09-833B-DD7EC510B2C0}">
      <dgm:prSet/>
      <dgm:spPr/>
      <dgm:t>
        <a:bodyPr/>
        <a:lstStyle/>
        <a:p>
          <a:endParaRPr lang="zh-CN" altLang="en-US"/>
        </a:p>
      </dgm:t>
    </dgm:pt>
    <dgm:pt modelId="{88DBE5FC-9786-4E6A-BDA7-FC79F9F36B3B}" type="pres">
      <dgm:prSet presAssocID="{993EDDAB-6F82-43E4-8FA4-F17CFD7DE87D}" presName="Name0" presStyleCnt="0">
        <dgm:presLayoutVars>
          <dgm:dir/>
          <dgm:resizeHandles val="exact"/>
        </dgm:presLayoutVars>
      </dgm:prSet>
      <dgm:spPr/>
    </dgm:pt>
    <dgm:pt modelId="{A6327B09-9CD9-47DA-87D7-768D2CE6ECAF}" type="pres">
      <dgm:prSet presAssocID="{68A3D499-9D20-495C-9146-80BF7BA8FBFE}" presName="node" presStyleLbl="node1" presStyleIdx="0" presStyleCnt="7">
        <dgm:presLayoutVars>
          <dgm:bulletEnabled val="1"/>
        </dgm:presLayoutVars>
      </dgm:prSet>
      <dgm:spPr/>
    </dgm:pt>
    <dgm:pt modelId="{F34F9A97-371B-4073-9A9F-1C8BCD90B96A}" type="pres">
      <dgm:prSet presAssocID="{ED210EB4-8531-481E-8BCE-B3B1BEE6E3D1}" presName="sibTrans" presStyleLbl="sibTrans1D1" presStyleIdx="0" presStyleCnt="6"/>
      <dgm:spPr/>
    </dgm:pt>
    <dgm:pt modelId="{1D9FA05C-BC9E-48E3-AD4D-D4A49231848A}" type="pres">
      <dgm:prSet presAssocID="{ED210EB4-8531-481E-8BCE-B3B1BEE6E3D1}" presName="connectorText" presStyleLbl="sibTrans1D1" presStyleIdx="0" presStyleCnt="6"/>
      <dgm:spPr/>
    </dgm:pt>
    <dgm:pt modelId="{3935E6E0-C8F0-493A-A8A9-FCC83DD56B3E}" type="pres">
      <dgm:prSet presAssocID="{3554D14D-44E5-4F10-B5E1-C00999822FA3}" presName="node" presStyleLbl="node1" presStyleIdx="1" presStyleCnt="7">
        <dgm:presLayoutVars>
          <dgm:bulletEnabled val="1"/>
        </dgm:presLayoutVars>
      </dgm:prSet>
      <dgm:spPr/>
    </dgm:pt>
    <dgm:pt modelId="{27B1CE53-83F3-4F90-9526-E656DE7B8D2C}" type="pres">
      <dgm:prSet presAssocID="{2A7EE1C3-F05D-4096-BFC9-FE5EE20DC26A}" presName="sibTrans" presStyleLbl="sibTrans1D1" presStyleIdx="1" presStyleCnt="6"/>
      <dgm:spPr/>
    </dgm:pt>
    <dgm:pt modelId="{27314323-8C94-462A-A5F8-1D6BBDBCD9AA}" type="pres">
      <dgm:prSet presAssocID="{2A7EE1C3-F05D-4096-BFC9-FE5EE20DC26A}" presName="connectorText" presStyleLbl="sibTrans1D1" presStyleIdx="1" presStyleCnt="6"/>
      <dgm:spPr/>
    </dgm:pt>
    <dgm:pt modelId="{BB40624D-37F6-47BD-9DB7-97BA5B41DDBA}" type="pres">
      <dgm:prSet presAssocID="{CF238972-C198-4B0B-BBF0-5DE87379AE12}" presName="node" presStyleLbl="node1" presStyleIdx="2" presStyleCnt="7">
        <dgm:presLayoutVars>
          <dgm:bulletEnabled val="1"/>
        </dgm:presLayoutVars>
      </dgm:prSet>
      <dgm:spPr/>
    </dgm:pt>
    <dgm:pt modelId="{AED6DB82-BB6E-4B3D-8EE8-FDFE656FFF80}" type="pres">
      <dgm:prSet presAssocID="{3FACE405-9621-4FDB-8F16-30AB87679FB7}" presName="sibTrans" presStyleLbl="sibTrans1D1" presStyleIdx="2" presStyleCnt="6"/>
      <dgm:spPr/>
    </dgm:pt>
    <dgm:pt modelId="{E091EBFD-812F-4348-B8C3-449285DA5D36}" type="pres">
      <dgm:prSet presAssocID="{3FACE405-9621-4FDB-8F16-30AB87679FB7}" presName="connectorText" presStyleLbl="sibTrans1D1" presStyleIdx="2" presStyleCnt="6"/>
      <dgm:spPr/>
    </dgm:pt>
    <dgm:pt modelId="{639B5BBE-F05A-49F6-9133-FE85FA375D9B}" type="pres">
      <dgm:prSet presAssocID="{981DB619-DF12-4BC5-999C-52D22211688F}" presName="node" presStyleLbl="node1" presStyleIdx="3" presStyleCnt="7">
        <dgm:presLayoutVars>
          <dgm:bulletEnabled val="1"/>
        </dgm:presLayoutVars>
      </dgm:prSet>
      <dgm:spPr/>
    </dgm:pt>
    <dgm:pt modelId="{0628FAC7-59A4-49EF-AB69-B3293D325F48}" type="pres">
      <dgm:prSet presAssocID="{16F9AE4A-9D65-466B-A77E-198EB5191120}" presName="sibTrans" presStyleLbl="sibTrans1D1" presStyleIdx="3" presStyleCnt="6"/>
      <dgm:spPr/>
    </dgm:pt>
    <dgm:pt modelId="{90BD068E-9ED1-4E21-AD79-FDA08D93AE4F}" type="pres">
      <dgm:prSet presAssocID="{16F9AE4A-9D65-466B-A77E-198EB5191120}" presName="connectorText" presStyleLbl="sibTrans1D1" presStyleIdx="3" presStyleCnt="6"/>
      <dgm:spPr/>
    </dgm:pt>
    <dgm:pt modelId="{383F3A74-E59F-4E38-9C5A-15222B4D5770}" type="pres">
      <dgm:prSet presAssocID="{EA8CB858-7007-4E49-AE91-8DA9BE28230B}" presName="node" presStyleLbl="node1" presStyleIdx="4" presStyleCnt="7">
        <dgm:presLayoutVars>
          <dgm:bulletEnabled val="1"/>
        </dgm:presLayoutVars>
      </dgm:prSet>
      <dgm:spPr/>
    </dgm:pt>
    <dgm:pt modelId="{DC12E1BD-96FD-458C-B155-7CB0DC66B220}" type="pres">
      <dgm:prSet presAssocID="{9DF0C8D0-C491-4C55-9DB3-271228E0092E}" presName="sibTrans" presStyleLbl="sibTrans1D1" presStyleIdx="4" presStyleCnt="6"/>
      <dgm:spPr/>
    </dgm:pt>
    <dgm:pt modelId="{791BD538-C8C9-4B7F-8B71-183E7FF8E9F9}" type="pres">
      <dgm:prSet presAssocID="{9DF0C8D0-C491-4C55-9DB3-271228E0092E}" presName="connectorText" presStyleLbl="sibTrans1D1" presStyleIdx="4" presStyleCnt="6"/>
      <dgm:spPr/>
    </dgm:pt>
    <dgm:pt modelId="{E59B4FBA-B2AD-419E-8F2A-904BAD10FA6A}" type="pres">
      <dgm:prSet presAssocID="{6CF78158-89C8-455B-8099-5CA2BF587557}" presName="node" presStyleLbl="node1" presStyleIdx="5" presStyleCnt="7">
        <dgm:presLayoutVars>
          <dgm:bulletEnabled val="1"/>
        </dgm:presLayoutVars>
      </dgm:prSet>
      <dgm:spPr/>
    </dgm:pt>
    <dgm:pt modelId="{93F5B2CF-0CF6-490E-9A9A-B0C2D4E16B4B}" type="pres">
      <dgm:prSet presAssocID="{F1BFAF7B-632D-4D74-88F2-84D3CA7476BC}" presName="sibTrans" presStyleLbl="sibTrans1D1" presStyleIdx="5" presStyleCnt="6"/>
      <dgm:spPr/>
    </dgm:pt>
    <dgm:pt modelId="{31777E8F-5925-4D29-A982-B5F2B1C44BB1}" type="pres">
      <dgm:prSet presAssocID="{F1BFAF7B-632D-4D74-88F2-84D3CA7476BC}" presName="connectorText" presStyleLbl="sibTrans1D1" presStyleIdx="5" presStyleCnt="6"/>
      <dgm:spPr/>
    </dgm:pt>
    <dgm:pt modelId="{768A1D3C-881C-475E-9F8E-176FE1A0C2E1}" type="pres">
      <dgm:prSet presAssocID="{1DA65839-1290-4EED-A1B0-0E7B69ACCF4D}" presName="node" presStyleLbl="node1" presStyleIdx="6" presStyleCnt="7">
        <dgm:presLayoutVars>
          <dgm:bulletEnabled val="1"/>
        </dgm:presLayoutVars>
      </dgm:prSet>
      <dgm:spPr/>
    </dgm:pt>
  </dgm:ptLst>
  <dgm:cxnLst>
    <dgm:cxn modelId="{987B2B09-A223-459E-9A93-F0D0E89302B7}" srcId="{993EDDAB-6F82-43E4-8FA4-F17CFD7DE87D}" destId="{981DB619-DF12-4BC5-999C-52D22211688F}" srcOrd="3" destOrd="0" parTransId="{921688B0-F228-4096-974F-E4CDBBBCAEA1}" sibTransId="{16F9AE4A-9D65-466B-A77E-198EB5191120}"/>
    <dgm:cxn modelId="{734F6012-6B36-4E32-A7B1-DE78F9EB4171}" type="presOf" srcId="{9DF0C8D0-C491-4C55-9DB3-271228E0092E}" destId="{791BD538-C8C9-4B7F-8B71-183E7FF8E9F9}" srcOrd="1" destOrd="0" presId="urn:microsoft.com/office/officeart/2005/8/layout/bProcess3"/>
    <dgm:cxn modelId="{B7698814-519C-46DF-9016-D27036F2773F}" type="presOf" srcId="{ED210EB4-8531-481E-8BCE-B3B1BEE6E3D1}" destId="{1D9FA05C-BC9E-48E3-AD4D-D4A49231848A}" srcOrd="1" destOrd="0" presId="urn:microsoft.com/office/officeart/2005/8/layout/bProcess3"/>
    <dgm:cxn modelId="{FAFA1F18-C033-4068-8018-4966B648FBCC}" srcId="{993EDDAB-6F82-43E4-8FA4-F17CFD7DE87D}" destId="{CF238972-C198-4B0B-BBF0-5DE87379AE12}" srcOrd="2" destOrd="0" parTransId="{3D9532BF-5DCB-4E0B-8299-8928D3536D4B}" sibTransId="{3FACE405-9621-4FDB-8F16-30AB87679FB7}"/>
    <dgm:cxn modelId="{38D26622-76FC-4F9B-B3EE-19990BE99B4D}" type="presOf" srcId="{F1BFAF7B-632D-4D74-88F2-84D3CA7476BC}" destId="{93F5B2CF-0CF6-490E-9A9A-B0C2D4E16B4B}" srcOrd="0" destOrd="0" presId="urn:microsoft.com/office/officeart/2005/8/layout/bProcess3"/>
    <dgm:cxn modelId="{43187D31-7D74-4E56-A0F6-690A6C9FCC94}" type="presOf" srcId="{68A3D499-9D20-495C-9146-80BF7BA8FBFE}" destId="{A6327B09-9CD9-47DA-87D7-768D2CE6ECAF}" srcOrd="0" destOrd="0" presId="urn:microsoft.com/office/officeart/2005/8/layout/bProcess3"/>
    <dgm:cxn modelId="{414C4734-8031-4AFF-ABC6-9729D28FD60D}" type="presOf" srcId="{9DF0C8D0-C491-4C55-9DB3-271228E0092E}" destId="{DC12E1BD-96FD-458C-B155-7CB0DC66B220}" srcOrd="0" destOrd="0" presId="urn:microsoft.com/office/officeart/2005/8/layout/bProcess3"/>
    <dgm:cxn modelId="{5D13CB3A-B2E6-4D1A-9BE4-D7481809C054}" type="presOf" srcId="{3FACE405-9621-4FDB-8F16-30AB87679FB7}" destId="{E091EBFD-812F-4348-B8C3-449285DA5D36}" srcOrd="1" destOrd="0" presId="urn:microsoft.com/office/officeart/2005/8/layout/bProcess3"/>
    <dgm:cxn modelId="{54AEB061-7396-4678-B331-F52B0C831B04}" type="presOf" srcId="{F1BFAF7B-632D-4D74-88F2-84D3CA7476BC}" destId="{31777E8F-5925-4D29-A982-B5F2B1C44BB1}" srcOrd="1" destOrd="0" presId="urn:microsoft.com/office/officeart/2005/8/layout/bProcess3"/>
    <dgm:cxn modelId="{B414014F-2728-4D22-89AD-EA570F62C056}" type="presOf" srcId="{993EDDAB-6F82-43E4-8FA4-F17CFD7DE87D}" destId="{88DBE5FC-9786-4E6A-BDA7-FC79F9F36B3B}" srcOrd="0" destOrd="0" presId="urn:microsoft.com/office/officeart/2005/8/layout/bProcess3"/>
    <dgm:cxn modelId="{3D9E0170-DFFE-4EAD-93AB-5FAE7188A972}" type="presOf" srcId="{2A7EE1C3-F05D-4096-BFC9-FE5EE20DC26A}" destId="{27314323-8C94-462A-A5F8-1D6BBDBCD9AA}" srcOrd="1" destOrd="0" presId="urn:microsoft.com/office/officeart/2005/8/layout/bProcess3"/>
    <dgm:cxn modelId="{58C3007E-0220-4BDC-8D33-3A8FE9B5EC82}" type="presOf" srcId="{EA8CB858-7007-4E49-AE91-8DA9BE28230B}" destId="{383F3A74-E59F-4E38-9C5A-15222B4D5770}" srcOrd="0" destOrd="0" presId="urn:microsoft.com/office/officeart/2005/8/layout/bProcess3"/>
    <dgm:cxn modelId="{6710928B-DF35-4EEE-800B-5372AD8A2733}" type="presOf" srcId="{1DA65839-1290-4EED-A1B0-0E7B69ACCF4D}" destId="{768A1D3C-881C-475E-9F8E-176FE1A0C2E1}" srcOrd="0" destOrd="0" presId="urn:microsoft.com/office/officeart/2005/8/layout/bProcess3"/>
    <dgm:cxn modelId="{11AC2496-B8C7-44F5-8480-E9D9E3475DCD}" type="presOf" srcId="{16F9AE4A-9D65-466B-A77E-198EB5191120}" destId="{90BD068E-9ED1-4E21-AD79-FDA08D93AE4F}" srcOrd="1" destOrd="0" presId="urn:microsoft.com/office/officeart/2005/8/layout/bProcess3"/>
    <dgm:cxn modelId="{3E0A1797-C3F8-4839-9353-CE158C1775D6}" type="presOf" srcId="{CF238972-C198-4B0B-BBF0-5DE87379AE12}" destId="{BB40624D-37F6-47BD-9DB7-97BA5B41DDBA}" srcOrd="0" destOrd="0" presId="urn:microsoft.com/office/officeart/2005/8/layout/bProcess3"/>
    <dgm:cxn modelId="{89AEDEB0-C838-4D09-833B-DD7EC510B2C0}" srcId="{993EDDAB-6F82-43E4-8FA4-F17CFD7DE87D}" destId="{6CF78158-89C8-455B-8099-5CA2BF587557}" srcOrd="5" destOrd="0" parTransId="{E9E6293C-838F-4C20-A514-C60F2A205407}" sibTransId="{F1BFAF7B-632D-4D74-88F2-84D3CA7476BC}"/>
    <dgm:cxn modelId="{25635BB2-9971-40E7-A2AB-628FA738608E}" type="presOf" srcId="{6CF78158-89C8-455B-8099-5CA2BF587557}" destId="{E59B4FBA-B2AD-419E-8F2A-904BAD10FA6A}" srcOrd="0" destOrd="0" presId="urn:microsoft.com/office/officeart/2005/8/layout/bProcess3"/>
    <dgm:cxn modelId="{D05A97B2-7608-45B0-8832-3F3F7EBD2CDE}" type="presOf" srcId="{3FACE405-9621-4FDB-8F16-30AB87679FB7}" destId="{AED6DB82-BB6E-4B3D-8EE8-FDFE656FFF80}" srcOrd="0" destOrd="0" presId="urn:microsoft.com/office/officeart/2005/8/layout/bProcess3"/>
    <dgm:cxn modelId="{3B5ADDB3-2FCB-499E-B9A4-88725936642E}" type="presOf" srcId="{ED210EB4-8531-481E-8BCE-B3B1BEE6E3D1}" destId="{F34F9A97-371B-4073-9A9F-1C8BCD90B96A}" srcOrd="0" destOrd="0" presId="urn:microsoft.com/office/officeart/2005/8/layout/bProcess3"/>
    <dgm:cxn modelId="{B8C3FBB5-2EE4-4F09-88B5-C9E66E8A8A7A}" srcId="{993EDDAB-6F82-43E4-8FA4-F17CFD7DE87D}" destId="{EA8CB858-7007-4E49-AE91-8DA9BE28230B}" srcOrd="4" destOrd="0" parTransId="{B81D40E0-028F-4DF5-8159-B58CC011DD91}" sibTransId="{9DF0C8D0-C491-4C55-9DB3-271228E0092E}"/>
    <dgm:cxn modelId="{4CD961BF-C2E5-437A-AD55-72F4AA12963D}" type="presOf" srcId="{2A7EE1C3-F05D-4096-BFC9-FE5EE20DC26A}" destId="{27B1CE53-83F3-4F90-9526-E656DE7B8D2C}" srcOrd="0" destOrd="0" presId="urn:microsoft.com/office/officeart/2005/8/layout/bProcess3"/>
    <dgm:cxn modelId="{348C59C2-290A-4EF6-9736-2DEFA08C1BED}" srcId="{993EDDAB-6F82-43E4-8FA4-F17CFD7DE87D}" destId="{1DA65839-1290-4EED-A1B0-0E7B69ACCF4D}" srcOrd="6" destOrd="0" parTransId="{3451105B-F66D-4905-A406-A63EBB2C78F6}" sibTransId="{F30C57AF-9D27-40C7-B391-8E24C2A3BCD6}"/>
    <dgm:cxn modelId="{3036EEC8-5992-47DA-9F68-67B0C466CD70}" type="presOf" srcId="{981DB619-DF12-4BC5-999C-52D22211688F}" destId="{639B5BBE-F05A-49F6-9133-FE85FA375D9B}" srcOrd="0" destOrd="0" presId="urn:microsoft.com/office/officeart/2005/8/layout/bProcess3"/>
    <dgm:cxn modelId="{4EAF93DB-B6EE-43F0-864C-334E927215AB}" type="presOf" srcId="{3554D14D-44E5-4F10-B5E1-C00999822FA3}" destId="{3935E6E0-C8F0-493A-A8A9-FCC83DD56B3E}" srcOrd="0" destOrd="0" presId="urn:microsoft.com/office/officeart/2005/8/layout/bProcess3"/>
    <dgm:cxn modelId="{9B32C3E7-6C1C-414D-9CCC-8BC65A64EC0A}" srcId="{993EDDAB-6F82-43E4-8FA4-F17CFD7DE87D}" destId="{3554D14D-44E5-4F10-B5E1-C00999822FA3}" srcOrd="1" destOrd="0" parTransId="{7BE1D855-BE2A-4555-BFF0-3E40D93B2146}" sibTransId="{2A7EE1C3-F05D-4096-BFC9-FE5EE20DC26A}"/>
    <dgm:cxn modelId="{938F2BF1-D438-4AF6-B0CE-75EF7CA97866}" srcId="{993EDDAB-6F82-43E4-8FA4-F17CFD7DE87D}" destId="{68A3D499-9D20-495C-9146-80BF7BA8FBFE}" srcOrd="0" destOrd="0" parTransId="{69A25C72-38E5-493B-A915-2186AE8A58A8}" sibTransId="{ED210EB4-8531-481E-8BCE-B3B1BEE6E3D1}"/>
    <dgm:cxn modelId="{691236F7-640C-4BC7-9F4A-442200BC5FCB}" type="presOf" srcId="{16F9AE4A-9D65-466B-A77E-198EB5191120}" destId="{0628FAC7-59A4-49EF-AB69-B3293D325F48}" srcOrd="0" destOrd="0" presId="urn:microsoft.com/office/officeart/2005/8/layout/bProcess3"/>
    <dgm:cxn modelId="{93252471-1054-4581-9DE3-677ABACBC214}" type="presParOf" srcId="{88DBE5FC-9786-4E6A-BDA7-FC79F9F36B3B}" destId="{A6327B09-9CD9-47DA-87D7-768D2CE6ECAF}" srcOrd="0" destOrd="0" presId="urn:microsoft.com/office/officeart/2005/8/layout/bProcess3"/>
    <dgm:cxn modelId="{5E5D3EAF-026F-4783-AC1F-E337EF5A995D}" type="presParOf" srcId="{88DBE5FC-9786-4E6A-BDA7-FC79F9F36B3B}" destId="{F34F9A97-371B-4073-9A9F-1C8BCD90B96A}" srcOrd="1" destOrd="0" presId="urn:microsoft.com/office/officeart/2005/8/layout/bProcess3"/>
    <dgm:cxn modelId="{FDB636F1-5C88-4BAF-BBD3-C36EC5D1CF36}" type="presParOf" srcId="{F34F9A97-371B-4073-9A9F-1C8BCD90B96A}" destId="{1D9FA05C-BC9E-48E3-AD4D-D4A49231848A}" srcOrd="0" destOrd="0" presId="urn:microsoft.com/office/officeart/2005/8/layout/bProcess3"/>
    <dgm:cxn modelId="{B07B1583-0468-472F-9517-20758037D237}" type="presParOf" srcId="{88DBE5FC-9786-4E6A-BDA7-FC79F9F36B3B}" destId="{3935E6E0-C8F0-493A-A8A9-FCC83DD56B3E}" srcOrd="2" destOrd="0" presId="urn:microsoft.com/office/officeart/2005/8/layout/bProcess3"/>
    <dgm:cxn modelId="{4BDC5C81-4D83-41BE-A67A-3D3BCAEC30C8}" type="presParOf" srcId="{88DBE5FC-9786-4E6A-BDA7-FC79F9F36B3B}" destId="{27B1CE53-83F3-4F90-9526-E656DE7B8D2C}" srcOrd="3" destOrd="0" presId="urn:microsoft.com/office/officeart/2005/8/layout/bProcess3"/>
    <dgm:cxn modelId="{122C5CCA-0935-4D07-9661-31A53CC49FC7}" type="presParOf" srcId="{27B1CE53-83F3-4F90-9526-E656DE7B8D2C}" destId="{27314323-8C94-462A-A5F8-1D6BBDBCD9AA}" srcOrd="0" destOrd="0" presId="urn:microsoft.com/office/officeart/2005/8/layout/bProcess3"/>
    <dgm:cxn modelId="{162AF8D6-C09F-4060-AA85-5421FC2596DA}" type="presParOf" srcId="{88DBE5FC-9786-4E6A-BDA7-FC79F9F36B3B}" destId="{BB40624D-37F6-47BD-9DB7-97BA5B41DDBA}" srcOrd="4" destOrd="0" presId="urn:microsoft.com/office/officeart/2005/8/layout/bProcess3"/>
    <dgm:cxn modelId="{366BEF81-8BC5-4304-B41E-F846168CCB7D}" type="presParOf" srcId="{88DBE5FC-9786-4E6A-BDA7-FC79F9F36B3B}" destId="{AED6DB82-BB6E-4B3D-8EE8-FDFE656FFF80}" srcOrd="5" destOrd="0" presId="urn:microsoft.com/office/officeart/2005/8/layout/bProcess3"/>
    <dgm:cxn modelId="{DCE21004-3E26-418B-91F6-6CC59547E21B}" type="presParOf" srcId="{AED6DB82-BB6E-4B3D-8EE8-FDFE656FFF80}" destId="{E091EBFD-812F-4348-B8C3-449285DA5D36}" srcOrd="0" destOrd="0" presId="urn:microsoft.com/office/officeart/2005/8/layout/bProcess3"/>
    <dgm:cxn modelId="{8CAD95C8-AF74-49D4-9D08-959AFF22DF19}" type="presParOf" srcId="{88DBE5FC-9786-4E6A-BDA7-FC79F9F36B3B}" destId="{639B5BBE-F05A-49F6-9133-FE85FA375D9B}" srcOrd="6" destOrd="0" presId="urn:microsoft.com/office/officeart/2005/8/layout/bProcess3"/>
    <dgm:cxn modelId="{D5C9161E-2EA0-43E1-B121-663E09B98833}" type="presParOf" srcId="{88DBE5FC-9786-4E6A-BDA7-FC79F9F36B3B}" destId="{0628FAC7-59A4-49EF-AB69-B3293D325F48}" srcOrd="7" destOrd="0" presId="urn:microsoft.com/office/officeart/2005/8/layout/bProcess3"/>
    <dgm:cxn modelId="{4A8B4CAD-9B73-4C0B-82DE-A09638A81491}" type="presParOf" srcId="{0628FAC7-59A4-49EF-AB69-B3293D325F48}" destId="{90BD068E-9ED1-4E21-AD79-FDA08D93AE4F}" srcOrd="0" destOrd="0" presId="urn:microsoft.com/office/officeart/2005/8/layout/bProcess3"/>
    <dgm:cxn modelId="{8C88941A-91D9-4BA0-B56C-2828741E9527}" type="presParOf" srcId="{88DBE5FC-9786-4E6A-BDA7-FC79F9F36B3B}" destId="{383F3A74-E59F-4E38-9C5A-15222B4D5770}" srcOrd="8" destOrd="0" presId="urn:microsoft.com/office/officeart/2005/8/layout/bProcess3"/>
    <dgm:cxn modelId="{CADA1C20-4A16-4D85-AE70-B05FA1C420FA}" type="presParOf" srcId="{88DBE5FC-9786-4E6A-BDA7-FC79F9F36B3B}" destId="{DC12E1BD-96FD-458C-B155-7CB0DC66B220}" srcOrd="9" destOrd="0" presId="urn:microsoft.com/office/officeart/2005/8/layout/bProcess3"/>
    <dgm:cxn modelId="{A51741C6-341A-436C-8906-512BA9D3524F}" type="presParOf" srcId="{DC12E1BD-96FD-458C-B155-7CB0DC66B220}" destId="{791BD538-C8C9-4B7F-8B71-183E7FF8E9F9}" srcOrd="0" destOrd="0" presId="urn:microsoft.com/office/officeart/2005/8/layout/bProcess3"/>
    <dgm:cxn modelId="{6DE2EFC4-A90C-43CF-BA81-CE337C97F85F}" type="presParOf" srcId="{88DBE5FC-9786-4E6A-BDA7-FC79F9F36B3B}" destId="{E59B4FBA-B2AD-419E-8F2A-904BAD10FA6A}" srcOrd="10" destOrd="0" presId="urn:microsoft.com/office/officeart/2005/8/layout/bProcess3"/>
    <dgm:cxn modelId="{2B6FDEFA-1EA3-4A85-921F-A4A4C4CC40DA}" type="presParOf" srcId="{88DBE5FC-9786-4E6A-BDA7-FC79F9F36B3B}" destId="{93F5B2CF-0CF6-490E-9A9A-B0C2D4E16B4B}" srcOrd="11" destOrd="0" presId="urn:microsoft.com/office/officeart/2005/8/layout/bProcess3"/>
    <dgm:cxn modelId="{4E884811-A8A8-4BAE-9346-8AB03A563EBC}" type="presParOf" srcId="{93F5B2CF-0CF6-490E-9A9A-B0C2D4E16B4B}" destId="{31777E8F-5925-4D29-A982-B5F2B1C44BB1}" srcOrd="0" destOrd="0" presId="urn:microsoft.com/office/officeart/2005/8/layout/bProcess3"/>
    <dgm:cxn modelId="{B3D755EF-4411-4FF6-8A49-EDD8CE122389}" type="presParOf" srcId="{88DBE5FC-9786-4E6A-BDA7-FC79F9F36B3B}" destId="{768A1D3C-881C-475E-9F8E-176FE1A0C2E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55659-5D33-46CB-8BA0-7C9A82C67647}">
      <dsp:nvSpPr>
        <dsp:cNvPr id="0" name=""/>
        <dsp:cNvSpPr/>
      </dsp:nvSpPr>
      <dsp:spPr>
        <a:xfrm>
          <a:off x="4477" y="632852"/>
          <a:ext cx="1957878" cy="1174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搭建项目框架</a:t>
          </a:r>
        </a:p>
      </dsp:txBody>
      <dsp:txXfrm>
        <a:off x="38884" y="667259"/>
        <a:ext cx="1889064" cy="1105913"/>
      </dsp:txXfrm>
    </dsp:sp>
    <dsp:sp modelId="{E04E89CB-3701-49E9-838F-B17B33DA03A2}">
      <dsp:nvSpPr>
        <dsp:cNvPr id="0" name=""/>
        <dsp:cNvSpPr/>
      </dsp:nvSpPr>
      <dsp:spPr>
        <a:xfrm>
          <a:off x="2134649" y="977438"/>
          <a:ext cx="415070" cy="485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134649" y="1074549"/>
        <a:ext cx="290549" cy="291331"/>
      </dsp:txXfrm>
    </dsp:sp>
    <dsp:sp modelId="{3D12AFB1-9F9A-4FCA-889F-CABC87EF4AB3}">
      <dsp:nvSpPr>
        <dsp:cNvPr id="0" name=""/>
        <dsp:cNvSpPr/>
      </dsp:nvSpPr>
      <dsp:spPr>
        <a:xfrm>
          <a:off x="2745507" y="632852"/>
          <a:ext cx="1957878" cy="1174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shade val="100000"/>
                <a:satMod val="137000"/>
              </a:schemeClr>
            </a:gs>
            <a:gs pos="71000">
              <a:schemeClr val="accent3">
                <a:hueOff val="-1942918"/>
                <a:satOff val="-116"/>
                <a:lumOff val="1438"/>
                <a:alphaOff val="0"/>
                <a:shade val="98000"/>
                <a:satMod val="137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获取站点</a:t>
          </a:r>
        </a:p>
      </dsp:txBody>
      <dsp:txXfrm>
        <a:off x="2779914" y="667259"/>
        <a:ext cx="1889064" cy="1105913"/>
      </dsp:txXfrm>
    </dsp:sp>
    <dsp:sp modelId="{D335C73A-E99A-418B-BFDC-38ED3462504D}">
      <dsp:nvSpPr>
        <dsp:cNvPr id="0" name=""/>
        <dsp:cNvSpPr/>
      </dsp:nvSpPr>
      <dsp:spPr>
        <a:xfrm>
          <a:off x="4875679" y="977438"/>
          <a:ext cx="415070" cy="485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2331502"/>
                <a:satOff val="-139"/>
                <a:lumOff val="1725"/>
                <a:alphaOff val="0"/>
                <a:shade val="100000"/>
                <a:satMod val="137000"/>
              </a:schemeClr>
            </a:gs>
            <a:gs pos="71000">
              <a:schemeClr val="accent3">
                <a:hueOff val="-2331502"/>
                <a:satOff val="-139"/>
                <a:lumOff val="1725"/>
                <a:alphaOff val="0"/>
                <a:shade val="98000"/>
                <a:satMod val="137000"/>
              </a:schemeClr>
            </a:gs>
            <a:gs pos="100000">
              <a:schemeClr val="accent3">
                <a:hueOff val="-2331502"/>
                <a:satOff val="-139"/>
                <a:lumOff val="1725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875679" y="1074549"/>
        <a:ext cx="290549" cy="291331"/>
      </dsp:txXfrm>
    </dsp:sp>
    <dsp:sp modelId="{6CE24A09-5E2B-469E-9597-2BC38C71860F}">
      <dsp:nvSpPr>
        <dsp:cNvPr id="0" name=""/>
        <dsp:cNvSpPr/>
      </dsp:nvSpPr>
      <dsp:spPr>
        <a:xfrm>
          <a:off x="5486537" y="632852"/>
          <a:ext cx="1957878" cy="1174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shade val="100000"/>
                <a:satMod val="137000"/>
              </a:schemeClr>
            </a:gs>
            <a:gs pos="71000">
              <a:schemeClr val="accent3">
                <a:hueOff val="-3885836"/>
                <a:satOff val="-232"/>
                <a:lumOff val="2876"/>
                <a:alphaOff val="0"/>
                <a:shade val="98000"/>
                <a:satMod val="137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实现站点处理的类</a:t>
          </a:r>
        </a:p>
      </dsp:txBody>
      <dsp:txXfrm>
        <a:off x="5520944" y="667259"/>
        <a:ext cx="1889064" cy="1105913"/>
      </dsp:txXfrm>
    </dsp:sp>
    <dsp:sp modelId="{3A37380E-D113-4FA7-8DBD-0B59AB229CE0}">
      <dsp:nvSpPr>
        <dsp:cNvPr id="0" name=""/>
        <dsp:cNvSpPr/>
      </dsp:nvSpPr>
      <dsp:spPr>
        <a:xfrm>
          <a:off x="7616709" y="977438"/>
          <a:ext cx="415070" cy="485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4663004"/>
                <a:satOff val="-278"/>
                <a:lumOff val="3451"/>
                <a:alphaOff val="0"/>
                <a:shade val="100000"/>
                <a:satMod val="137000"/>
              </a:schemeClr>
            </a:gs>
            <a:gs pos="71000">
              <a:schemeClr val="accent3">
                <a:hueOff val="-4663004"/>
                <a:satOff val="-278"/>
                <a:lumOff val="3451"/>
                <a:alphaOff val="0"/>
                <a:shade val="98000"/>
                <a:satMod val="137000"/>
              </a:schemeClr>
            </a:gs>
            <a:gs pos="100000">
              <a:schemeClr val="accent3">
                <a:hueOff val="-4663004"/>
                <a:satOff val="-278"/>
                <a:lumOff val="3451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7616709" y="1074549"/>
        <a:ext cx="290549" cy="291331"/>
      </dsp:txXfrm>
    </dsp:sp>
    <dsp:sp modelId="{E9FD4BA3-0765-4ED3-80C7-ABDD1D36BE69}">
      <dsp:nvSpPr>
        <dsp:cNvPr id="0" name=""/>
        <dsp:cNvSpPr/>
      </dsp:nvSpPr>
      <dsp:spPr>
        <a:xfrm>
          <a:off x="8227567" y="632852"/>
          <a:ext cx="1957878" cy="1174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shade val="100000"/>
                <a:satMod val="137000"/>
              </a:schemeClr>
            </a:gs>
            <a:gs pos="71000">
              <a:schemeClr val="accent3">
                <a:hueOff val="-5828754"/>
                <a:satOff val="-348"/>
                <a:lumOff val="4314"/>
                <a:alphaOff val="0"/>
                <a:shade val="98000"/>
                <a:satMod val="137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实现购票类</a:t>
          </a:r>
        </a:p>
      </dsp:txBody>
      <dsp:txXfrm>
        <a:off x="8261974" y="667259"/>
        <a:ext cx="1889064" cy="1105913"/>
      </dsp:txXfrm>
    </dsp:sp>
    <dsp:sp modelId="{9253DD43-B749-4FA0-91DE-2DDB2CF96EAF}">
      <dsp:nvSpPr>
        <dsp:cNvPr id="0" name=""/>
        <dsp:cNvSpPr/>
      </dsp:nvSpPr>
      <dsp:spPr>
        <a:xfrm rot="5400000">
          <a:off x="8998971" y="1944630"/>
          <a:ext cx="415070" cy="485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6994505"/>
                <a:satOff val="-418"/>
                <a:lumOff val="5176"/>
                <a:alphaOff val="0"/>
                <a:shade val="100000"/>
                <a:satMod val="137000"/>
              </a:schemeClr>
            </a:gs>
            <a:gs pos="71000">
              <a:schemeClr val="accent3">
                <a:hueOff val="-6994505"/>
                <a:satOff val="-418"/>
                <a:lumOff val="5176"/>
                <a:alphaOff val="0"/>
                <a:shade val="98000"/>
                <a:satMod val="137000"/>
              </a:schemeClr>
            </a:gs>
            <a:gs pos="100000">
              <a:schemeClr val="accent3">
                <a:hueOff val="-6994505"/>
                <a:satOff val="-418"/>
                <a:lumOff val="5176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-5400000">
        <a:off x="9060841" y="1979872"/>
        <a:ext cx="291331" cy="290549"/>
      </dsp:txXfrm>
    </dsp:sp>
    <dsp:sp modelId="{A0FD1512-5373-4F7A-91AE-4EB0B45BD332}">
      <dsp:nvSpPr>
        <dsp:cNvPr id="0" name=""/>
        <dsp:cNvSpPr/>
      </dsp:nvSpPr>
      <dsp:spPr>
        <a:xfrm>
          <a:off x="8227567" y="2590730"/>
          <a:ext cx="1957878" cy="1174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shade val="100000"/>
                <a:satMod val="137000"/>
              </a:schemeClr>
            </a:gs>
            <a:gs pos="71000">
              <a:schemeClr val="accent3">
                <a:hueOff val="-7771673"/>
                <a:satOff val="-464"/>
                <a:lumOff val="5751"/>
                <a:alphaOff val="0"/>
                <a:shade val="98000"/>
                <a:satMod val="137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实现购票功能</a:t>
          </a:r>
        </a:p>
      </dsp:txBody>
      <dsp:txXfrm>
        <a:off x="8261974" y="2625137"/>
        <a:ext cx="1889064" cy="1105913"/>
      </dsp:txXfrm>
    </dsp:sp>
    <dsp:sp modelId="{184F1347-B2D8-481B-AF00-3B3E1924FFA5}">
      <dsp:nvSpPr>
        <dsp:cNvPr id="0" name=""/>
        <dsp:cNvSpPr/>
      </dsp:nvSpPr>
      <dsp:spPr>
        <a:xfrm rot="10800000">
          <a:off x="7640204" y="2935317"/>
          <a:ext cx="415070" cy="485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9326007"/>
                <a:satOff val="-557"/>
                <a:lumOff val="6902"/>
                <a:alphaOff val="0"/>
                <a:shade val="100000"/>
                <a:satMod val="137000"/>
              </a:schemeClr>
            </a:gs>
            <a:gs pos="71000">
              <a:schemeClr val="accent3">
                <a:hueOff val="-9326007"/>
                <a:satOff val="-557"/>
                <a:lumOff val="6902"/>
                <a:alphaOff val="0"/>
                <a:shade val="98000"/>
                <a:satMod val="137000"/>
              </a:schemeClr>
            </a:gs>
            <a:gs pos="100000">
              <a:schemeClr val="accent3">
                <a:hueOff val="-9326007"/>
                <a:satOff val="-557"/>
                <a:lumOff val="6902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7764725" y="3032428"/>
        <a:ext cx="290549" cy="291331"/>
      </dsp:txXfrm>
    </dsp:sp>
    <dsp:sp modelId="{FFDA7313-13F8-440E-998C-D26625C9B0BC}">
      <dsp:nvSpPr>
        <dsp:cNvPr id="0" name=""/>
        <dsp:cNvSpPr/>
      </dsp:nvSpPr>
      <dsp:spPr>
        <a:xfrm>
          <a:off x="5486537" y="2590730"/>
          <a:ext cx="1957878" cy="1174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shade val="100000"/>
                <a:satMod val="137000"/>
              </a:schemeClr>
            </a:gs>
            <a:gs pos="71000">
              <a:schemeClr val="accent3">
                <a:hueOff val="-9714590"/>
                <a:satOff val="-580"/>
                <a:lumOff val="7189"/>
                <a:alphaOff val="0"/>
                <a:shade val="98000"/>
                <a:satMod val="137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运行项目</a:t>
          </a:r>
        </a:p>
      </dsp:txBody>
      <dsp:txXfrm>
        <a:off x="5520944" y="2625137"/>
        <a:ext cx="1889064" cy="1105913"/>
      </dsp:txXfrm>
    </dsp:sp>
    <dsp:sp modelId="{1C463ADF-903F-47FB-8162-4DC38519EB31}">
      <dsp:nvSpPr>
        <dsp:cNvPr id="0" name=""/>
        <dsp:cNvSpPr/>
      </dsp:nvSpPr>
      <dsp:spPr>
        <a:xfrm rot="10800000">
          <a:off x="4899174" y="2935317"/>
          <a:ext cx="415070" cy="485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shade val="100000"/>
                <a:satMod val="137000"/>
              </a:schemeClr>
            </a:gs>
            <a:gs pos="71000">
              <a:schemeClr val="accent3">
                <a:hueOff val="-11657509"/>
                <a:satOff val="-696"/>
                <a:lumOff val="8627"/>
                <a:alphaOff val="0"/>
                <a:shade val="98000"/>
                <a:satMod val="137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5023695" y="3032428"/>
        <a:ext cx="290549" cy="291331"/>
      </dsp:txXfrm>
    </dsp:sp>
    <dsp:sp modelId="{BF01297E-07F6-45BA-98DD-B66444A729E6}">
      <dsp:nvSpPr>
        <dsp:cNvPr id="0" name=""/>
        <dsp:cNvSpPr/>
      </dsp:nvSpPr>
      <dsp:spPr>
        <a:xfrm>
          <a:off x="2745507" y="2590730"/>
          <a:ext cx="1957878" cy="1174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shade val="100000"/>
                <a:satMod val="137000"/>
              </a:schemeClr>
            </a:gs>
            <a:gs pos="71000">
              <a:schemeClr val="accent3">
                <a:hueOff val="-11657509"/>
                <a:satOff val="-696"/>
                <a:lumOff val="8627"/>
                <a:alphaOff val="0"/>
                <a:shade val="98000"/>
                <a:satMod val="137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优化项目</a:t>
          </a:r>
        </a:p>
      </dsp:txBody>
      <dsp:txXfrm>
        <a:off x="2779914" y="2625137"/>
        <a:ext cx="1889064" cy="1105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F9A97-371B-4073-9A9F-1C8BCD90B96A}">
      <dsp:nvSpPr>
        <dsp:cNvPr id="0" name=""/>
        <dsp:cNvSpPr/>
      </dsp:nvSpPr>
      <dsp:spPr>
        <a:xfrm>
          <a:off x="2058213" y="560605"/>
          <a:ext cx="433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960" y="45720"/>
              </a:lnTo>
            </a:path>
          </a:pathLst>
        </a:custGeom>
        <a:noFill/>
        <a:ln w="6350" cap="rnd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63579" y="604002"/>
        <a:ext cx="23228" cy="4645"/>
      </dsp:txXfrm>
    </dsp:sp>
    <dsp:sp modelId="{A6327B09-9CD9-47DA-87D7-768D2CE6ECAF}">
      <dsp:nvSpPr>
        <dsp:cNvPr id="0" name=""/>
        <dsp:cNvSpPr/>
      </dsp:nvSpPr>
      <dsp:spPr>
        <a:xfrm>
          <a:off x="40186" y="377"/>
          <a:ext cx="2019826" cy="121189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判断出发地和目的地站点名称的合法性</a:t>
          </a:r>
          <a:endParaRPr lang="zh-CN" altLang="en-US" sz="1900" kern="1200"/>
        </a:p>
      </dsp:txBody>
      <dsp:txXfrm>
        <a:off x="40186" y="377"/>
        <a:ext cx="2019826" cy="1211895"/>
      </dsp:txXfrm>
    </dsp:sp>
    <dsp:sp modelId="{27B1CE53-83F3-4F90-9526-E656DE7B8D2C}">
      <dsp:nvSpPr>
        <dsp:cNvPr id="0" name=""/>
        <dsp:cNvSpPr/>
      </dsp:nvSpPr>
      <dsp:spPr>
        <a:xfrm>
          <a:off x="4542599" y="560605"/>
          <a:ext cx="433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960" y="45720"/>
              </a:lnTo>
            </a:path>
          </a:pathLst>
        </a:custGeom>
        <a:noFill/>
        <a:ln w="6350" cap="rnd" cmpd="sng" algn="ctr">
          <a:solidFill>
            <a:schemeClr val="accent1">
              <a:shade val="90000"/>
              <a:hueOff val="-15848"/>
              <a:satOff val="-1510"/>
              <a:lumOff val="69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47965" y="604002"/>
        <a:ext cx="23228" cy="4645"/>
      </dsp:txXfrm>
    </dsp:sp>
    <dsp:sp modelId="{3935E6E0-C8F0-493A-A8A9-FCC83DD56B3E}">
      <dsp:nvSpPr>
        <dsp:cNvPr id="0" name=""/>
        <dsp:cNvSpPr/>
      </dsp:nvSpPr>
      <dsp:spPr>
        <a:xfrm>
          <a:off x="2524573" y="377"/>
          <a:ext cx="2019826" cy="121189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13365"/>
                <a:satOff val="-1275"/>
                <a:lumOff val="6089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13365"/>
                <a:satOff val="-1275"/>
                <a:lumOff val="6089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13365"/>
                <a:satOff val="-1275"/>
                <a:lumOff val="6089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用户登录</a:t>
          </a:r>
          <a:endParaRPr lang="zh-CN" altLang="en-US" sz="1900" kern="1200"/>
        </a:p>
      </dsp:txBody>
      <dsp:txXfrm>
        <a:off x="2524573" y="377"/>
        <a:ext cx="2019826" cy="1211895"/>
      </dsp:txXfrm>
    </dsp:sp>
    <dsp:sp modelId="{AED6DB82-BB6E-4B3D-8EE8-FDFE656FFF80}">
      <dsp:nvSpPr>
        <dsp:cNvPr id="0" name=""/>
        <dsp:cNvSpPr/>
      </dsp:nvSpPr>
      <dsp:spPr>
        <a:xfrm>
          <a:off x="7026985" y="560605"/>
          <a:ext cx="433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960" y="45720"/>
              </a:lnTo>
            </a:path>
          </a:pathLst>
        </a:custGeom>
        <a:noFill/>
        <a:ln w="6350" cap="rnd" cmpd="sng" algn="ctr">
          <a:solidFill>
            <a:schemeClr val="accent1">
              <a:shade val="90000"/>
              <a:hueOff val="-31696"/>
              <a:satOff val="-3021"/>
              <a:lumOff val="1398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232351" y="604002"/>
        <a:ext cx="23228" cy="4645"/>
      </dsp:txXfrm>
    </dsp:sp>
    <dsp:sp modelId="{BB40624D-37F6-47BD-9DB7-97BA5B41DDBA}">
      <dsp:nvSpPr>
        <dsp:cNvPr id="0" name=""/>
        <dsp:cNvSpPr/>
      </dsp:nvSpPr>
      <dsp:spPr>
        <a:xfrm>
          <a:off x="5008959" y="377"/>
          <a:ext cx="2019826" cy="121189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26731"/>
                <a:satOff val="-2551"/>
                <a:lumOff val="12178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26731"/>
                <a:satOff val="-2551"/>
                <a:lumOff val="12178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26731"/>
                <a:satOff val="-2551"/>
                <a:lumOff val="12178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查询票务信息</a:t>
          </a:r>
          <a:endParaRPr lang="zh-CN" altLang="en-US" sz="1900" kern="1200"/>
        </a:p>
      </dsp:txBody>
      <dsp:txXfrm>
        <a:off x="5008959" y="377"/>
        <a:ext cx="2019826" cy="1211895"/>
      </dsp:txXfrm>
    </dsp:sp>
    <dsp:sp modelId="{0628FAC7-59A4-49EF-AB69-B3293D325F48}">
      <dsp:nvSpPr>
        <dsp:cNvPr id="0" name=""/>
        <dsp:cNvSpPr/>
      </dsp:nvSpPr>
      <dsp:spPr>
        <a:xfrm>
          <a:off x="1050099" y="1210472"/>
          <a:ext cx="7453159" cy="433960"/>
        </a:xfrm>
        <a:custGeom>
          <a:avLst/>
          <a:gdLst/>
          <a:ahLst/>
          <a:cxnLst/>
          <a:rect l="0" t="0" r="0" b="0"/>
          <a:pathLst>
            <a:path>
              <a:moveTo>
                <a:pt x="7453159" y="0"/>
              </a:moveTo>
              <a:lnTo>
                <a:pt x="7453159" y="234080"/>
              </a:lnTo>
              <a:lnTo>
                <a:pt x="0" y="234080"/>
              </a:lnTo>
              <a:lnTo>
                <a:pt x="0" y="433960"/>
              </a:lnTo>
            </a:path>
          </a:pathLst>
        </a:custGeom>
        <a:noFill/>
        <a:ln w="6350" cap="rnd" cmpd="sng" algn="ctr">
          <a:solidFill>
            <a:schemeClr val="accent1">
              <a:shade val="90000"/>
              <a:hueOff val="-47544"/>
              <a:satOff val="-4531"/>
              <a:lumOff val="209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89988" y="1425130"/>
        <a:ext cx="373381" cy="4645"/>
      </dsp:txXfrm>
    </dsp:sp>
    <dsp:sp modelId="{639B5BBE-F05A-49F6-9133-FE85FA375D9B}">
      <dsp:nvSpPr>
        <dsp:cNvPr id="0" name=""/>
        <dsp:cNvSpPr/>
      </dsp:nvSpPr>
      <dsp:spPr>
        <a:xfrm>
          <a:off x="7493345" y="377"/>
          <a:ext cx="2019826" cy="121189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40096"/>
                <a:satOff val="-3826"/>
                <a:lumOff val="18268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40096"/>
                <a:satOff val="-3826"/>
                <a:lumOff val="18268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40096"/>
                <a:satOff val="-3826"/>
                <a:lumOff val="18268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获取预定的车票信息</a:t>
          </a:r>
          <a:endParaRPr lang="zh-CN" altLang="en-US" sz="1900" kern="1200"/>
        </a:p>
      </dsp:txBody>
      <dsp:txXfrm>
        <a:off x="7493345" y="377"/>
        <a:ext cx="2019826" cy="1211895"/>
      </dsp:txXfrm>
    </dsp:sp>
    <dsp:sp modelId="{DC12E1BD-96FD-458C-B155-7CB0DC66B220}">
      <dsp:nvSpPr>
        <dsp:cNvPr id="0" name=""/>
        <dsp:cNvSpPr/>
      </dsp:nvSpPr>
      <dsp:spPr>
        <a:xfrm>
          <a:off x="2058213" y="2237060"/>
          <a:ext cx="433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960" y="45720"/>
              </a:lnTo>
            </a:path>
          </a:pathLst>
        </a:custGeom>
        <a:noFill/>
        <a:ln w="6350" cap="rnd" cmpd="sng" algn="ctr">
          <a:solidFill>
            <a:schemeClr val="accent1">
              <a:shade val="90000"/>
              <a:hueOff val="-63392"/>
              <a:satOff val="-6042"/>
              <a:lumOff val="279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63579" y="2280458"/>
        <a:ext cx="23228" cy="4645"/>
      </dsp:txXfrm>
    </dsp:sp>
    <dsp:sp modelId="{383F3A74-E59F-4E38-9C5A-15222B4D5770}">
      <dsp:nvSpPr>
        <dsp:cNvPr id="0" name=""/>
        <dsp:cNvSpPr/>
      </dsp:nvSpPr>
      <dsp:spPr>
        <a:xfrm>
          <a:off x="40186" y="1676833"/>
          <a:ext cx="2019826" cy="121189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53462"/>
                <a:satOff val="-5101"/>
                <a:lumOff val="24357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53462"/>
                <a:satOff val="-5101"/>
                <a:lumOff val="24357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53462"/>
                <a:satOff val="-5101"/>
                <a:lumOff val="24357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预定车票</a:t>
          </a:r>
          <a:endParaRPr lang="zh-CN" altLang="en-US" sz="1900" kern="1200"/>
        </a:p>
      </dsp:txBody>
      <dsp:txXfrm>
        <a:off x="40186" y="1676833"/>
        <a:ext cx="2019826" cy="1211895"/>
      </dsp:txXfrm>
    </dsp:sp>
    <dsp:sp modelId="{93F5B2CF-0CF6-490E-9A9A-B0C2D4E16B4B}">
      <dsp:nvSpPr>
        <dsp:cNvPr id="0" name=""/>
        <dsp:cNvSpPr/>
      </dsp:nvSpPr>
      <dsp:spPr>
        <a:xfrm>
          <a:off x="4542599" y="2237060"/>
          <a:ext cx="433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960" y="45720"/>
              </a:lnTo>
            </a:path>
          </a:pathLst>
        </a:custGeom>
        <a:noFill/>
        <a:ln w="6350" cap="rnd" cmpd="sng" algn="ctr">
          <a:solidFill>
            <a:schemeClr val="accent1">
              <a:shade val="90000"/>
              <a:hueOff val="-79240"/>
              <a:satOff val="-7552"/>
              <a:lumOff val="349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47965" y="2280458"/>
        <a:ext cx="23228" cy="4645"/>
      </dsp:txXfrm>
    </dsp:sp>
    <dsp:sp modelId="{E59B4FBA-B2AD-419E-8F2A-904BAD10FA6A}">
      <dsp:nvSpPr>
        <dsp:cNvPr id="0" name=""/>
        <dsp:cNvSpPr/>
      </dsp:nvSpPr>
      <dsp:spPr>
        <a:xfrm>
          <a:off x="2524573" y="1676833"/>
          <a:ext cx="2019826" cy="121189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66827"/>
                <a:satOff val="-6377"/>
                <a:lumOff val="30446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66827"/>
                <a:satOff val="-6377"/>
                <a:lumOff val="30446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66827"/>
                <a:satOff val="-6377"/>
                <a:lumOff val="30446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核对订单</a:t>
          </a:r>
          <a:endParaRPr lang="zh-CN" altLang="en-US" sz="1900" kern="1200"/>
        </a:p>
      </dsp:txBody>
      <dsp:txXfrm>
        <a:off x="2524573" y="1676833"/>
        <a:ext cx="2019826" cy="1211895"/>
      </dsp:txXfrm>
    </dsp:sp>
    <dsp:sp modelId="{768A1D3C-881C-475E-9F8E-176FE1A0C2E1}">
      <dsp:nvSpPr>
        <dsp:cNvPr id="0" name=""/>
        <dsp:cNvSpPr/>
      </dsp:nvSpPr>
      <dsp:spPr>
        <a:xfrm>
          <a:off x="5008959" y="1676833"/>
          <a:ext cx="2019826" cy="121189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80193"/>
                <a:satOff val="-7652"/>
                <a:lumOff val="36535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80193"/>
                <a:satOff val="-7652"/>
                <a:lumOff val="36535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80193"/>
                <a:satOff val="-7652"/>
                <a:lumOff val="36535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发送邮件</a:t>
          </a:r>
          <a:endParaRPr lang="zh-CN" altLang="en-US" sz="1900" kern="1200"/>
        </a:p>
      </dsp:txBody>
      <dsp:txXfrm>
        <a:off x="5008959" y="1676833"/>
        <a:ext cx="2019826" cy="1211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39192" y="3986646"/>
            <a:ext cx="6107837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13</a:t>
            </a:r>
            <a:r>
              <a:rPr lang="zh-CN" altLang="en-US" sz="2800"/>
              <a:t>章  </a:t>
            </a:r>
            <a:r>
              <a:rPr lang="zh-CN" altLang="zh-CN" sz="2800"/>
              <a:t>综合项目：抢票软件的实现</a:t>
            </a:r>
          </a:p>
          <a:p>
            <a:pPr algn="r"/>
            <a:endParaRPr 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57F035-DB14-477C-B0F1-BA0DB8A5C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项目实现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85625D-442D-420B-B4C4-ABEC089DDA52}"/>
              </a:ext>
            </a:extLst>
          </p:cNvPr>
          <p:cNvSpPr/>
          <p:nvPr/>
        </p:nvSpPr>
        <p:spPr>
          <a:xfrm>
            <a:off x="1104900" y="1520701"/>
            <a:ext cx="3724552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实现购票类</a:t>
            </a:r>
            <a:endParaRPr lang="zh-CN" altLang="zh-CN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E7E37C-FB78-4C07-ADEE-634B482B4BCA}"/>
              </a:ext>
            </a:extLst>
          </p:cNvPr>
          <p:cNvSpPr/>
          <p:nvPr/>
        </p:nvSpPr>
        <p:spPr>
          <a:xfrm>
            <a:off x="1104899" y="2212633"/>
            <a:ext cx="10054331" cy="377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购票功能是本项目的核心部分。纵观整个购票过程，需要实现以下几个功能。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读取用户购票信息。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浏览器访问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12306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的登录页面。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查询车票信息。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获取购买车票的详细信息。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选择乘客和席别。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核对预定的车票。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发送邮件。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保持登录状态。</a:t>
            </a:r>
          </a:p>
        </p:txBody>
      </p:sp>
    </p:spTree>
    <p:extLst>
      <p:ext uri="{BB962C8B-B14F-4D97-AF65-F5344CB8AC3E}">
        <p14:creationId xmlns:p14="http://schemas.microsoft.com/office/powerpoint/2010/main" val="27693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项目实现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85625D-442D-420B-B4C4-ABEC089DDA52}"/>
              </a:ext>
            </a:extLst>
          </p:cNvPr>
          <p:cNvSpPr/>
          <p:nvPr/>
        </p:nvSpPr>
        <p:spPr>
          <a:xfrm>
            <a:off x="1104900" y="1520701"/>
            <a:ext cx="3724552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实现购票功能</a:t>
            </a:r>
            <a:endParaRPr lang="zh-CN" altLang="zh-CN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8B53F5-0ED1-47C7-AFCB-6FD1D35E2558}"/>
              </a:ext>
            </a:extLst>
          </p:cNvPr>
          <p:cNvSpPr/>
          <p:nvPr/>
        </p:nvSpPr>
        <p:spPr>
          <a:xfrm>
            <a:off x="1270503" y="2094426"/>
            <a:ext cx="6097963" cy="87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定义爬虫类</a:t>
            </a: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TicketsSpider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实现抢票功能：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下载器中间件源文件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middlewares.py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5F55EDB-1E8D-45A6-AF16-D9796D4B5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250881"/>
              </p:ext>
            </p:extLst>
          </p:nvPr>
        </p:nvGraphicFramePr>
        <p:xfrm>
          <a:off x="1270503" y="3346881"/>
          <a:ext cx="9553359" cy="2889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2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项目实现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85625D-442D-420B-B4C4-ABEC089DDA52}"/>
              </a:ext>
            </a:extLst>
          </p:cNvPr>
          <p:cNvSpPr/>
          <p:nvPr/>
        </p:nvSpPr>
        <p:spPr>
          <a:xfrm>
            <a:off x="1104900" y="1520701"/>
            <a:ext cx="3724552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运行项目</a:t>
            </a:r>
            <a:endParaRPr lang="zh-CN" altLang="zh-CN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D8AEAA-7C1D-4954-BF61-0184D63213C1}"/>
              </a:ext>
            </a:extLst>
          </p:cNvPr>
          <p:cNvSpPr/>
          <p:nvPr/>
        </p:nvSpPr>
        <p:spPr>
          <a:xfrm>
            <a:off x="1104900" y="2099638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通过命令运行爬虫。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&gt;scrapy crawl tickets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项目实现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85625D-442D-420B-B4C4-ABEC089DDA52}"/>
              </a:ext>
            </a:extLst>
          </p:cNvPr>
          <p:cNvSpPr/>
          <p:nvPr/>
        </p:nvSpPr>
        <p:spPr>
          <a:xfrm>
            <a:off x="1104900" y="1520701"/>
            <a:ext cx="3724552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优化项目</a:t>
            </a:r>
            <a:endParaRPr lang="zh-CN" altLang="zh-CN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5ACF91-81F5-40C0-B448-06268DA1017C}"/>
              </a:ext>
            </a:extLst>
          </p:cNvPr>
          <p:cNvSpPr/>
          <p:nvPr/>
        </p:nvSpPr>
        <p:spPr>
          <a:xfrm>
            <a:off x="1183688" y="2023060"/>
            <a:ext cx="9901893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选座功能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部分车次提供选座功能，可在核对信息确认框中选取心仪的座位。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特殊情况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1EF7C0-8A90-4E9F-8CB7-1903CF4C9A4B}"/>
              </a:ext>
            </a:extLst>
          </p:cNvPr>
          <p:cNvSpPr/>
          <p:nvPr/>
        </p:nvSpPr>
        <p:spPr>
          <a:xfrm>
            <a:off x="1183689" y="3451622"/>
            <a:ext cx="9901892" cy="38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在购票过程中，还需要考虑各种特殊情况，针对这些特殊情况，做出相应的处理。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FFD3C-1AEE-4EEC-9D2E-A7BEBDF3574B}"/>
              </a:ext>
            </a:extLst>
          </p:cNvPr>
          <p:cNvSpPr/>
          <p:nvPr/>
        </p:nvSpPr>
        <p:spPr>
          <a:xfrm>
            <a:off x="1432263" y="3924539"/>
            <a:ext cx="9980681" cy="12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暂不办理业务：离开车时间不足半小时，会暂停办理购票业务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有未处理的订单：只要有未处理的订单，就无法再办理购票业务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取消次数过多：车票取消操作一天最多三次，否则当天无法在办理购票业务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B8E715-4BCF-41F5-A41A-C021E50175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9414" y="5463938"/>
            <a:ext cx="3447982" cy="11216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8C5A8C-B370-44D5-9A49-BBF2630BFB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18994" y="5463938"/>
            <a:ext cx="3859317" cy="11216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E45ADB-BF57-4AD5-99AF-9D0B92D098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79910" y="5463938"/>
            <a:ext cx="3542676" cy="112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6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项目需求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8436A4-C941-44A6-A5A7-F0F6420A1E1E}"/>
              </a:ext>
            </a:extLst>
          </p:cNvPr>
          <p:cNvSpPr/>
          <p:nvPr/>
        </p:nvSpPr>
        <p:spPr>
          <a:xfrm>
            <a:off x="988380" y="1609013"/>
            <a:ext cx="10097201" cy="212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到春节，相信大家最关注的莫过于如何抢到一张回家的火车票。以前，大家只能从黄牛手中高价购买，随着技术的发展，加上巨大的需求和利益驱动，近几年各种抢票软件便应运而生。由于抢票软件具有速度快、持续不间断、无人值守等优势，迅速成为大家抢票的神器。但是使用第三方提供的抢票软件也有诸多问题，如：个人账号有泄露风险（需要提供</a:t>
            </a:r>
            <a:r>
              <a:rPr lang="zh-CN" altLang="zh-CN">
                <a:ea typeface="Times New Roman" panose="02020603050405020304" pitchFamily="18" charset="0"/>
              </a:rPr>
              <a:t>12306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账号），所谓的加速包要收费等。既然这样，我们何不开发出一款属于自己的抢票软件呢？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18F1B5-1329-41F0-B7AC-C13ACB629F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97626" y="3830821"/>
            <a:ext cx="6205994" cy="29509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82866A-1376-4C41-992C-FA95B3C92508}"/>
              </a:ext>
            </a:extLst>
          </p:cNvPr>
          <p:cNvSpPr/>
          <p:nvPr/>
        </p:nvSpPr>
        <p:spPr>
          <a:xfrm>
            <a:off x="988380" y="4027326"/>
            <a:ext cx="3538121" cy="253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为了简化开发流程、降低开发难度，我们不打算开发一款抢票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或桌面应用程序，而是使用自动化测试工具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Selenium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，模拟用户使用浏览器登录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12306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，执行购票的过程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技术分析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347372-FD2F-4988-A343-AB0FF78D291A}"/>
              </a:ext>
            </a:extLst>
          </p:cNvPr>
          <p:cNvSpPr/>
          <p:nvPr/>
        </p:nvSpPr>
        <p:spPr>
          <a:xfrm>
            <a:off x="1105659" y="1605004"/>
            <a:ext cx="9980681" cy="377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自动登录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12306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的用户登录，不得不说到它的验证码。如果你没有较广的知识面和极好的视力，估计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12306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的验证码会让你崩溃。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12306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这样做的目的无非是想防止机器人程序的“骚扰”。因为这种连人都难以识别的验证码，机器人程序识别起来自然就更加困难了。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从技术的角度来看，要实现自动识别验证码，主要有两个途径。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借助于打码平台。但打码平台不仅收费，而且很多都是人工识别的。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借助于深度学习算法。但实现难度大，识别准确率低，且超出了本书的知识范畴。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鉴于以上问题，本项目决定让用户自主登录，即用户手动输入用户名、密码并选择验证码，点击“登录”按钮登录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12306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技术分析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2FBE2E-1116-479E-B7CF-E474865198B7}"/>
              </a:ext>
            </a:extLst>
          </p:cNvPr>
          <p:cNvSpPr/>
          <p:nvPr/>
        </p:nvSpPr>
        <p:spPr>
          <a:xfrm>
            <a:off x="1104899" y="1520701"/>
            <a:ext cx="9980681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自动发邮件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在购票成功后，系统需要自动发送一封邮件，提醒用户已购票成功，需尽快支付。如何实现自动发送邮件的功能呢？答案是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yagmail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首先，使用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yagmail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69240" indent="-25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&gt;pip install yagmail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yagmail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库安装成功后，就可以实现邮件发送功能了，主要有以下两个步骤。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连接邮件服务器。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在发送邮件之前，需要确定一个发件人的邮箱服务器。使用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yagmail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方法可以实现邮件服务器的连接，如以下代码所示：</a:t>
            </a:r>
          </a:p>
          <a:p>
            <a:pPr marL="269240" indent="-25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 yagmail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yag = yagmail.SMTP( user="user@163.com", password="1234", host='smtp.163.com')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0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技术分析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2FBE2E-1116-479E-B7CF-E474865198B7}"/>
              </a:ext>
            </a:extLst>
          </p:cNvPr>
          <p:cNvSpPr/>
          <p:nvPr/>
        </p:nvSpPr>
        <p:spPr>
          <a:xfrm>
            <a:off x="1104899" y="1520701"/>
            <a:ext cx="9980681" cy="527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自动发邮件</a:t>
            </a:r>
            <a:endParaRPr lang="en-US" altLang="zh-CN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zh-CN"/>
              <a:t>发送邮件。</a:t>
            </a:r>
          </a:p>
          <a:p>
            <a:pPr>
              <a:lnSpc>
                <a:spcPct val="150000"/>
              </a:lnSpc>
            </a:pPr>
            <a:r>
              <a:rPr lang="zh-CN" altLang="zh-CN"/>
              <a:t>使用</a:t>
            </a:r>
            <a:r>
              <a:rPr lang="en-US" altLang="zh-CN"/>
              <a:t>yagmail</a:t>
            </a:r>
            <a:r>
              <a:rPr lang="zh-CN" altLang="zh-CN"/>
              <a:t>的</a:t>
            </a:r>
            <a:r>
              <a:rPr lang="en-US" altLang="zh-CN"/>
              <a:t>send</a:t>
            </a:r>
            <a:r>
              <a:rPr lang="zh-CN" altLang="zh-CN"/>
              <a:t>方法实现邮件的发送。</a:t>
            </a:r>
            <a:r>
              <a:rPr lang="en-US" altLang="zh-CN"/>
              <a:t>send</a:t>
            </a:r>
            <a:r>
              <a:rPr lang="zh-CN" altLang="zh-CN"/>
              <a:t>方法的参数主要有：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to</a:t>
            </a:r>
            <a:r>
              <a:rPr lang="zh-CN" altLang="zh-CN"/>
              <a:t>：目标邮箱地址（收件人）。支持多邮箱发送，存储于列表中。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subject</a:t>
            </a:r>
            <a:r>
              <a:rPr lang="zh-CN" altLang="zh-CN"/>
              <a:t>：邮件标题。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contents</a:t>
            </a:r>
            <a:r>
              <a:rPr lang="zh-CN" altLang="zh-CN"/>
              <a:t>：邮件正文内容。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attachments</a:t>
            </a:r>
            <a:r>
              <a:rPr lang="zh-CN" altLang="zh-CN"/>
              <a:t>：上传的附件。支持多个附件上传，存储于列表中。默认为</a:t>
            </a:r>
            <a:r>
              <a:rPr lang="en-US" altLang="zh-CN"/>
              <a:t>None</a:t>
            </a:r>
            <a:endParaRPr lang="zh-CN" altLang="zh-CN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cc</a:t>
            </a:r>
            <a:r>
              <a:rPr lang="zh-CN" altLang="zh-CN"/>
              <a:t>：抄送。默认为</a:t>
            </a:r>
            <a:r>
              <a:rPr lang="en-US" altLang="zh-CN"/>
              <a:t>None</a:t>
            </a:r>
            <a:endParaRPr lang="zh-CN" altLang="zh-CN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bcc</a:t>
            </a:r>
            <a:r>
              <a:rPr lang="zh-CN" altLang="zh-CN"/>
              <a:t>：密件抄送。默认为</a:t>
            </a:r>
            <a:r>
              <a:rPr lang="en-US" altLang="zh-CN"/>
              <a:t>None</a:t>
            </a:r>
          </a:p>
          <a:p>
            <a:pPr lvl="1"/>
            <a:endParaRPr lang="zh-CN" altLang="zh-CN"/>
          </a:p>
          <a:p>
            <a:r>
              <a:rPr lang="zh-CN" altLang="zh-CN"/>
              <a:t>以下代码实现了邮件的发送功能。</a:t>
            </a:r>
            <a:endParaRPr lang="en-US" altLang="zh-CN"/>
          </a:p>
          <a:p>
            <a:endParaRPr lang="zh-CN" altLang="zh-CN"/>
          </a:p>
          <a:p>
            <a:r>
              <a:rPr lang="en-US" altLang="zh-CN"/>
              <a:t>message = "</a:t>
            </a:r>
            <a:r>
              <a:rPr lang="zh-CN" altLang="zh-CN"/>
              <a:t>亲，您的票已经抢到了，请在半个小时之内前往支付</a:t>
            </a:r>
            <a:r>
              <a:rPr lang="en-US" altLang="zh-CN"/>
              <a:t>!"</a:t>
            </a:r>
            <a:endParaRPr lang="zh-CN" altLang="zh-CN"/>
          </a:p>
          <a:p>
            <a:r>
              <a:rPr lang="en-US" altLang="zh-CN"/>
              <a:t>yag.send(to="user@163.com", subject='12306</a:t>
            </a:r>
            <a:r>
              <a:rPr lang="zh-CN" altLang="zh-CN"/>
              <a:t>抢票系统通知</a:t>
            </a:r>
            <a:r>
              <a:rPr lang="en-US" altLang="zh-CN"/>
              <a:t>', contents=message)</a:t>
            </a:r>
            <a:endParaRPr lang="zh-CN" altLang="zh-CN"/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项目实现</a:t>
            </a:r>
            <a:endParaRPr lang="en-US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CAB64BE-E737-48B7-95AF-6ACD2D1B4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489539"/>
              </p:ext>
            </p:extLst>
          </p:nvPr>
        </p:nvGraphicFramePr>
        <p:xfrm>
          <a:off x="895658" y="1811045"/>
          <a:ext cx="10189924" cy="439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93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项目实现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85625D-442D-420B-B4C4-ABEC089DDA52}"/>
              </a:ext>
            </a:extLst>
          </p:cNvPr>
          <p:cNvSpPr/>
          <p:nvPr/>
        </p:nvSpPr>
        <p:spPr>
          <a:xfrm>
            <a:off x="1104900" y="1520701"/>
            <a:ext cx="3724552" cy="421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搭建项目框架</a:t>
            </a:r>
            <a:endParaRPr lang="zh-CN" altLang="zh-CN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04091E-13E2-47F1-8910-CEB42DF886E4}"/>
              </a:ext>
            </a:extLst>
          </p:cNvPr>
          <p:cNvSpPr/>
          <p:nvPr/>
        </p:nvSpPr>
        <p:spPr>
          <a:xfrm>
            <a:off x="1219200" y="1941842"/>
            <a:ext cx="8830322" cy="3803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环境准备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首先，要确保项目实现的开发和运行环境已经搭建完成，主要有：</a:t>
            </a:r>
          </a:p>
          <a:p>
            <a:pPr marL="800100" lvl="1" indent="-342900" algn="just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开发环境。</a:t>
            </a:r>
          </a:p>
          <a:p>
            <a:pPr marL="800100" lvl="1" indent="-342900" algn="just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爬虫框架。</a:t>
            </a:r>
          </a:p>
          <a:p>
            <a:pPr marL="800100" lvl="1" indent="-342900" algn="just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Selenium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：自动化测试工具。</a:t>
            </a:r>
          </a:p>
          <a:p>
            <a:pPr marL="800100" lvl="1" indent="-342900" algn="just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yagmail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：邮件发送模块。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Wingdings" panose="05000000000000000000" pitchFamily="2" charset="2"/>
              <a:buChar char="l"/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新建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使用命令新建一个名为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tickets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项目。</a:t>
            </a: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&gt;scrapy startproject tickets</a:t>
            </a: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settings.py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选项。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499A01-87AE-4F0F-9DAB-A50B28A977B0}"/>
              </a:ext>
            </a:extLst>
          </p:cNvPr>
          <p:cNvSpPr/>
          <p:nvPr/>
        </p:nvSpPr>
        <p:spPr>
          <a:xfrm>
            <a:off x="1716349" y="5745319"/>
            <a:ext cx="6096000" cy="1019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robots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ROBOTSTXT_OBEY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设置用户代理：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USER_AGENT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启用下载器中间件：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TicketsDownloaderMiddleware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120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项目实现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85625D-442D-420B-B4C4-ABEC089DDA52}"/>
              </a:ext>
            </a:extLst>
          </p:cNvPr>
          <p:cNvSpPr/>
          <p:nvPr/>
        </p:nvSpPr>
        <p:spPr>
          <a:xfrm>
            <a:off x="1104900" y="1520701"/>
            <a:ext cx="3724552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b="1"/>
              <a:t>实现获取站点信息的爬虫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9356CD-AC47-4ED6-A0A1-2008CEBC71EE}"/>
              </a:ext>
            </a:extLst>
          </p:cNvPr>
          <p:cNvSpPr/>
          <p:nvPr/>
        </p:nvSpPr>
        <p:spPr>
          <a:xfrm>
            <a:off x="1104899" y="1987549"/>
            <a:ext cx="9980681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12306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会专门维护一张站点信息的表，包含站点名、站点编码、站点简拼等。在查询票务信息时，用户输入的出发地和目的地会转换为对应的站点编码，再通过站点编码查询车票信息，如图所示。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9A9BB9-43F2-4E1B-AE9A-CB596876A7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91169" y="4848012"/>
            <a:ext cx="5274310" cy="15830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9BCC37-4716-47AA-9215-944651C624AE}"/>
              </a:ext>
            </a:extLst>
          </p:cNvPr>
          <p:cNvSpPr/>
          <p:nvPr/>
        </p:nvSpPr>
        <p:spPr>
          <a:xfrm>
            <a:off x="1104899" y="3041360"/>
            <a:ext cx="4470278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在项目的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spiders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目录下，新建一个名为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sites_spider.py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的爬虫源文件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，实现获取站点信息的爬虫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A8A658-9BD0-43CF-8FA9-FB26F38CCC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1169" y="3031148"/>
            <a:ext cx="5274310" cy="16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项目实现</a:t>
            </a:r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85625D-442D-420B-B4C4-ABEC089DDA52}"/>
              </a:ext>
            </a:extLst>
          </p:cNvPr>
          <p:cNvSpPr/>
          <p:nvPr/>
        </p:nvSpPr>
        <p:spPr>
          <a:xfrm>
            <a:off x="1104900" y="1520701"/>
            <a:ext cx="3724552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sz="2000" b="1"/>
              <a:t>实现站点处理类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04F5BE-017F-42CD-AD2D-F4766FF5D262}"/>
              </a:ext>
            </a:extLst>
          </p:cNvPr>
          <p:cNvSpPr/>
          <p:nvPr/>
        </p:nvSpPr>
        <p:spPr>
          <a:xfrm>
            <a:off x="1104899" y="2023583"/>
            <a:ext cx="9980681" cy="253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在抢票过程中，会多次用到与站点相关的功能，为此，可以专门为此设计一个站点处理的类。该类的主要功能有：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从文件中获取站点信息。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判断站点是否存在。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根据站点名获取站点编号。</a:t>
            </a:r>
          </a:p>
        </p:txBody>
      </p:sp>
    </p:spTree>
    <p:extLst>
      <p:ext uri="{BB962C8B-B14F-4D97-AF65-F5344CB8AC3E}">
        <p14:creationId xmlns:p14="http://schemas.microsoft.com/office/powerpoint/2010/main" val="28272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Microsoft Office PowerPoint</Application>
  <PresentationFormat>宽屏</PresentationFormat>
  <Paragraphs>110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微软雅黑</vt:lpstr>
      <vt:lpstr>Times New Roman</vt:lpstr>
      <vt:lpstr>Wingdings</vt:lpstr>
      <vt:lpstr>学术文献 16x9</vt:lpstr>
      <vt:lpstr>《从零开始学Scrapy网络爬虫》</vt:lpstr>
      <vt:lpstr>项目需求</vt:lpstr>
      <vt:lpstr>技术分析</vt:lpstr>
      <vt:lpstr>技术分析</vt:lpstr>
      <vt:lpstr>技术分析</vt:lpstr>
      <vt:lpstr>项目实现</vt:lpstr>
      <vt:lpstr>项目实现</vt:lpstr>
      <vt:lpstr>项目实现</vt:lpstr>
      <vt:lpstr>项目实现</vt:lpstr>
      <vt:lpstr>项目实现</vt:lpstr>
      <vt:lpstr>项目实现</vt:lpstr>
      <vt:lpstr>项目实现</vt:lpstr>
      <vt:lpstr>项目实现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2019-07-24T08:53:01Z</dcterms:created>
  <dcterms:modified xsi:type="dcterms:W3CDTF">2019-09-26T09:03:49Z</dcterms:modified>
</cp:coreProperties>
</file>