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9" r:id="rId6"/>
    <p:sldId id="270" r:id="rId7"/>
    <p:sldId id="274" r:id="rId8"/>
    <p:sldId id="271" r:id="rId9"/>
    <p:sldId id="272" r:id="rId10"/>
    <p:sldId id="273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E3C73-CA27-4CAF-A7AC-3E204DC81A5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BA78373-7778-448F-A3B7-11CF67570F1F}">
      <dgm:prSet phldrT="[文本]"/>
      <dgm:spPr/>
      <dgm:t>
        <a:bodyPr/>
        <a:lstStyle/>
        <a:p>
          <a:r>
            <a:rPr lang="zh-CN" altLang="en-US"/>
            <a:t>需求分析</a:t>
          </a:r>
        </a:p>
      </dgm:t>
    </dgm:pt>
    <dgm:pt modelId="{C11B391E-AC6E-4A9F-9922-21D53CE77E1A}" type="parTrans" cxnId="{A1D922C0-DAD2-47DD-A0FB-44E69E67E865}">
      <dgm:prSet/>
      <dgm:spPr/>
      <dgm:t>
        <a:bodyPr/>
        <a:lstStyle/>
        <a:p>
          <a:endParaRPr lang="zh-CN" altLang="en-US"/>
        </a:p>
      </dgm:t>
    </dgm:pt>
    <dgm:pt modelId="{1273E9B1-FC0D-4898-83FA-2964FF80997E}" type="sibTrans" cxnId="{A1D922C0-DAD2-47DD-A0FB-44E69E67E865}">
      <dgm:prSet/>
      <dgm:spPr/>
      <dgm:t>
        <a:bodyPr/>
        <a:lstStyle/>
        <a:p>
          <a:endParaRPr lang="zh-CN" altLang="en-US"/>
        </a:p>
      </dgm:t>
    </dgm:pt>
    <dgm:pt modelId="{3E594714-B88F-48BC-B036-7D02BF07273B}">
      <dgm:prSet phldrT="[文本]"/>
      <dgm:spPr/>
      <dgm:t>
        <a:bodyPr/>
        <a:lstStyle/>
        <a:p>
          <a:r>
            <a:rPr lang="zh-CN" altLang="en-US"/>
            <a:t>创建项目</a:t>
          </a:r>
        </a:p>
      </dgm:t>
    </dgm:pt>
    <dgm:pt modelId="{43967160-B49D-4140-ACF6-B6B136BF79B4}" type="parTrans" cxnId="{64AF6ED3-6D1E-4C39-9A22-DA6A9B7981FA}">
      <dgm:prSet/>
      <dgm:spPr/>
      <dgm:t>
        <a:bodyPr/>
        <a:lstStyle/>
        <a:p>
          <a:endParaRPr lang="zh-CN" altLang="en-US"/>
        </a:p>
      </dgm:t>
    </dgm:pt>
    <dgm:pt modelId="{6395C18A-AD3C-418D-99FE-2BB49B5A9453}" type="sibTrans" cxnId="{64AF6ED3-6D1E-4C39-9A22-DA6A9B7981FA}">
      <dgm:prSet/>
      <dgm:spPr/>
      <dgm:t>
        <a:bodyPr/>
        <a:lstStyle/>
        <a:p>
          <a:endParaRPr lang="zh-CN" altLang="en-US"/>
        </a:p>
      </dgm:t>
    </dgm:pt>
    <dgm:pt modelId="{312F0586-52DC-4432-B4E7-E1DE0A969A45}">
      <dgm:prSet phldrT="[文本]"/>
      <dgm:spPr/>
      <dgm:t>
        <a:bodyPr/>
        <a:lstStyle/>
        <a:p>
          <a:r>
            <a:rPr lang="zh-CN" altLang="en-US"/>
            <a:t>分析页面</a:t>
          </a:r>
        </a:p>
      </dgm:t>
    </dgm:pt>
    <dgm:pt modelId="{ED4AFFF1-41B1-45B1-AFD8-D2B9EE79B12C}" type="parTrans" cxnId="{333DEAEA-F2B3-4983-B819-AC5FED0E7C24}">
      <dgm:prSet/>
      <dgm:spPr/>
      <dgm:t>
        <a:bodyPr/>
        <a:lstStyle/>
        <a:p>
          <a:endParaRPr lang="zh-CN" altLang="en-US"/>
        </a:p>
      </dgm:t>
    </dgm:pt>
    <dgm:pt modelId="{480D58A4-6D41-4932-8457-51DD5CCED7AF}" type="sibTrans" cxnId="{333DEAEA-F2B3-4983-B819-AC5FED0E7C24}">
      <dgm:prSet/>
      <dgm:spPr/>
      <dgm:t>
        <a:bodyPr/>
        <a:lstStyle/>
        <a:p>
          <a:endParaRPr lang="zh-CN" altLang="en-US"/>
        </a:p>
      </dgm:t>
    </dgm:pt>
    <dgm:pt modelId="{42FDB7A2-92CB-4DC9-97B8-3A0F2AC19A74}">
      <dgm:prSet/>
      <dgm:spPr/>
      <dgm:t>
        <a:bodyPr/>
        <a:lstStyle/>
        <a:p>
          <a:r>
            <a:rPr lang="zh-CN" altLang="en-US"/>
            <a:t>实现爬虫</a:t>
          </a:r>
        </a:p>
      </dgm:t>
    </dgm:pt>
    <dgm:pt modelId="{676DE651-4882-414E-9AC9-21A94D8DBFFB}" type="parTrans" cxnId="{033338C9-4A3A-47C5-B764-8F7E7CDEC90C}">
      <dgm:prSet/>
      <dgm:spPr/>
      <dgm:t>
        <a:bodyPr/>
        <a:lstStyle/>
        <a:p>
          <a:endParaRPr lang="zh-CN" altLang="en-US"/>
        </a:p>
      </dgm:t>
    </dgm:pt>
    <dgm:pt modelId="{2E748829-E8EA-4160-A1E5-170197D96AC8}" type="sibTrans" cxnId="{033338C9-4A3A-47C5-B764-8F7E7CDEC90C}">
      <dgm:prSet/>
      <dgm:spPr/>
      <dgm:t>
        <a:bodyPr/>
        <a:lstStyle/>
        <a:p>
          <a:endParaRPr lang="zh-CN" altLang="en-US"/>
        </a:p>
      </dgm:t>
    </dgm:pt>
    <dgm:pt modelId="{E57B1559-E21C-4D92-8E71-AF179C9BA057}">
      <dgm:prSet/>
      <dgm:spPr/>
      <dgm:t>
        <a:bodyPr/>
        <a:lstStyle/>
        <a:p>
          <a:r>
            <a:rPr lang="zh-CN" altLang="en-US"/>
            <a:t>运行爬虫</a:t>
          </a:r>
        </a:p>
      </dgm:t>
    </dgm:pt>
    <dgm:pt modelId="{E535B4B1-35B4-49CE-A9AC-E4E1EE46534C}" type="parTrans" cxnId="{9AFCB560-CFA8-472C-AEE2-6E7DC776EF05}">
      <dgm:prSet/>
      <dgm:spPr/>
      <dgm:t>
        <a:bodyPr/>
        <a:lstStyle/>
        <a:p>
          <a:endParaRPr lang="zh-CN" altLang="en-US"/>
        </a:p>
      </dgm:t>
    </dgm:pt>
    <dgm:pt modelId="{80BF927C-F1FB-4144-93BA-EC0A4BF21238}" type="sibTrans" cxnId="{9AFCB560-CFA8-472C-AEE2-6E7DC776EF05}">
      <dgm:prSet/>
      <dgm:spPr/>
      <dgm:t>
        <a:bodyPr/>
        <a:lstStyle/>
        <a:p>
          <a:endParaRPr lang="zh-CN" altLang="en-US"/>
        </a:p>
      </dgm:t>
    </dgm:pt>
    <dgm:pt modelId="{AC1ABFC7-616E-4290-B3ED-970FA4632D93}" type="pres">
      <dgm:prSet presAssocID="{18AE3C73-CA27-4CAF-A7AC-3E204DC81A5F}" presName="Name0" presStyleCnt="0">
        <dgm:presLayoutVars>
          <dgm:dir/>
          <dgm:resizeHandles val="exact"/>
        </dgm:presLayoutVars>
      </dgm:prSet>
      <dgm:spPr/>
    </dgm:pt>
    <dgm:pt modelId="{CAC19409-61A2-448B-814F-C9DF6B387B13}" type="pres">
      <dgm:prSet presAssocID="{3BA78373-7778-448F-A3B7-11CF67570F1F}" presName="node" presStyleLbl="node1" presStyleIdx="0" presStyleCnt="5">
        <dgm:presLayoutVars>
          <dgm:bulletEnabled val="1"/>
        </dgm:presLayoutVars>
      </dgm:prSet>
      <dgm:spPr/>
    </dgm:pt>
    <dgm:pt modelId="{B0487661-F003-404B-BCAF-3FB226051CC9}" type="pres">
      <dgm:prSet presAssocID="{1273E9B1-FC0D-4898-83FA-2964FF80997E}" presName="sibTrans" presStyleLbl="sibTrans2D1" presStyleIdx="0" presStyleCnt="4"/>
      <dgm:spPr/>
    </dgm:pt>
    <dgm:pt modelId="{59D30C21-8114-4B0B-B0B1-2C3F0B5F0DF6}" type="pres">
      <dgm:prSet presAssocID="{1273E9B1-FC0D-4898-83FA-2964FF80997E}" presName="connectorText" presStyleLbl="sibTrans2D1" presStyleIdx="0" presStyleCnt="4"/>
      <dgm:spPr/>
    </dgm:pt>
    <dgm:pt modelId="{29472D34-2A43-472F-A178-146EE455904B}" type="pres">
      <dgm:prSet presAssocID="{3E594714-B88F-48BC-B036-7D02BF07273B}" presName="node" presStyleLbl="node1" presStyleIdx="1" presStyleCnt="5">
        <dgm:presLayoutVars>
          <dgm:bulletEnabled val="1"/>
        </dgm:presLayoutVars>
      </dgm:prSet>
      <dgm:spPr/>
    </dgm:pt>
    <dgm:pt modelId="{217C6FC1-4551-4EA5-9CC1-8B3FD595028E}" type="pres">
      <dgm:prSet presAssocID="{6395C18A-AD3C-418D-99FE-2BB49B5A9453}" presName="sibTrans" presStyleLbl="sibTrans2D1" presStyleIdx="1" presStyleCnt="4"/>
      <dgm:spPr/>
    </dgm:pt>
    <dgm:pt modelId="{261006BD-578C-435B-A043-D1882713F62E}" type="pres">
      <dgm:prSet presAssocID="{6395C18A-AD3C-418D-99FE-2BB49B5A9453}" presName="connectorText" presStyleLbl="sibTrans2D1" presStyleIdx="1" presStyleCnt="4"/>
      <dgm:spPr/>
    </dgm:pt>
    <dgm:pt modelId="{9CEFBB5C-92A5-49BC-99F9-91DB6E665269}" type="pres">
      <dgm:prSet presAssocID="{312F0586-52DC-4432-B4E7-E1DE0A969A45}" presName="node" presStyleLbl="node1" presStyleIdx="2" presStyleCnt="5">
        <dgm:presLayoutVars>
          <dgm:bulletEnabled val="1"/>
        </dgm:presLayoutVars>
      </dgm:prSet>
      <dgm:spPr/>
    </dgm:pt>
    <dgm:pt modelId="{9CA13FF6-6EE4-439C-A2AA-80D1DE12A249}" type="pres">
      <dgm:prSet presAssocID="{480D58A4-6D41-4932-8457-51DD5CCED7AF}" presName="sibTrans" presStyleLbl="sibTrans2D1" presStyleIdx="2" presStyleCnt="4"/>
      <dgm:spPr/>
    </dgm:pt>
    <dgm:pt modelId="{09F75DBF-5401-400D-90AD-26C6FD12D092}" type="pres">
      <dgm:prSet presAssocID="{480D58A4-6D41-4932-8457-51DD5CCED7AF}" presName="connectorText" presStyleLbl="sibTrans2D1" presStyleIdx="2" presStyleCnt="4"/>
      <dgm:spPr/>
    </dgm:pt>
    <dgm:pt modelId="{F64D9001-D0F1-4244-8DFC-9CEC36EE89DD}" type="pres">
      <dgm:prSet presAssocID="{42FDB7A2-92CB-4DC9-97B8-3A0F2AC19A74}" presName="node" presStyleLbl="node1" presStyleIdx="3" presStyleCnt="5">
        <dgm:presLayoutVars>
          <dgm:bulletEnabled val="1"/>
        </dgm:presLayoutVars>
      </dgm:prSet>
      <dgm:spPr/>
    </dgm:pt>
    <dgm:pt modelId="{CE10C4E2-0620-4160-ADA1-8BB6400E74B5}" type="pres">
      <dgm:prSet presAssocID="{2E748829-E8EA-4160-A1E5-170197D96AC8}" presName="sibTrans" presStyleLbl="sibTrans2D1" presStyleIdx="3" presStyleCnt="4"/>
      <dgm:spPr/>
    </dgm:pt>
    <dgm:pt modelId="{508E56F3-0B0B-47E2-966A-1D9817934A70}" type="pres">
      <dgm:prSet presAssocID="{2E748829-E8EA-4160-A1E5-170197D96AC8}" presName="connectorText" presStyleLbl="sibTrans2D1" presStyleIdx="3" presStyleCnt="4"/>
      <dgm:spPr/>
    </dgm:pt>
    <dgm:pt modelId="{08083EEA-D3F0-45BE-AE62-53D65A5CF598}" type="pres">
      <dgm:prSet presAssocID="{E57B1559-E21C-4D92-8E71-AF179C9BA057}" presName="node" presStyleLbl="node1" presStyleIdx="4" presStyleCnt="5">
        <dgm:presLayoutVars>
          <dgm:bulletEnabled val="1"/>
        </dgm:presLayoutVars>
      </dgm:prSet>
      <dgm:spPr/>
    </dgm:pt>
  </dgm:ptLst>
  <dgm:cxnLst>
    <dgm:cxn modelId="{C9345C3D-FB0B-4840-9FB2-7CB714418561}" type="presOf" srcId="{3BA78373-7778-448F-A3B7-11CF67570F1F}" destId="{CAC19409-61A2-448B-814F-C9DF6B387B13}" srcOrd="0" destOrd="0" presId="urn:microsoft.com/office/officeart/2005/8/layout/process1"/>
    <dgm:cxn modelId="{9AFCB560-CFA8-472C-AEE2-6E7DC776EF05}" srcId="{18AE3C73-CA27-4CAF-A7AC-3E204DC81A5F}" destId="{E57B1559-E21C-4D92-8E71-AF179C9BA057}" srcOrd="4" destOrd="0" parTransId="{E535B4B1-35B4-49CE-A9AC-E4E1EE46534C}" sibTransId="{80BF927C-F1FB-4144-93BA-EC0A4BF21238}"/>
    <dgm:cxn modelId="{CD9C1C69-E448-4824-A35E-1C1C1A1F1780}" type="presOf" srcId="{18AE3C73-CA27-4CAF-A7AC-3E204DC81A5F}" destId="{AC1ABFC7-616E-4290-B3ED-970FA4632D93}" srcOrd="0" destOrd="0" presId="urn:microsoft.com/office/officeart/2005/8/layout/process1"/>
    <dgm:cxn modelId="{AA789455-5528-4F32-BD72-783EB1E771DC}" type="presOf" srcId="{3E594714-B88F-48BC-B036-7D02BF07273B}" destId="{29472D34-2A43-472F-A178-146EE455904B}" srcOrd="0" destOrd="0" presId="urn:microsoft.com/office/officeart/2005/8/layout/process1"/>
    <dgm:cxn modelId="{D9E13A88-8E59-4BD4-BAA1-F1E29E442F7A}" type="presOf" srcId="{6395C18A-AD3C-418D-99FE-2BB49B5A9453}" destId="{261006BD-578C-435B-A043-D1882713F62E}" srcOrd="1" destOrd="0" presId="urn:microsoft.com/office/officeart/2005/8/layout/process1"/>
    <dgm:cxn modelId="{4D564A9D-9A9B-4511-8B9F-0C6F3B5FECBC}" type="presOf" srcId="{1273E9B1-FC0D-4898-83FA-2964FF80997E}" destId="{B0487661-F003-404B-BCAF-3FB226051CC9}" srcOrd="0" destOrd="0" presId="urn:microsoft.com/office/officeart/2005/8/layout/process1"/>
    <dgm:cxn modelId="{3B3070A0-2709-4EC8-A8A4-85DBE41DB62A}" type="presOf" srcId="{480D58A4-6D41-4932-8457-51DD5CCED7AF}" destId="{9CA13FF6-6EE4-439C-A2AA-80D1DE12A249}" srcOrd="0" destOrd="0" presId="urn:microsoft.com/office/officeart/2005/8/layout/process1"/>
    <dgm:cxn modelId="{0C4AAFB2-B3D4-4D50-9B4D-5F1B649CE2D9}" type="presOf" srcId="{312F0586-52DC-4432-B4E7-E1DE0A969A45}" destId="{9CEFBB5C-92A5-49BC-99F9-91DB6E665269}" srcOrd="0" destOrd="0" presId="urn:microsoft.com/office/officeart/2005/8/layout/process1"/>
    <dgm:cxn modelId="{24954FB3-F26E-4DAD-BF7D-A6EE71340BD8}" type="presOf" srcId="{2E748829-E8EA-4160-A1E5-170197D96AC8}" destId="{CE10C4E2-0620-4160-ADA1-8BB6400E74B5}" srcOrd="0" destOrd="0" presId="urn:microsoft.com/office/officeart/2005/8/layout/process1"/>
    <dgm:cxn modelId="{21983DBB-8151-48B8-964E-3BF77D043596}" type="presOf" srcId="{480D58A4-6D41-4932-8457-51DD5CCED7AF}" destId="{09F75DBF-5401-400D-90AD-26C6FD12D092}" srcOrd="1" destOrd="0" presId="urn:microsoft.com/office/officeart/2005/8/layout/process1"/>
    <dgm:cxn modelId="{A1D922C0-DAD2-47DD-A0FB-44E69E67E865}" srcId="{18AE3C73-CA27-4CAF-A7AC-3E204DC81A5F}" destId="{3BA78373-7778-448F-A3B7-11CF67570F1F}" srcOrd="0" destOrd="0" parTransId="{C11B391E-AC6E-4A9F-9922-21D53CE77E1A}" sibTransId="{1273E9B1-FC0D-4898-83FA-2964FF80997E}"/>
    <dgm:cxn modelId="{BD01A3C0-5EC3-4C8B-98C8-3875E56CD528}" type="presOf" srcId="{42FDB7A2-92CB-4DC9-97B8-3A0F2AC19A74}" destId="{F64D9001-D0F1-4244-8DFC-9CEC36EE89DD}" srcOrd="0" destOrd="0" presId="urn:microsoft.com/office/officeart/2005/8/layout/process1"/>
    <dgm:cxn modelId="{90AD86C2-1CA8-464A-96FC-69D27FF3B6AF}" type="presOf" srcId="{E57B1559-E21C-4D92-8E71-AF179C9BA057}" destId="{08083EEA-D3F0-45BE-AE62-53D65A5CF598}" srcOrd="0" destOrd="0" presId="urn:microsoft.com/office/officeart/2005/8/layout/process1"/>
    <dgm:cxn modelId="{1DA4E7C7-6A56-437C-BFEF-384AFFE5AFFA}" type="presOf" srcId="{6395C18A-AD3C-418D-99FE-2BB49B5A9453}" destId="{217C6FC1-4551-4EA5-9CC1-8B3FD595028E}" srcOrd="0" destOrd="0" presId="urn:microsoft.com/office/officeart/2005/8/layout/process1"/>
    <dgm:cxn modelId="{033338C9-4A3A-47C5-B764-8F7E7CDEC90C}" srcId="{18AE3C73-CA27-4CAF-A7AC-3E204DC81A5F}" destId="{42FDB7A2-92CB-4DC9-97B8-3A0F2AC19A74}" srcOrd="3" destOrd="0" parTransId="{676DE651-4882-414E-9AC9-21A94D8DBFFB}" sibTransId="{2E748829-E8EA-4160-A1E5-170197D96AC8}"/>
    <dgm:cxn modelId="{D35B01CC-E0AC-4410-BFB5-0CB15B61BD86}" type="presOf" srcId="{1273E9B1-FC0D-4898-83FA-2964FF80997E}" destId="{59D30C21-8114-4B0B-B0B1-2C3F0B5F0DF6}" srcOrd="1" destOrd="0" presId="urn:microsoft.com/office/officeart/2005/8/layout/process1"/>
    <dgm:cxn modelId="{64AF6ED3-6D1E-4C39-9A22-DA6A9B7981FA}" srcId="{18AE3C73-CA27-4CAF-A7AC-3E204DC81A5F}" destId="{3E594714-B88F-48BC-B036-7D02BF07273B}" srcOrd="1" destOrd="0" parTransId="{43967160-B49D-4140-ACF6-B6B136BF79B4}" sibTransId="{6395C18A-AD3C-418D-99FE-2BB49B5A9453}"/>
    <dgm:cxn modelId="{333DEAEA-F2B3-4983-B819-AC5FED0E7C24}" srcId="{18AE3C73-CA27-4CAF-A7AC-3E204DC81A5F}" destId="{312F0586-52DC-4432-B4E7-E1DE0A969A45}" srcOrd="2" destOrd="0" parTransId="{ED4AFFF1-41B1-45B1-AFD8-D2B9EE79B12C}" sibTransId="{480D58A4-6D41-4932-8457-51DD5CCED7AF}"/>
    <dgm:cxn modelId="{EFC14AEC-AD02-4114-8652-671984F1B293}" type="presOf" srcId="{2E748829-E8EA-4160-A1E5-170197D96AC8}" destId="{508E56F3-0B0B-47E2-966A-1D9817934A70}" srcOrd="1" destOrd="0" presId="urn:microsoft.com/office/officeart/2005/8/layout/process1"/>
    <dgm:cxn modelId="{04825933-F894-4993-AB8C-1A4AFA530F68}" type="presParOf" srcId="{AC1ABFC7-616E-4290-B3ED-970FA4632D93}" destId="{CAC19409-61A2-448B-814F-C9DF6B387B13}" srcOrd="0" destOrd="0" presId="urn:microsoft.com/office/officeart/2005/8/layout/process1"/>
    <dgm:cxn modelId="{E41F4821-8340-44E8-B9FF-8C388319141C}" type="presParOf" srcId="{AC1ABFC7-616E-4290-B3ED-970FA4632D93}" destId="{B0487661-F003-404B-BCAF-3FB226051CC9}" srcOrd="1" destOrd="0" presId="urn:microsoft.com/office/officeart/2005/8/layout/process1"/>
    <dgm:cxn modelId="{8E2961B4-78EA-4703-BEE7-79FEA04E7DFB}" type="presParOf" srcId="{B0487661-F003-404B-BCAF-3FB226051CC9}" destId="{59D30C21-8114-4B0B-B0B1-2C3F0B5F0DF6}" srcOrd="0" destOrd="0" presId="urn:microsoft.com/office/officeart/2005/8/layout/process1"/>
    <dgm:cxn modelId="{F9B6FFF3-678B-428D-AB6B-A034D66DADE5}" type="presParOf" srcId="{AC1ABFC7-616E-4290-B3ED-970FA4632D93}" destId="{29472D34-2A43-472F-A178-146EE455904B}" srcOrd="2" destOrd="0" presId="urn:microsoft.com/office/officeart/2005/8/layout/process1"/>
    <dgm:cxn modelId="{152B3B33-7527-433C-A44C-568245CA52A8}" type="presParOf" srcId="{AC1ABFC7-616E-4290-B3ED-970FA4632D93}" destId="{217C6FC1-4551-4EA5-9CC1-8B3FD595028E}" srcOrd="3" destOrd="0" presId="urn:microsoft.com/office/officeart/2005/8/layout/process1"/>
    <dgm:cxn modelId="{0EC393BB-35B7-4A88-8551-FF0F167D389D}" type="presParOf" srcId="{217C6FC1-4551-4EA5-9CC1-8B3FD595028E}" destId="{261006BD-578C-435B-A043-D1882713F62E}" srcOrd="0" destOrd="0" presId="urn:microsoft.com/office/officeart/2005/8/layout/process1"/>
    <dgm:cxn modelId="{504A0503-C0E2-4C52-9D77-09BFD44403A1}" type="presParOf" srcId="{AC1ABFC7-616E-4290-B3ED-970FA4632D93}" destId="{9CEFBB5C-92A5-49BC-99F9-91DB6E665269}" srcOrd="4" destOrd="0" presId="urn:microsoft.com/office/officeart/2005/8/layout/process1"/>
    <dgm:cxn modelId="{E3AB22E9-A814-43CB-9656-CB451FA642D9}" type="presParOf" srcId="{AC1ABFC7-616E-4290-B3ED-970FA4632D93}" destId="{9CA13FF6-6EE4-439C-A2AA-80D1DE12A249}" srcOrd="5" destOrd="0" presId="urn:microsoft.com/office/officeart/2005/8/layout/process1"/>
    <dgm:cxn modelId="{FFFCCFF3-E381-44C7-9843-216B1B59026B}" type="presParOf" srcId="{9CA13FF6-6EE4-439C-A2AA-80D1DE12A249}" destId="{09F75DBF-5401-400D-90AD-26C6FD12D092}" srcOrd="0" destOrd="0" presId="urn:microsoft.com/office/officeart/2005/8/layout/process1"/>
    <dgm:cxn modelId="{2A3AE9FE-1DEC-4280-B619-E310A5E6FB60}" type="presParOf" srcId="{AC1ABFC7-616E-4290-B3ED-970FA4632D93}" destId="{F64D9001-D0F1-4244-8DFC-9CEC36EE89DD}" srcOrd="6" destOrd="0" presId="urn:microsoft.com/office/officeart/2005/8/layout/process1"/>
    <dgm:cxn modelId="{08150DCC-9916-40A9-BF02-42719B7A0EA2}" type="presParOf" srcId="{AC1ABFC7-616E-4290-B3ED-970FA4632D93}" destId="{CE10C4E2-0620-4160-ADA1-8BB6400E74B5}" srcOrd="7" destOrd="0" presId="urn:microsoft.com/office/officeart/2005/8/layout/process1"/>
    <dgm:cxn modelId="{46E649F8-7C37-4889-8D8B-B280CF45D0A3}" type="presParOf" srcId="{CE10C4E2-0620-4160-ADA1-8BB6400E74B5}" destId="{508E56F3-0B0B-47E2-966A-1D9817934A70}" srcOrd="0" destOrd="0" presId="urn:microsoft.com/office/officeart/2005/8/layout/process1"/>
    <dgm:cxn modelId="{42653285-AFD3-4ECC-91B2-DEDB90F40872}" type="presParOf" srcId="{AC1ABFC7-616E-4290-B3ED-970FA4632D93}" destId="{08083EEA-D3F0-45BE-AE62-53D65A5CF598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19409-61A2-448B-814F-C9DF6B387B13}">
      <dsp:nvSpPr>
        <dsp:cNvPr id="0" name=""/>
        <dsp:cNvSpPr/>
      </dsp:nvSpPr>
      <dsp:spPr>
        <a:xfrm>
          <a:off x="4656" y="748084"/>
          <a:ext cx="1443377" cy="866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需求分析</a:t>
          </a:r>
        </a:p>
      </dsp:txBody>
      <dsp:txXfrm>
        <a:off x="30021" y="773449"/>
        <a:ext cx="1392647" cy="815296"/>
      </dsp:txXfrm>
    </dsp:sp>
    <dsp:sp modelId="{B0487661-F003-404B-BCAF-3FB226051CC9}">
      <dsp:nvSpPr>
        <dsp:cNvPr id="0" name=""/>
        <dsp:cNvSpPr/>
      </dsp:nvSpPr>
      <dsp:spPr>
        <a:xfrm>
          <a:off x="1592371" y="1002118"/>
          <a:ext cx="305996" cy="357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592371" y="1073709"/>
        <a:ext cx="214197" cy="214775"/>
      </dsp:txXfrm>
    </dsp:sp>
    <dsp:sp modelId="{29472D34-2A43-472F-A178-146EE455904B}">
      <dsp:nvSpPr>
        <dsp:cNvPr id="0" name=""/>
        <dsp:cNvSpPr/>
      </dsp:nvSpPr>
      <dsp:spPr>
        <a:xfrm>
          <a:off x="2025384" y="748084"/>
          <a:ext cx="1443377" cy="866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创建项目</a:t>
          </a:r>
        </a:p>
      </dsp:txBody>
      <dsp:txXfrm>
        <a:off x="2050749" y="773449"/>
        <a:ext cx="1392647" cy="815296"/>
      </dsp:txXfrm>
    </dsp:sp>
    <dsp:sp modelId="{217C6FC1-4551-4EA5-9CC1-8B3FD595028E}">
      <dsp:nvSpPr>
        <dsp:cNvPr id="0" name=""/>
        <dsp:cNvSpPr/>
      </dsp:nvSpPr>
      <dsp:spPr>
        <a:xfrm>
          <a:off x="3613099" y="1002118"/>
          <a:ext cx="305996" cy="357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3613099" y="1073709"/>
        <a:ext cx="214197" cy="214775"/>
      </dsp:txXfrm>
    </dsp:sp>
    <dsp:sp modelId="{9CEFBB5C-92A5-49BC-99F9-91DB6E665269}">
      <dsp:nvSpPr>
        <dsp:cNvPr id="0" name=""/>
        <dsp:cNvSpPr/>
      </dsp:nvSpPr>
      <dsp:spPr>
        <a:xfrm>
          <a:off x="4046112" y="748084"/>
          <a:ext cx="1443377" cy="866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分析页面</a:t>
          </a:r>
        </a:p>
      </dsp:txBody>
      <dsp:txXfrm>
        <a:off x="4071477" y="773449"/>
        <a:ext cx="1392647" cy="815296"/>
      </dsp:txXfrm>
    </dsp:sp>
    <dsp:sp modelId="{9CA13FF6-6EE4-439C-A2AA-80D1DE12A249}">
      <dsp:nvSpPr>
        <dsp:cNvPr id="0" name=""/>
        <dsp:cNvSpPr/>
      </dsp:nvSpPr>
      <dsp:spPr>
        <a:xfrm>
          <a:off x="5633827" y="1002118"/>
          <a:ext cx="305996" cy="357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5633827" y="1073709"/>
        <a:ext cx="214197" cy="214775"/>
      </dsp:txXfrm>
    </dsp:sp>
    <dsp:sp modelId="{F64D9001-D0F1-4244-8DFC-9CEC36EE89DD}">
      <dsp:nvSpPr>
        <dsp:cNvPr id="0" name=""/>
        <dsp:cNvSpPr/>
      </dsp:nvSpPr>
      <dsp:spPr>
        <a:xfrm>
          <a:off x="6066841" y="748084"/>
          <a:ext cx="1443377" cy="866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实现爬虫</a:t>
          </a:r>
        </a:p>
      </dsp:txBody>
      <dsp:txXfrm>
        <a:off x="6092206" y="773449"/>
        <a:ext cx="1392647" cy="815296"/>
      </dsp:txXfrm>
    </dsp:sp>
    <dsp:sp modelId="{CE10C4E2-0620-4160-ADA1-8BB6400E74B5}">
      <dsp:nvSpPr>
        <dsp:cNvPr id="0" name=""/>
        <dsp:cNvSpPr/>
      </dsp:nvSpPr>
      <dsp:spPr>
        <a:xfrm>
          <a:off x="7654556" y="1002118"/>
          <a:ext cx="305996" cy="3579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7654556" y="1073709"/>
        <a:ext cx="214197" cy="214775"/>
      </dsp:txXfrm>
    </dsp:sp>
    <dsp:sp modelId="{08083EEA-D3F0-45BE-AE62-53D65A5CF598}">
      <dsp:nvSpPr>
        <dsp:cNvPr id="0" name=""/>
        <dsp:cNvSpPr/>
      </dsp:nvSpPr>
      <dsp:spPr>
        <a:xfrm>
          <a:off x="8087569" y="748084"/>
          <a:ext cx="1443377" cy="866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/>
            <a:t>运行爬虫</a:t>
          </a:r>
        </a:p>
      </dsp:txBody>
      <dsp:txXfrm>
        <a:off x="8112934" y="773449"/>
        <a:ext cx="1392647" cy="815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2019/9/26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05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8791AA9-DDCB-4BA8-AD1D-963A3AA00622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170426F-E661-472B-BE42-25E072CD46D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grpSp>
        <p:nvGrpSpPr>
          <p:cNvPr id="7" name="组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接连接符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​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10" name="图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组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​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组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接连接符​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​​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F5F6A19-70BF-4380-9A40-68C9536408C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1"/>
          </a:xfrm>
        </p:spPr>
        <p:txBody>
          <a:bodyPr rtlCol="0" anchor="ctr"/>
          <a:lstStyle>
            <a:lvl1pPr marL="0" indent="0" algn="l" rtl="0">
              <a:spcBef>
                <a:spcPts val="0"/>
              </a:spcBef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EC0F41-B48F-4298-A7F6-618EB9D22195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892ACC-8BC8-4C9E-9D2B-0669DA5038B6}" type="datetime1">
              <a:rPr lang="zh-CN" altLang="en-US" smtClean="0"/>
              <a:pPr/>
              <a:t>2019/9/26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  <a:p>
            <a:pPr lvl="5" rtl="0"/>
            <a:r>
              <a:rPr lang="zh-CN" altLang="en-US" noProof="0" dirty="0"/>
              <a:t>第六级</a:t>
            </a:r>
          </a:p>
          <a:p>
            <a:pPr lvl="6" rtl="0"/>
            <a:r>
              <a:rPr lang="zh-CN" altLang="en-US" noProof="0" dirty="0"/>
              <a:t>第七级</a:t>
            </a:r>
          </a:p>
          <a:p>
            <a:pPr lvl="7" rtl="0"/>
            <a:r>
              <a:rPr lang="zh-CN" altLang="en-US" noProof="0" dirty="0"/>
              <a:t>第八级</a:t>
            </a:r>
          </a:p>
          <a:p>
            <a:pPr lvl="8" rtl="0"/>
            <a:r>
              <a:rPr lang="zh-CN" altLang="en-US" noProof="0" dirty="0"/>
              <a:t>第九级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smtClean="0"/>
              <a:pPr/>
              <a:t>2019/9/26</a:t>
            </a:fld>
            <a:r>
              <a:rPr lang="zh-CN" altLang="en-US" dirty="0"/>
              <a:t>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  <a:pPr algn="r"/>
              <a:t>‹#›</a:t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481487" y="2787196"/>
            <a:ext cx="6606037" cy="854185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《</a:t>
            </a:r>
            <a:r>
              <a:rPr lang="zh-CN" altLang="en-US" sz="4000"/>
              <a:t>从零开始学</a:t>
            </a:r>
            <a:r>
              <a:rPr lang="en-US" altLang="zh-CN" sz="4000" cap="none"/>
              <a:t>Scrapy</a:t>
            </a:r>
            <a:r>
              <a:rPr lang="zh-CN" altLang="en-US" sz="4000"/>
              <a:t>网络爬虫</a:t>
            </a:r>
            <a:r>
              <a:rPr lang="en-US" altLang="zh-CN" sz="4000"/>
              <a:t>》</a:t>
            </a:r>
            <a:endParaRPr lang="en-US" sz="40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042757" y="3986646"/>
            <a:ext cx="5704272" cy="955565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/>
              <a:t>第</a:t>
            </a:r>
            <a:r>
              <a:rPr lang="en-US" altLang="zh-CN" sz="2800"/>
              <a:t>3</a:t>
            </a:r>
            <a:r>
              <a:rPr lang="zh-CN" altLang="en-US" sz="2800"/>
              <a:t>章  </a:t>
            </a:r>
            <a:r>
              <a:rPr lang="en-US" altLang="zh-CN" sz="2800"/>
              <a:t>Scrapy</a:t>
            </a:r>
            <a:r>
              <a:rPr lang="zh-CN" altLang="en-US" sz="2800"/>
              <a:t>框架介绍</a:t>
            </a:r>
            <a:endParaRPr 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E2FD10-0F10-411F-AD14-9FD91D797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592">
            <a:off x="7324079" y="1241025"/>
            <a:ext cx="4375951" cy="43759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网络爬虫原理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89797B-AE54-4C5F-BC22-E71CEECBF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448" y="1752136"/>
            <a:ext cx="6114286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Scrapy</a:t>
            </a:r>
            <a:r>
              <a:rPr lang="zh-CN" altLang="en-US"/>
              <a:t>框架结构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542FDF-BDBF-4E24-A401-FE099034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32" y="2033876"/>
            <a:ext cx="7400000" cy="461904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958C01-975A-4F2F-BD86-FB101319D5D8}"/>
              </a:ext>
            </a:extLst>
          </p:cNvPr>
          <p:cNvSpPr txBox="1"/>
          <p:nvPr/>
        </p:nvSpPr>
        <p:spPr>
          <a:xfrm>
            <a:off x="8043169" y="2283473"/>
            <a:ext cx="3906175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/>
              <a:t>引擎（</a:t>
            </a:r>
            <a:r>
              <a:rPr lang="en-US" altLang="zh-CN" b="1"/>
              <a:t>ENGINE</a:t>
            </a:r>
            <a:r>
              <a:rPr lang="zh-CN" altLang="zh-CN" b="1"/>
              <a:t>）</a:t>
            </a:r>
            <a:endParaRPr lang="zh-CN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/>
              <a:t>调度器（</a:t>
            </a:r>
            <a:r>
              <a:rPr lang="en-US" altLang="zh-CN" b="1"/>
              <a:t>SCHEDULER</a:t>
            </a:r>
            <a:r>
              <a:rPr lang="zh-CN" altLang="zh-CN" b="1"/>
              <a:t>）</a:t>
            </a:r>
            <a:endParaRPr lang="zh-CN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/>
              <a:t>下载器（</a:t>
            </a:r>
            <a:r>
              <a:rPr lang="en-US" altLang="zh-CN" b="1"/>
              <a:t>DOWNLOADER</a:t>
            </a:r>
            <a:r>
              <a:rPr lang="zh-CN" altLang="zh-CN" b="1"/>
              <a:t>）</a:t>
            </a:r>
            <a:endParaRPr lang="zh-CN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/>
              <a:t>爬虫（</a:t>
            </a:r>
            <a:r>
              <a:rPr lang="en-US" altLang="zh-CN" b="1"/>
              <a:t>SPIDERS</a:t>
            </a:r>
            <a:r>
              <a:rPr lang="zh-CN" altLang="zh-CN" b="1"/>
              <a:t>）</a:t>
            </a:r>
            <a:endParaRPr lang="zh-CN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/>
              <a:t>项目管道（</a:t>
            </a:r>
            <a:r>
              <a:rPr lang="en-US" altLang="zh-CN" b="1"/>
              <a:t>ITEM PIPELINES</a:t>
            </a:r>
            <a:r>
              <a:rPr lang="zh-CN" altLang="zh-CN" b="1"/>
              <a:t>）</a:t>
            </a:r>
            <a:endParaRPr lang="zh-CN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/>
              <a:t>下载器中间件（</a:t>
            </a:r>
            <a:r>
              <a:rPr lang="en-US" altLang="zh-CN" b="1"/>
              <a:t>Downloader Middlewares</a:t>
            </a:r>
            <a:r>
              <a:rPr lang="zh-CN" altLang="zh-CN" b="1"/>
              <a:t>）</a:t>
            </a:r>
            <a:endParaRPr lang="zh-CN" altLang="zh-CN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b="1"/>
              <a:t>爬虫中间件（</a:t>
            </a:r>
            <a:r>
              <a:rPr lang="en-US" altLang="zh-CN" b="1"/>
              <a:t>Spider Middlewares</a:t>
            </a:r>
            <a:r>
              <a:rPr lang="zh-CN" altLang="zh-CN" b="1"/>
              <a:t>）</a:t>
            </a:r>
            <a:endParaRPr lang="zh-CN" altLang="zh-CN"/>
          </a:p>
        </p:txBody>
      </p: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5B00E900-359E-441F-80F2-54216A14C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2907807" cy="770138"/>
          </a:xfrm>
        </p:spPr>
        <p:txBody>
          <a:bodyPr rtlCol="0"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框架结构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7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Scrapy</a:t>
            </a:r>
            <a:r>
              <a:rPr lang="zh-CN" altLang="en-US"/>
              <a:t>执行流程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3F47E6-FF36-48A6-971D-543074D2BDDE}"/>
              </a:ext>
            </a:extLst>
          </p:cNvPr>
          <p:cNvSpPr/>
          <p:nvPr/>
        </p:nvSpPr>
        <p:spPr>
          <a:xfrm>
            <a:off x="622157" y="2298817"/>
            <a:ext cx="11105965" cy="420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第①步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：爬虫（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Spider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（要爬取页面的网址）构造一个请求（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Request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）对象，提交给引擎（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ENGINE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）。如果请求要伪装成浏览器，或者设置代理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，可以先在爬虫中间件中设置，再发送给引擎。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第②步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：引擎将请求安排给调度器，调度器根据请求的优先级确定执行顺序。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第③步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：引擎从调度器获取即将要执行的请求。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第④步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：引擎通过下载器中间件，将请求发送给下载器下载页面。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第⑤步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：页面完成下载后，下载器会生成一个响应（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）对象并将其发送给引擎。下载后的数据会保存于响应对象中。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第⑥步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：引擎接收来自下载器的响应对象后，通过爬虫中间件，将其发送给爬虫（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Spider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）进行处理。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第⑦步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：爬虫将抽取到的一条数据实体（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）和新的请求（如下一页的链接）发送给引擎。</a:t>
            </a:r>
          </a:p>
          <a:p>
            <a:pPr indent="266700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第⑧步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：引擎将从爬虫获取到的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发送给项目管道（</a:t>
            </a:r>
            <a:r>
              <a:rPr lang="en-US" altLang="zh-CN" b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ITEM PIPELINES</a:t>
            </a:r>
            <a:r>
              <a:rPr lang="zh-CN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），项目管道实现数据持久化等功能。同时将新的请求发送给调度器，再从第②步开始重复执行，直到调度器中没有更多的请求，引擎关闭该网站。</a:t>
            </a:r>
          </a:p>
        </p:txBody>
      </p:sp>
      <p:sp>
        <p:nvSpPr>
          <p:cNvPr id="6" name="内容占位符 13">
            <a:extLst>
              <a:ext uri="{FF2B5EF4-FFF2-40B4-BE49-F238E27FC236}">
                <a16:creationId xmlns:a16="http://schemas.microsoft.com/office/drawing/2014/main" id="{439D15BE-CCB1-4637-8D74-3AA9293F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2907807" cy="770138"/>
          </a:xfrm>
        </p:spPr>
        <p:txBody>
          <a:bodyPr rtlCol="0"/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2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/>
              <a:t>Scrapy</a:t>
            </a:r>
            <a:r>
              <a:rPr lang="zh-CN" altLang="en-US"/>
              <a:t>安装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2907807" cy="770138"/>
          </a:xfrm>
        </p:spPr>
        <p:txBody>
          <a:bodyPr rtlCol="0"/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DA6449-FD45-4898-BD0B-2E24A5A9B3F8}"/>
              </a:ext>
            </a:extLst>
          </p:cNvPr>
          <p:cNvSpPr/>
          <p:nvPr/>
        </p:nvSpPr>
        <p:spPr>
          <a:xfrm>
            <a:off x="1232245" y="2185672"/>
            <a:ext cx="2163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&gt;pip install scrapy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13">
            <a:extLst>
              <a:ext uri="{FF2B5EF4-FFF2-40B4-BE49-F238E27FC236}">
                <a16:creationId xmlns:a16="http://schemas.microsoft.com/office/drawing/2014/main" id="{5C532F2F-4B52-45A3-92C6-D40525A561B0}"/>
              </a:ext>
            </a:extLst>
          </p:cNvPr>
          <p:cNvSpPr txBox="1">
            <a:spLocks/>
          </p:cNvSpPr>
          <p:nvPr/>
        </p:nvSpPr>
        <p:spPr>
          <a:xfrm>
            <a:off x="1104900" y="2955810"/>
            <a:ext cx="2163734" cy="7701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9pPr>
          </a:lstStyle>
          <a:p>
            <a:r>
              <a:rPr lang="zh-CN" altLang="en-US" b="1"/>
              <a:t>常见安装错误</a:t>
            </a:r>
            <a:endParaRPr lang="zh-cn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C5AFE5-A917-400C-9E59-2251DFF867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2245" y="3657716"/>
            <a:ext cx="6136221" cy="234359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937F9AA-05E3-4351-B95D-18467ECF9D12}"/>
              </a:ext>
            </a:extLst>
          </p:cNvPr>
          <p:cNvSpPr/>
          <p:nvPr/>
        </p:nvSpPr>
        <p:spPr>
          <a:xfrm>
            <a:off x="6199672" y="2955810"/>
            <a:ext cx="4073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en-US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解决方法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：通过</a:t>
            </a: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conda</a:t>
            </a:r>
            <a:r>
              <a:rPr lang="zh-CN" altLang="en-US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</a:t>
            </a:r>
            <a:endParaRPr lang="en-US" altLang="zh-CN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9240">
              <a:spcAft>
                <a:spcPts val="0"/>
              </a:spcAft>
              <a:tabLst>
                <a:tab pos="581660" algn="l"/>
                <a:tab pos="1163320" algn="l"/>
                <a:tab pos="194310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&gt;conda install -c scrapinghub scrapy</a:t>
            </a:r>
            <a:endParaRPr lang="zh-CN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5E2A3E-194A-4BF3-B3F0-99DE95747070}"/>
              </a:ext>
            </a:extLst>
          </p:cNvPr>
          <p:cNvSpPr/>
          <p:nvPr/>
        </p:nvSpPr>
        <p:spPr>
          <a:xfrm>
            <a:off x="6484409" y="1769107"/>
            <a:ext cx="51719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解决方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先安装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Twisted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，再安装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Scrapy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Twisted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的下载地址为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http://www.lfd.uci.edu/~gohlke/pythonlibs/#twisted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8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第一个网络爬虫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770138"/>
          </a:xfrm>
        </p:spPr>
        <p:txBody>
          <a:bodyPr rtlCol="0">
            <a:normAutofit/>
          </a:bodyPr>
          <a:lstStyle/>
          <a:p>
            <a:r>
              <a:rPr lang="zh-CN" altLang="en-US" b="1"/>
              <a:t>起点中文网小说热销榜数据的爬取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74906D-A23E-46FA-AF4B-3ECB1928AB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7043" y="2992684"/>
            <a:ext cx="6307954" cy="362117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21E702B-4CA3-41A7-9971-3E29CF95F7D4}"/>
              </a:ext>
            </a:extLst>
          </p:cNvPr>
          <p:cNvSpPr/>
          <p:nvPr/>
        </p:nvSpPr>
        <p:spPr>
          <a:xfrm>
            <a:off x="9013113" y="3997850"/>
            <a:ext cx="13965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小说名称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形式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18637A-6A70-4878-98ED-E89030782549}"/>
              </a:ext>
            </a:extLst>
          </p:cNvPr>
          <p:cNvSpPr/>
          <p:nvPr/>
        </p:nvSpPr>
        <p:spPr>
          <a:xfrm>
            <a:off x="1104899" y="1983693"/>
            <a:ext cx="10649135" cy="876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获取起点中文网中小说热销榜的数据（网址：</a:t>
            </a:r>
            <a:r>
              <a:rPr lang="en-US" altLang="zh-CN" u="sng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https://www.qidian.com/rank/hotsales?style=1&amp;page=1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），如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</a:t>
            </a:r>
            <a:r>
              <a:rPr lang="zh-CN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图所示。每部小说提取内容为：小说名称、作者、类型和形式。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67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第一个网络爬虫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104900" y="1600200"/>
            <a:ext cx="4603442" cy="415031"/>
          </a:xfrm>
        </p:spPr>
        <p:txBody>
          <a:bodyPr rtlCol="0">
            <a:normAutofit/>
          </a:bodyPr>
          <a:lstStyle/>
          <a:p>
            <a:r>
              <a:rPr lang="zh-CN" altLang="en-US" b="1"/>
              <a:t>起点中文网小说热销榜数据的爬取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4B2D9A8D-B614-49E9-B650-05E072300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166486"/>
              </p:ext>
            </p:extLst>
          </p:nvPr>
        </p:nvGraphicFramePr>
        <p:xfrm>
          <a:off x="1411654" y="2654421"/>
          <a:ext cx="9535603" cy="2362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1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学术文献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39_TF03431380_TF03431380" id="{9AE2BD50-F2AD-48C6-8A81-F7D7390F9E40}" vid="{822244C9-F44A-41EE-AAAB-DAE7A533DA64}"/>
    </a:ext>
  </a:extLst>
</a:theme>
</file>

<file path=ppt/theme/theme2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学术演示文稿、细条纹和丝带设计（宽屏）</Template>
  <TotalTime>0</TotalTime>
  <Words>501</Words>
  <Application>Microsoft Office PowerPoint</Application>
  <PresentationFormat>宽屏</PresentationFormat>
  <Paragraphs>46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微软雅黑</vt:lpstr>
      <vt:lpstr>Times New Roman</vt:lpstr>
      <vt:lpstr>Wingdings</vt:lpstr>
      <vt:lpstr>学术文献 16x9</vt:lpstr>
      <vt:lpstr>《从零开始学Scrapy网络爬虫》</vt:lpstr>
      <vt:lpstr>网络爬虫原理</vt:lpstr>
      <vt:lpstr>Scrapy框架结构</vt:lpstr>
      <vt:lpstr>Scrapy执行流程</vt:lpstr>
      <vt:lpstr>Scrapy安装</vt:lpstr>
      <vt:lpstr>第一个网络爬虫</vt:lpstr>
      <vt:lpstr>第一个网络爬虫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2019-07-24T07:02:56Z</dcterms:created>
  <dcterms:modified xsi:type="dcterms:W3CDTF">2019-09-26T07:52:25Z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