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0" r:id="rId6"/>
    <p:sldId id="273" r:id="rId7"/>
    <p:sldId id="274" r:id="rId8"/>
    <p:sldId id="275" r:id="rId9"/>
    <p:sldId id="279" r:id="rId10"/>
    <p:sldId id="276" r:id="rId11"/>
    <p:sldId id="277" r:id="rId12"/>
    <p:sldId id="278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6</a:t>
            </a:r>
            <a:r>
              <a:rPr lang="zh-CN" altLang="en-US" sz="2800"/>
              <a:t>章  </a:t>
            </a:r>
            <a:r>
              <a:rPr lang="en-US" altLang="zh-CN" sz="2800"/>
              <a:t>JavaScript</a:t>
            </a:r>
            <a:r>
              <a:rPr lang="zh-CN" altLang="zh-CN" sz="2800"/>
              <a:t>与</a:t>
            </a:r>
            <a:r>
              <a:rPr lang="en-US" altLang="zh-CN" sz="2800"/>
              <a:t>Ajax</a:t>
            </a:r>
            <a:r>
              <a:rPr lang="zh-CN" altLang="zh-CN" sz="2800"/>
              <a:t>数据爬取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BC8C7D-CDE2-468C-8070-7DB604D12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JavaScript</a:t>
            </a:r>
            <a:r>
              <a:rPr lang="zh-CN" altLang="zh-CN"/>
              <a:t>简介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9EE95E-8F2A-47E2-9CE9-158933A06C76}"/>
              </a:ext>
            </a:extLst>
          </p:cNvPr>
          <p:cNvSpPr/>
          <p:nvPr/>
        </p:nvSpPr>
        <p:spPr>
          <a:xfrm>
            <a:off x="1015012" y="1804260"/>
            <a:ext cx="10070569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当我们发现要爬取的数据不在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文档中时，就应该考虑到数据可能会通过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加载。先来了解一下什么是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是互联网上最流行的客户端脚本语言。它运行于用户的浏览器中，被广泛用于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应用开发。它嵌入于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中，常用来为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网页添加各种动态功能，为用户提供更流畅美观的浏览效果。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能够动态加载文本，并将文本嵌入到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文档中。而爬虫只关注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动态加载的文本，因此，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的运行机制以及语法结构，仅需了解即可。</a:t>
            </a:r>
          </a:p>
        </p:txBody>
      </p:sp>
    </p:spTree>
    <p:extLst>
      <p:ext uri="{BB962C8B-B14F-4D97-AF65-F5344CB8AC3E}">
        <p14:creationId xmlns:p14="http://schemas.microsoft.com/office/powerpoint/2010/main" val="14104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</a:t>
            </a:r>
            <a:r>
              <a:rPr lang="en-US" altLang="zh-CN"/>
              <a:t>QQ</a:t>
            </a:r>
            <a:r>
              <a:rPr lang="zh-CN" altLang="zh-CN"/>
              <a:t>音乐榜单歌曲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需求</a:t>
            </a:r>
            <a:endParaRPr lang="en-US" altLang="zh-CN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0E7C62-E945-4C43-8936-FB1EF22A33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7708" y="3674418"/>
            <a:ext cx="5274310" cy="27228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CDB3E5-CCAF-4241-A52B-A2925CD7396D}"/>
              </a:ext>
            </a:extLst>
          </p:cNvPr>
          <p:cNvSpPr/>
          <p:nvPr/>
        </p:nvSpPr>
        <p:spPr>
          <a:xfrm>
            <a:off x="1104900" y="2077373"/>
            <a:ext cx="9980682" cy="133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音乐是腾讯公司推出的一款网络音乐服务产品，提供海量音乐在线试听、歌词翻译、手机铃声下载、高品质无损音乐试听、音乐下载等服务。图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6-1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音乐中流行指数排行榜的页面，网址为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https://y.qq.com/n/yqq/toplist/4.html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。现要将榜单中的歌曲信息爬取下来，字段有：歌曲名称、唱片、歌手和时长。</a:t>
            </a:r>
          </a:p>
        </p:txBody>
      </p:sp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</a:t>
            </a:r>
            <a:r>
              <a:rPr lang="en-US" altLang="zh-CN"/>
              <a:t>QQ</a:t>
            </a:r>
            <a:r>
              <a:rPr lang="zh-CN" altLang="zh-CN"/>
              <a:t>音乐榜单歌曲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技术分析</a:t>
            </a:r>
            <a:endParaRPr lang="en-US" altLang="zh-CN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753A9D-03BB-45C6-BC44-018B965FBCA8}"/>
              </a:ext>
            </a:extLst>
          </p:cNvPr>
          <p:cNvSpPr/>
          <p:nvPr/>
        </p:nvSpPr>
        <p:spPr>
          <a:xfrm>
            <a:off x="1192567" y="2025875"/>
            <a:ext cx="989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通过分析得到结论：数据是通过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加载进来的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5259FF-2229-4146-8F3F-AE8443B8E2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4412" y="2498382"/>
            <a:ext cx="5095875" cy="37255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5D9455-DDAE-4682-8E04-83F2145473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4771" y="2498381"/>
            <a:ext cx="5000487" cy="37255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E48FE6-9A62-4946-8D66-B54E6649B196}"/>
              </a:ext>
            </a:extLst>
          </p:cNvPr>
          <p:cNvSpPr/>
          <p:nvPr/>
        </p:nvSpPr>
        <p:spPr>
          <a:xfrm>
            <a:off x="949855" y="6412468"/>
            <a:ext cx="594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https://c.y.qq.com/v8/fcg-bin/fcg_v8_toplist_cp.fcg?&amp;topid=4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</a:t>
            </a:r>
            <a:r>
              <a:rPr lang="en-US" altLang="zh-CN"/>
              <a:t>QQ</a:t>
            </a:r>
            <a:r>
              <a:rPr lang="zh-CN" altLang="zh-CN"/>
              <a:t>音乐榜单歌曲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功能实现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D80934-A94A-4B8C-8A6B-B74FDCC386F4}"/>
              </a:ext>
            </a:extLst>
          </p:cNvPr>
          <p:cNvSpPr/>
          <p:nvPr/>
        </p:nvSpPr>
        <p:spPr>
          <a:xfrm>
            <a:off x="1592061" y="2319984"/>
            <a:ext cx="3752295" cy="2775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创建项目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封装数据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文件及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运行爬虫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查看结果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9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Ajax</a:t>
            </a:r>
            <a:r>
              <a:rPr lang="zh-CN" altLang="en-US"/>
              <a:t>简介</a:t>
            </a: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D1107F-F145-402F-8267-C21F025F5043}"/>
              </a:ext>
            </a:extLst>
          </p:cNvPr>
          <p:cNvSpPr/>
          <p:nvPr/>
        </p:nvSpPr>
        <p:spPr>
          <a:xfrm>
            <a:off x="1104900" y="1530623"/>
            <a:ext cx="10134230" cy="324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传统的网页，如果需要更新内容，必须重载整个页面。有了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，便可以在不重新加载整个网页的情况下，对网页的某部分进行更新。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，全称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synchronous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avaScript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，即异步的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。它不是新的编程语言，而是利用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在不重新加载整个页面的情况下，与服务器交换数据并更新部分网页内容的技术。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无刷新更新数据的技术，为其赢得了很多的优势：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用户体验更好。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节约了流量。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减轻了服务器负担。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的应用案例非常多，如新浪微博、谷歌地图、淘宝、京东商城及大麦网等。</a:t>
            </a:r>
          </a:p>
        </p:txBody>
      </p:sp>
    </p:spTree>
    <p:extLst>
      <p:ext uri="{BB962C8B-B14F-4D97-AF65-F5344CB8AC3E}">
        <p14:creationId xmlns:p14="http://schemas.microsoft.com/office/powerpoint/2010/main" val="19267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项目案例：爬取豆瓣电影信息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需求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F5AF99-D539-4CD1-BBFC-8736A1DD677D}"/>
              </a:ext>
            </a:extLst>
          </p:cNvPr>
          <p:cNvSpPr/>
          <p:nvPr/>
        </p:nvSpPr>
        <p:spPr>
          <a:xfrm>
            <a:off x="1104899" y="2166523"/>
            <a:ext cx="10045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豆瓣网是国内知名的社区网站，提供关于书籍、电影、音乐等作品信息，用户可以进行书评、影评和乐评。图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6-10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为豆瓣电影的分类页面，网址为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https://movie.douban.com/tag/#/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，展示了全国所有城市的影视信息。现要实现将</a:t>
            </a:r>
            <a:r>
              <a:rPr lang="zh-CN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中国大陆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电影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信息爬取下来，字段有：电影名称、导演、演员和评分。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5A5491-0326-4806-AD40-682C4EDAA6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3620" y="3203902"/>
            <a:ext cx="4083241" cy="34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3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项目案例：爬取豆瓣电影信息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技术分析</a:t>
            </a:r>
            <a:endParaRPr lang="en-US" altLang="zh-CN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753A9D-03BB-45C6-BC44-018B965FBCA8}"/>
              </a:ext>
            </a:extLst>
          </p:cNvPr>
          <p:cNvSpPr/>
          <p:nvPr/>
        </p:nvSpPr>
        <p:spPr>
          <a:xfrm>
            <a:off x="1073292" y="2132777"/>
            <a:ext cx="989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通过分析得到结论：数据是通过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动态加载进来的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36597E-5EE5-4333-8201-42FFE90EB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256" y="3354822"/>
            <a:ext cx="5274310" cy="2733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548391-0A71-4A19-844A-1D2D47F46C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0520" y="2633873"/>
            <a:ext cx="5274310" cy="22904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76253A-E98F-4C0C-8E35-4F9C758527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0520" y="5082540"/>
            <a:ext cx="527431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项目案例：爬取豆瓣电影信息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功能实现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D80934-A94A-4B8C-8A6B-B74FDCC386F4}"/>
              </a:ext>
            </a:extLst>
          </p:cNvPr>
          <p:cNvSpPr/>
          <p:nvPr/>
        </p:nvSpPr>
        <p:spPr>
          <a:xfrm>
            <a:off x="1592061" y="2319984"/>
            <a:ext cx="3752295" cy="2775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创建项目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封装数据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文件及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运行爬虫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查看结果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宽屏</PresentationFormat>
  <Paragraphs>43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微软雅黑</vt:lpstr>
      <vt:lpstr>Times New Roman</vt:lpstr>
      <vt:lpstr>Wingdings</vt:lpstr>
      <vt:lpstr>学术文献 16x9</vt:lpstr>
      <vt:lpstr>《从零开始学Scrapy网络爬虫》</vt:lpstr>
      <vt:lpstr>JavaScript简介</vt:lpstr>
      <vt:lpstr>项目案例：爬取QQ音乐榜单歌曲</vt:lpstr>
      <vt:lpstr>项目案例：爬取QQ音乐榜单歌曲</vt:lpstr>
      <vt:lpstr>项目案例：爬取QQ音乐榜单歌曲</vt:lpstr>
      <vt:lpstr>Ajax简介</vt:lpstr>
      <vt:lpstr>项目案例：爬取豆瓣电影信息</vt:lpstr>
      <vt:lpstr>项目案例：爬取豆瓣电影信息</vt:lpstr>
      <vt:lpstr>项目案例：爬取豆瓣电影信息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2019-09-26T08:25:12Z</dcterms:modified>
</cp:coreProperties>
</file>