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9" r:id="rId7"/>
    <p:sldId id="273" r:id="rId8"/>
    <p:sldId id="274" r:id="rId9"/>
    <p:sldId id="275" r:id="rId10"/>
    <p:sldId id="280" r:id="rId11"/>
    <p:sldId id="281" r:id="rId12"/>
    <p:sldId id="276" r:id="rId13"/>
    <p:sldId id="277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8</a:t>
            </a:r>
            <a:r>
              <a:rPr lang="zh-CN" altLang="en-US" sz="2800"/>
              <a:t>章  模拟登陆</a:t>
            </a:r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D376ED-0F7F-46E5-8D2F-52BBEBC5A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项目案例：爬取起点中文网某用户的书架信息</a:t>
            </a: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0DF1FF-1772-408D-8BD6-EE458241DF7F}"/>
              </a:ext>
            </a:extLst>
          </p:cNvPr>
          <p:cNvSpPr/>
          <p:nvPr/>
        </p:nvSpPr>
        <p:spPr>
          <a:xfrm>
            <a:off x="997258" y="1509606"/>
            <a:ext cx="10088323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登录起点中文网后，“我的书架”页面，地址为：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https://my.qidian.com/bookcase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。书架中罗列了用户加入书架的小说信息，有：类别、书名、更新时间、作者等。本项目的目标就是要将“我的书架”中的所有小说信息爬取下来。字段有：类别、书名、更新时间和作者。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11FC68-60AF-4D33-832B-C0A7D68B4B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086" y="3429000"/>
            <a:ext cx="527431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模拟登陆的实现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登陆过程解析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B213FD-DCFB-46D8-A585-F852652EC9C4}"/>
              </a:ext>
            </a:extLst>
          </p:cNvPr>
          <p:cNvSpPr/>
          <p:nvPr/>
        </p:nvSpPr>
        <p:spPr>
          <a:xfrm>
            <a:off x="1009816" y="2032988"/>
            <a:ext cx="10170850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以豆瓣网的登录功能为例，使用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浏览器的“开发者工具”，了解一下登录的整个过程。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浏览器的“开发者工具”，并勾选“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Preserve log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”（保留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信息）。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访问豆瓣网首页，网址为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https://www.douban.com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选择密码登录方式，输入用户名和密码，并勾选“下次自动登录”，点击“登录豆瓣”按钮，如图所示。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C0D365-0967-4C06-88DD-CD90C045CF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890" y="4583021"/>
            <a:ext cx="5274310" cy="19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模拟登陆的实现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登陆过程解析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36FEEA-D2C7-4733-AC79-2CDABDF740F9}"/>
              </a:ext>
            </a:extLst>
          </p:cNvPr>
          <p:cNvSpPr/>
          <p:nvPr/>
        </p:nvSpPr>
        <p:spPr>
          <a:xfrm>
            <a:off x="1068075" y="2083493"/>
            <a:ext cx="10054331" cy="70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使用“开发者工具”查看浏览器向网站服务器发送的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请求。在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XHR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项中，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”的正是登录时向网站服务器发送的登录请求，如图所示。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6AADFA-814D-4F19-AE95-05708E2A0F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075" y="3429000"/>
            <a:ext cx="5853831" cy="23241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967BA6-19AC-417C-A428-2F324CC89C4C}"/>
              </a:ext>
            </a:extLst>
          </p:cNvPr>
          <p:cNvSpPr/>
          <p:nvPr/>
        </p:nvSpPr>
        <p:spPr>
          <a:xfrm>
            <a:off x="7131729" y="2645498"/>
            <a:ext cx="4728838" cy="418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当点击“登录豆瓣”按钮，执行登录功能时，浏览器使用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方式发送了一个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Request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请求给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https://accounts.douban.com/j/mobile/login/basic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的网站服务器。同时发送给服务器的表单数据有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ck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remember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ticket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。其中，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为用户名，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为密码，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remember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为自动登录选项（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表示下次自动登录，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Flase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表示下次不自动登录），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ck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ticket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的值为空。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8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模拟登陆的实现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FormRequest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8AE825-36A0-462E-9CB2-4EFF6A6C00EE}"/>
              </a:ext>
            </a:extLst>
          </p:cNvPr>
          <p:cNvSpPr/>
          <p:nvPr/>
        </p:nvSpPr>
        <p:spPr>
          <a:xfrm>
            <a:off x="1210322" y="2175915"/>
            <a:ext cx="9875260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FormRequest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的类，专门处理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的表单功能，它在基类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Request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的基础上，增加了一个参数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formdata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，用于接收字典形式的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表单数据。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082216-680A-4FC0-97F3-A0D9398AD8B2}"/>
              </a:ext>
            </a:extLst>
          </p:cNvPr>
          <p:cNvSpPr/>
          <p:nvPr/>
        </p:nvSpPr>
        <p:spPr>
          <a:xfrm>
            <a:off x="5879421" y="3615431"/>
            <a:ext cx="68777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scrapy import FormRequest#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FormRequest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 = https://accounts.douban.com/j/mobile/login/basic#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登录请求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b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data={#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字典形式的表单数据</a:t>
            </a:r>
            <a:b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"ck":"",</a:t>
            </a:r>
            <a:b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"name":"1377XXXXXXX",#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用户名</a:t>
            </a:r>
            <a:b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"password":"XXXXXXXX",#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密码</a:t>
            </a:r>
            <a:b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"remember":"True",#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自动登录选项，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表示下次自动登录</a:t>
            </a:r>
            <a:b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"ticket":""</a:t>
            </a:r>
            <a:b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b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FormRequest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形式的请求，提交表单，实现登录功能</a:t>
            </a:r>
            <a:b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yield FormRequest(url,formdata=data,method="POST")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2E8CAA-EFDF-4D14-9EA0-BFB1CD3657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490" y="3882615"/>
            <a:ext cx="5274310" cy="19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验证码识别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OCR</a:t>
            </a:r>
            <a:r>
              <a:rPr lang="zh-CN" altLang="zh-CN"/>
              <a:t>识别验证码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521CBC-E2E2-4E56-94F0-38F326165942}"/>
              </a:ext>
            </a:extLst>
          </p:cNvPr>
          <p:cNvSpPr/>
          <p:nvPr/>
        </p:nvSpPr>
        <p:spPr>
          <a:xfrm>
            <a:off x="932157" y="2063713"/>
            <a:ext cx="1149658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全称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ptical 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haracter 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ecognition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，即光学字符识别，用于从图像中抽取文本。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OCR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识别验证码，需要完成以下验证码识别库的安装和配置。以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下安装为例。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Tesseract OCR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的下载和安装。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下载地址为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http://digi.bib.uni-mannheim.de/tesseract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。下载后按照提示安装即可。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pillow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pytesseract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这两个库。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pillow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pytesseract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tesseract OCR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 latinLnBrk="1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pytesseract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后，需要关联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Tesseract OCR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。打开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pytesseract.py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源文件，找到如下代码：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tesseract_cmd = 'tesseract'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tesseract_cmd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Tesseract-OCR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tesseract.exe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，实现代码如下所示：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tesseract_cmd = r'C:\Program Files (x86)\Tesseract-OCR\tesseract.exe'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验证码识别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OCR</a:t>
            </a:r>
            <a:r>
              <a:rPr lang="zh-CN" altLang="zh-CN"/>
              <a:t>识别验证码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F8C202-6CE5-4A0A-A510-F80D12E3E98F}"/>
              </a:ext>
            </a:extLst>
          </p:cNvPr>
          <p:cNvSpPr/>
          <p:nvPr/>
        </p:nvSpPr>
        <p:spPr>
          <a:xfrm>
            <a:off x="1183046" y="2019270"/>
            <a:ext cx="1800493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2.OCR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识别图片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8E1BCF-743D-4249-8E44-88C93881C2F1}"/>
              </a:ext>
            </a:extLst>
          </p:cNvPr>
          <p:cNvSpPr/>
          <p:nvPr/>
        </p:nvSpPr>
        <p:spPr>
          <a:xfrm>
            <a:off x="402454" y="33171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PIL import Image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pytesseract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img = Image.open("captcha.png")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打开验证码图片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print(pytesseract.image_to_string(img))#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解析文本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4E2ED4-E2BF-44AB-B44E-D3EB78FD135B}"/>
              </a:ext>
            </a:extLst>
          </p:cNvPr>
          <p:cNvSpPr/>
          <p:nvPr/>
        </p:nvSpPr>
        <p:spPr>
          <a:xfrm>
            <a:off x="6166262" y="306849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PIL import Image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pytesseract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img = Image.open("captcha.png")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打开验证码图像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gray = img.convert("L")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转换为灰度图像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gray.save("captcha_gray.png")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保存图像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bw = gray.point(lambda x:0 if x&lt;1 else 255,"1")#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分离出黑色文本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bw.save("captcha_thresholded.png")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保存图像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print(pytesseract.image_to_string(bw))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抽取文本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53671A-8FBB-49E0-9A32-712F48B52291}"/>
              </a:ext>
            </a:extLst>
          </p:cNvPr>
          <p:cNvSpPr/>
          <p:nvPr/>
        </p:nvSpPr>
        <p:spPr>
          <a:xfrm>
            <a:off x="6315291" y="2429255"/>
            <a:ext cx="1811714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优化后的代码：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DEB779-4791-49D7-BA7B-60FE3E31FF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2" y="5166802"/>
            <a:ext cx="244094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0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Cookie</a:t>
            </a:r>
            <a:r>
              <a:rPr lang="zh-CN" altLang="en-US"/>
              <a:t>自动登录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/>
              <a:t>Cookie</a:t>
            </a:r>
            <a:r>
              <a:rPr lang="zh-CN" altLang="en-US"/>
              <a:t>介绍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33B70D-1DC8-40FD-B968-5015F2F3B7C0}"/>
              </a:ext>
            </a:extLst>
          </p:cNvPr>
          <p:cNvSpPr/>
          <p:nvPr/>
        </p:nvSpPr>
        <p:spPr>
          <a:xfrm>
            <a:off x="1105659" y="2077897"/>
            <a:ext cx="9980682" cy="253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是指某些网站为了辨别用户身份、进行会话跟踪而存储在本地终端上的数据。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简单讲它有以下特点：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由网站服务器生成。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数据保存于用户本地。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访问网站时，浏览器会自动附带并发送给网站服务器。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对用户而言，一切都是自动完成。</a:t>
            </a:r>
          </a:p>
        </p:txBody>
      </p:sp>
    </p:spTree>
    <p:extLst>
      <p:ext uri="{BB962C8B-B14F-4D97-AF65-F5344CB8AC3E}">
        <p14:creationId xmlns:p14="http://schemas.microsoft.com/office/powerpoint/2010/main" val="35650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Cookie</a:t>
            </a:r>
            <a:r>
              <a:rPr lang="zh-CN" altLang="en-US"/>
              <a:t>自动登录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实现“自动登录”的过程</a:t>
            </a:r>
            <a:endParaRPr lang="en-US" altLang="zh-CN" b="1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76B6D28-2533-4652-BF32-B6801D596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97505"/>
              </p:ext>
            </p:extLst>
          </p:nvPr>
        </p:nvGraphicFramePr>
        <p:xfrm>
          <a:off x="2071101" y="2797378"/>
          <a:ext cx="7897397" cy="322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8587666" imgH="3485306" progId="Visio.Drawing.11">
                  <p:embed/>
                </p:oleObj>
              </mc:Choice>
              <mc:Fallback>
                <p:oleObj name="Visio" r:id="rId3" imgW="8587666" imgH="34853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101" y="2797378"/>
                        <a:ext cx="7897397" cy="3221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7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Cookie</a:t>
            </a:r>
            <a:r>
              <a:rPr lang="zh-CN" altLang="en-US"/>
              <a:t>自动登录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/>
              <a:t>broswercookie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87D1E3-D466-47C9-B7D8-D47DC4E2137A}"/>
              </a:ext>
            </a:extLst>
          </p:cNvPr>
          <p:cNvSpPr/>
          <p:nvPr/>
        </p:nvSpPr>
        <p:spPr>
          <a:xfrm>
            <a:off x="979503" y="1979942"/>
            <a:ext cx="10179728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broswercookie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是用于获取浏览器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的第三方库，目前只支持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FireFox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两种浏览器。可以使用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安装，命令如下所示：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broswercookie 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pycryptodome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6C15DB-FE02-425C-B41E-61E8C0039AA9}"/>
              </a:ext>
            </a:extLst>
          </p:cNvPr>
          <p:cNvSpPr/>
          <p:nvPr/>
        </p:nvSpPr>
        <p:spPr>
          <a:xfrm>
            <a:off x="979503" y="4767683"/>
            <a:ext cx="8333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browsercookie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browsercookie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cookiejar = browsercookie.chrome()#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浏览器中的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cookie in cookiejar: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遍历显示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中保存的每个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print(cookie)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宽屏</PresentationFormat>
  <Paragraphs>58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微软雅黑</vt:lpstr>
      <vt:lpstr>Times New Roman</vt:lpstr>
      <vt:lpstr>Wingdings</vt:lpstr>
      <vt:lpstr>学术文献 16x9</vt:lpstr>
      <vt:lpstr>Microsoft Office Visio 绘图</vt:lpstr>
      <vt:lpstr>《从零开始学Scrapy网络爬虫》</vt:lpstr>
      <vt:lpstr>模拟登陆的实现</vt:lpstr>
      <vt:lpstr>模拟登陆的实现</vt:lpstr>
      <vt:lpstr>模拟登陆的实现</vt:lpstr>
      <vt:lpstr>验证码识别</vt:lpstr>
      <vt:lpstr>验证码识别</vt:lpstr>
      <vt:lpstr>Cookie自动登录</vt:lpstr>
      <vt:lpstr>Cookie自动登录</vt:lpstr>
      <vt:lpstr>Cookie自动登录</vt:lpstr>
      <vt:lpstr>项目案例：爬取起点中文网某用户的书架信息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2019-09-26T08:40:24Z</dcterms:modified>
</cp:coreProperties>
</file>