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33861-6F8F-18B0-594E-B1C3F7694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9BC6C6-D1DE-5F9E-64C2-96571A77E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AE762-470B-6DD3-8016-6DA27122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7304-1744-4674-9288-DB8279352D53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C2F36-4F24-5DBC-DE5F-2E37D81F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4F6EB-EC02-F480-7149-BD98A94A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CCBA-99C2-4886-9006-71DAE9F47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6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68E13-6252-3A3E-3B8B-0237AEF5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A541C7-EA8B-78C1-27FD-BAC4D5854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58758-FF45-E9E6-EA7A-76AAD933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7304-1744-4674-9288-DB8279352D53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F0F89-95C5-0426-4F44-1C5A72C7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C2470-75EA-CDEE-7BA6-D39CD331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CCBA-99C2-4886-9006-71DAE9F47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0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7CB4FE-D69F-90C5-D1FD-31E218A75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AF140-AECB-9973-F44F-73E4E30D5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D4B0F-B477-0F72-CC70-0C53AAEF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7304-1744-4674-9288-DB8279352D53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122F1-D08B-AE82-F801-9B468417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AD409-F687-ED1E-3BDA-8912EBDC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CCBA-99C2-4886-9006-71DAE9F47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5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62A8C-6346-EBEB-162F-BC33C9B7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3FAB7-DEF2-63D1-733E-4711B0FD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70BA4-E356-BDC0-F931-18BC7292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7304-1744-4674-9288-DB8279352D53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6D324-25A7-781C-3C24-61927200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CE6A8-A4E3-4BDB-C0A8-23E76485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CCBA-99C2-4886-9006-71DAE9F47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3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E7729-CA18-E2AA-DE02-832CD89F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4E9F1-F726-9201-DAD6-00A784D21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28297-27EC-3E94-6145-04C6233D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7304-1744-4674-9288-DB8279352D53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F2A8E-6CA9-EE6D-9DBE-053E8991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80A69-31C5-F193-1E33-5B57ABCC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CCBA-99C2-4886-9006-71DAE9F47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27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5E029-7E8C-AC2D-7EAD-F1F00B70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7732A-6DFE-723E-4150-63660E967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A4DF9B-6AA9-B6CA-A43A-15DD5DF3A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E7E63E-D34F-F016-AA21-365C70FD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7304-1744-4674-9288-DB8279352D53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71275-99A4-90EC-5116-7012C630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A3415-37FB-BEAE-AD8D-86C6819B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CCBA-99C2-4886-9006-71DAE9F47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2F9DD-AB79-59AC-E5A8-8326D52B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F453C-6268-DC6C-7A78-D3D0E3A12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05772C-9C54-A0E5-0155-F01D41D1E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8F3362-7955-5774-8755-868B25AD2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5FF5C7-03B9-3A4A-A31C-1B1020927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9EE862-73B9-0DFE-634C-D74E2251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7304-1744-4674-9288-DB8279352D53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E4D685-E40A-CCD2-220A-B86F5C69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A3BD0B-782A-4095-57AC-A6033B94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CCBA-99C2-4886-9006-71DAE9F47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4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2B554-AC85-ED54-061F-62E66DF1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1D4485-3429-630A-BF29-DF2129C9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7304-1744-4674-9288-DB8279352D53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BEE46-0747-7573-01A7-164FF321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43EB1C-2575-0F3D-92CB-02C6FB19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CCBA-99C2-4886-9006-71DAE9F47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0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52DB56-1400-4379-54BE-D11222D2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7304-1744-4674-9288-DB8279352D53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98A774-3E93-9B38-3C22-139415A8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CD1907-7CD8-6521-A1FC-6BC7516E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CCBA-99C2-4886-9006-71DAE9F47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2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87E08-EC34-AC88-06DA-EB7E871B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07B0F-9CAA-04CD-B684-C3831234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8D207D-2CD3-6635-8F46-8776A8447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84217-89C8-FDE6-6036-28756DFF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7304-1744-4674-9288-DB8279352D53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F54CE-CE7D-64B3-E18E-BE84E135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C7022A-CC0E-2C36-31A9-F41D6084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CCBA-99C2-4886-9006-71DAE9F47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568E3-D81D-AA03-37D2-D5975643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A70B5E-5DED-2812-06D7-47DC44602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9323D-4030-EF05-4198-73CF1D74E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96728C-5C71-4F25-3549-FFF1478A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7304-1744-4674-9288-DB8279352D53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52517-2A82-2285-5E4C-8BD49F9A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CB94B2-792F-94E6-7FA7-E06AB7F5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CCBA-99C2-4886-9006-71DAE9F47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88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AF3A61-C393-A6D6-A3E5-C0B2E93A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5FBFCB-546D-DB7C-EFDE-9BA3870C5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A9ED3-680D-6F9C-32AD-35FC8A066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7304-1744-4674-9288-DB8279352D53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FAD6F-9A50-04AD-7A6E-B58B65FEE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FF889-0EDC-BAE2-4B98-A05AE8571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CCBA-99C2-4886-9006-71DAE9F47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4146DAD-1C3E-122F-3874-172259F2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000" y="492053"/>
            <a:ext cx="6514750" cy="56520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9F15BC-762B-E99A-6361-0382D18E457A}"/>
              </a:ext>
            </a:extLst>
          </p:cNvPr>
          <p:cNvSpPr txBox="1"/>
          <p:nvPr/>
        </p:nvSpPr>
        <p:spPr>
          <a:xfrm>
            <a:off x="7732449" y="5959454"/>
            <a:ext cx="140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</a:rPr>
              <a:t>R_max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B627855-F4F2-B152-9710-CC60EF107844}"/>
              </a:ext>
            </a:extLst>
          </p:cNvPr>
          <p:cNvCxnSpPr/>
          <p:nvPr/>
        </p:nvCxnSpPr>
        <p:spPr>
          <a:xfrm flipH="1" flipV="1">
            <a:off x="7182032" y="5316628"/>
            <a:ext cx="497149" cy="6132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958561F-8CA5-9FBB-3FB7-28301130768B}"/>
              </a:ext>
            </a:extLst>
          </p:cNvPr>
          <p:cNvSpPr txBox="1"/>
          <p:nvPr/>
        </p:nvSpPr>
        <p:spPr>
          <a:xfrm>
            <a:off x="1457399" y="1716920"/>
            <a:ext cx="115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</a:rPr>
              <a:t>P_max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B25354A-C31A-AF08-96DB-2DAFC48B1D73}"/>
              </a:ext>
            </a:extLst>
          </p:cNvPr>
          <p:cNvCxnSpPr>
            <a:cxnSpLocks/>
          </p:cNvCxnSpPr>
          <p:nvPr/>
        </p:nvCxnSpPr>
        <p:spPr>
          <a:xfrm>
            <a:off x="2373260" y="1981972"/>
            <a:ext cx="902600" cy="104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CFD252C-141C-1521-81EA-DB17D4BFB67D}"/>
              </a:ext>
            </a:extLst>
          </p:cNvPr>
          <p:cNvSpPr txBox="1"/>
          <p:nvPr/>
        </p:nvSpPr>
        <p:spPr>
          <a:xfrm>
            <a:off x="8310977" y="1928991"/>
            <a:ext cx="140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Score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4389BA-7F25-FC38-14CC-FC018BBDE39E}"/>
              </a:ext>
            </a:extLst>
          </p:cNvPr>
          <p:cNvCxnSpPr>
            <a:cxnSpLocks/>
          </p:cNvCxnSpPr>
          <p:nvPr/>
        </p:nvCxnSpPr>
        <p:spPr>
          <a:xfrm flipH="1">
            <a:off x="7332951" y="2113657"/>
            <a:ext cx="978026" cy="25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feiyu huahuo</dc:creator>
  <cp:lastModifiedBy>feiyu huahuo</cp:lastModifiedBy>
  <cp:revision>2</cp:revision>
  <dcterms:created xsi:type="dcterms:W3CDTF">2023-02-23T06:13:02Z</dcterms:created>
  <dcterms:modified xsi:type="dcterms:W3CDTF">2023-02-23T06:23:54Z</dcterms:modified>
</cp:coreProperties>
</file>