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E1AC0-089E-475D-85EF-8E6F1F9C4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3CB366-9364-4101-B0E0-0487770EF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2C70C3-67F3-444C-BD6B-EB99D4F85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44D490-D2C1-4195-92C0-7245FBF5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2D79B-20A2-42BA-8503-45442D1AF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82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6FB1E-D002-41FC-8BD9-67A2E8DE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278F15-463F-45BC-8DDD-D2B40512F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21020-EEEF-4490-9EBF-87564717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53B687-E6FC-491A-A727-81B93BF7C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0AD95-8C4C-4555-944D-86462EE8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97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584502-51A7-4A89-91DC-65C86FD9C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CFAD1E-DB24-45E9-BCC6-DE835223F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39C53-03CA-4793-A21F-80C48E038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31C318-5DD6-4D83-BFF0-E7B839BF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0B1D53-8414-49A0-A7C1-49A007F8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43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AFEDE-5D8B-473C-9759-90CEED02A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248990-7777-44C2-9990-1B2A17164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72C14-7A17-4AFE-AC44-4C63677A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67E370-F064-4E46-98DD-6BB72C31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106FF2-E1D7-476F-83F9-D0FC55A8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13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016B7-4BF9-46E4-AC35-DBAC3269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3FB042-DAA5-4266-B480-B600A55C7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AC1D9-6D47-4EDD-AD80-73F4009D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8754E0-E195-45E1-8E78-0625BCF3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74278-254F-4739-B0B6-66F310BC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12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91EB1-E24F-448E-B7EB-F27E818A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C00A6-8ABB-4DB2-9915-90AB6FA8C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651054-50D7-42AE-B7F5-2C3727B25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DDEFF8-811E-449E-93CB-A90F10813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F10877-5781-4F5C-9CBB-A29FAB861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53AFF5-807E-436F-8034-2F15658B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9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C2553-5E2F-4463-AE92-26FE7924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BD655D-3A45-469F-B71D-40B580EC7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6F452C-4280-49BD-9E46-021378830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8E907F-8160-4A8E-9310-CE298D19C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9B98B1-452D-4E16-9EA5-5D14B576A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A62FE1-AFD2-444D-88D5-8D3AA6A5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B713D2-C271-4F21-AC44-C16531019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14278F-D1FC-4ED9-A7D2-CC816BBD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49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DDDAC-58AE-49CF-82AB-F5DFD0969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7806AE-4797-4A0F-9FFA-C585CD4A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F9E38C-236F-4655-962F-E6797D543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9D5973-AAE5-4DFC-BB0F-C10B7DD4A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31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0DC610-05AE-48AF-B698-ABB95BC0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C578D0-FB57-4FD0-A93A-52C4DEA6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D8F1A9-DE25-4C22-8171-D3CDFCDE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53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8D34B-0B23-4BA3-856D-29C0CD9A8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096428-856D-4505-834E-2AE63A3D6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2B52E4-65D7-451C-99CA-8B76B67DA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AB172A-8547-40B6-A37E-2C3D4AD4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7C02BF-AC54-420C-81D0-6CFE9120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78E71D-AD94-427C-9E57-0B05140F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28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8C8D1-060A-4B28-BFC3-B12FBB976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1C0098-0D1D-4C5E-9569-FD0B1CFE4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063B92-92FF-4854-8FF1-8952CFCCD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54E37A-2F7E-48DB-BAD6-A4878B60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B09106-6608-41C8-8ACF-739F978B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AAA051-E20A-405C-8F2B-252B8922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6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4DABB6-4E5F-41A7-9802-308BF1BE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68F97A-C59F-4A0A-97B6-8EA687377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3C86D6-8B63-46D7-A896-1EA53CEAC2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58D4B-F8F1-46B0-900A-78CAEA29A71C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4ADDAF-B1A4-4010-9989-6BF29EA18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83CFB0-214C-476A-8BFE-20C496E3D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71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svg"/><Relationship Id="rId50" Type="http://schemas.openxmlformats.org/officeDocument/2006/relationships/image" Target="../media/image49.png"/><Relationship Id="rId55" Type="http://schemas.openxmlformats.org/officeDocument/2006/relationships/image" Target="../media/image54.svg"/><Relationship Id="rId63" Type="http://schemas.openxmlformats.org/officeDocument/2006/relationships/image" Target="../media/image6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3" Type="http://schemas.openxmlformats.org/officeDocument/2006/relationships/image" Target="../media/image52.svg"/><Relationship Id="rId58" Type="http://schemas.openxmlformats.org/officeDocument/2006/relationships/image" Target="../media/image57.png"/><Relationship Id="rId66" Type="http://schemas.openxmlformats.org/officeDocument/2006/relationships/image" Target="../media/image65.png"/><Relationship Id="rId5" Type="http://schemas.openxmlformats.org/officeDocument/2006/relationships/image" Target="../media/image4.svg"/><Relationship Id="rId61" Type="http://schemas.openxmlformats.org/officeDocument/2006/relationships/image" Target="../media/image60.svg"/><Relationship Id="rId19" Type="http://schemas.openxmlformats.org/officeDocument/2006/relationships/image" Target="../media/image1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8" Type="http://schemas.openxmlformats.org/officeDocument/2006/relationships/image" Target="../media/image7.png"/><Relationship Id="rId51" Type="http://schemas.openxmlformats.org/officeDocument/2006/relationships/image" Target="../media/image50.sv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svg"/><Relationship Id="rId67" Type="http://schemas.openxmlformats.org/officeDocument/2006/relationships/image" Target="../media/image66.svg"/><Relationship Id="rId20" Type="http://schemas.openxmlformats.org/officeDocument/2006/relationships/image" Target="../media/image19.png"/><Relationship Id="rId41" Type="http://schemas.openxmlformats.org/officeDocument/2006/relationships/image" Target="../media/image40.sv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svg"/><Relationship Id="rId57" Type="http://schemas.openxmlformats.org/officeDocument/2006/relationships/image" Target="../media/image56.svg"/><Relationship Id="rId10" Type="http://schemas.openxmlformats.org/officeDocument/2006/relationships/image" Target="../media/image9.pn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9" Type="http://schemas.openxmlformats.org/officeDocument/2006/relationships/image" Target="../media/image3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sv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 descr="无穷大">
            <a:extLst>
              <a:ext uri="{FF2B5EF4-FFF2-40B4-BE49-F238E27FC236}">
                <a16:creationId xmlns:a16="http://schemas.microsoft.com/office/drawing/2014/main" id="{FC94B156-EED9-DA84-843A-59080DD83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5425" y="4007400"/>
            <a:ext cx="914400" cy="914400"/>
          </a:xfrm>
          <a:prstGeom prst="rect">
            <a:avLst/>
          </a:prstGeom>
        </p:spPr>
      </p:pic>
      <p:pic>
        <p:nvPicPr>
          <p:cNvPr id="3" name="图形 2" descr="闪电">
            <a:extLst>
              <a:ext uri="{FF2B5EF4-FFF2-40B4-BE49-F238E27FC236}">
                <a16:creationId xmlns:a16="http://schemas.microsoft.com/office/drawing/2014/main" id="{030B5B38-5D7C-42E0-C42E-2E4286130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0369" y="1895761"/>
            <a:ext cx="914400" cy="914400"/>
          </a:xfrm>
          <a:prstGeom prst="rect">
            <a:avLst/>
          </a:prstGeom>
        </p:spPr>
      </p:pic>
      <p:pic>
        <p:nvPicPr>
          <p:cNvPr id="4" name="图形 3" descr="竖起的大拇指手势 ">
            <a:extLst>
              <a:ext uri="{FF2B5EF4-FFF2-40B4-BE49-F238E27FC236}">
                <a16:creationId xmlns:a16="http://schemas.microsoft.com/office/drawing/2014/main" id="{449B9BA9-0559-A493-30F8-3E2239F6BE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99045" y="2987010"/>
            <a:ext cx="914400" cy="914400"/>
          </a:xfrm>
          <a:prstGeom prst="rect">
            <a:avLst/>
          </a:prstGeom>
        </p:spPr>
      </p:pic>
      <p:pic>
        <p:nvPicPr>
          <p:cNvPr id="5" name="图形 4" descr="熊猫">
            <a:extLst>
              <a:ext uri="{FF2B5EF4-FFF2-40B4-BE49-F238E27FC236}">
                <a16:creationId xmlns:a16="http://schemas.microsoft.com/office/drawing/2014/main" id="{A2FBA4B8-994E-58F7-9097-101AF37F95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30280" y="1754205"/>
            <a:ext cx="914400" cy="914400"/>
          </a:xfrm>
          <a:prstGeom prst="rect">
            <a:avLst/>
          </a:prstGeom>
        </p:spPr>
      </p:pic>
      <p:pic>
        <p:nvPicPr>
          <p:cNvPr id="6" name="图形 5" descr="独角兽">
            <a:extLst>
              <a:ext uri="{FF2B5EF4-FFF2-40B4-BE49-F238E27FC236}">
                <a16:creationId xmlns:a16="http://schemas.microsoft.com/office/drawing/2014/main" id="{176319CC-5586-7FEF-E7A9-6F056EF7F0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20814" y="1752275"/>
            <a:ext cx="914400" cy="914400"/>
          </a:xfrm>
          <a:prstGeom prst="rect">
            <a:avLst/>
          </a:prstGeom>
        </p:spPr>
      </p:pic>
      <p:pic>
        <p:nvPicPr>
          <p:cNvPr id="7" name="图形 6" descr="条形图">
            <a:extLst>
              <a:ext uri="{FF2B5EF4-FFF2-40B4-BE49-F238E27FC236}">
                <a16:creationId xmlns:a16="http://schemas.microsoft.com/office/drawing/2014/main" id="{9F2B548D-4A64-CBFA-CCE9-5EDFA3AB41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44680" y="2352961"/>
            <a:ext cx="914400" cy="914400"/>
          </a:xfrm>
          <a:prstGeom prst="rect">
            <a:avLst/>
          </a:prstGeom>
        </p:spPr>
      </p:pic>
      <p:pic>
        <p:nvPicPr>
          <p:cNvPr id="8" name="图形 7" descr="统计">
            <a:extLst>
              <a:ext uri="{FF2B5EF4-FFF2-40B4-BE49-F238E27FC236}">
                <a16:creationId xmlns:a16="http://schemas.microsoft.com/office/drawing/2014/main" id="{ABA744CE-6CEE-8670-498F-F4DC7596D8B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33232" y="712320"/>
            <a:ext cx="914400" cy="914400"/>
          </a:xfrm>
          <a:prstGeom prst="rect">
            <a:avLst/>
          </a:prstGeom>
        </p:spPr>
      </p:pic>
      <p:pic>
        <p:nvPicPr>
          <p:cNvPr id="9" name="图形 8" descr="处理器">
            <a:extLst>
              <a:ext uri="{FF2B5EF4-FFF2-40B4-BE49-F238E27FC236}">
                <a16:creationId xmlns:a16="http://schemas.microsoft.com/office/drawing/2014/main" id="{269386C1-B05E-013D-A396-22EB673AF92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319641" y="618349"/>
            <a:ext cx="914400" cy="914400"/>
          </a:xfrm>
          <a:prstGeom prst="rect">
            <a:avLst/>
          </a:prstGeom>
        </p:spPr>
      </p:pic>
      <p:pic>
        <p:nvPicPr>
          <p:cNvPr id="10" name="图形 9" descr="橡子">
            <a:extLst>
              <a:ext uri="{FF2B5EF4-FFF2-40B4-BE49-F238E27FC236}">
                <a16:creationId xmlns:a16="http://schemas.microsoft.com/office/drawing/2014/main" id="{590F9070-9D47-D330-4FFB-8F9680061E8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56388" y="3444210"/>
            <a:ext cx="914400" cy="914400"/>
          </a:xfrm>
          <a:prstGeom prst="rect">
            <a:avLst/>
          </a:prstGeom>
        </p:spPr>
      </p:pic>
      <p:pic>
        <p:nvPicPr>
          <p:cNvPr id="11" name="图形 10" descr="铅笔">
            <a:extLst>
              <a:ext uri="{FF2B5EF4-FFF2-40B4-BE49-F238E27FC236}">
                <a16:creationId xmlns:a16="http://schemas.microsoft.com/office/drawing/2014/main" id="{17F55323-52C2-6142-C150-2A4C9D437FD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234041" y="1686915"/>
            <a:ext cx="914400" cy="914400"/>
          </a:xfrm>
          <a:prstGeom prst="rect">
            <a:avLst/>
          </a:prstGeom>
        </p:spPr>
      </p:pic>
      <p:pic>
        <p:nvPicPr>
          <p:cNvPr id="12" name="图形 11" descr="返回">
            <a:extLst>
              <a:ext uri="{FF2B5EF4-FFF2-40B4-BE49-F238E27FC236}">
                <a16:creationId xmlns:a16="http://schemas.microsoft.com/office/drawing/2014/main" id="{4E4C6329-EAA7-49FF-29D4-2A98236D333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822680" y="1321115"/>
            <a:ext cx="914400" cy="914400"/>
          </a:xfrm>
          <a:prstGeom prst="rect">
            <a:avLst/>
          </a:prstGeom>
        </p:spPr>
      </p:pic>
      <p:pic>
        <p:nvPicPr>
          <p:cNvPr id="13" name="图形 12" descr="后退 RTL">
            <a:extLst>
              <a:ext uri="{FF2B5EF4-FFF2-40B4-BE49-F238E27FC236}">
                <a16:creationId xmlns:a16="http://schemas.microsoft.com/office/drawing/2014/main" id="{2854EBBC-5DA9-C858-ADB6-7345616E8D8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194280" y="2346915"/>
            <a:ext cx="914400" cy="914400"/>
          </a:xfrm>
          <a:prstGeom prst="rect">
            <a:avLst/>
          </a:prstGeom>
        </p:spPr>
      </p:pic>
      <p:pic>
        <p:nvPicPr>
          <p:cNvPr id="14" name="图形 13" descr="电源">
            <a:extLst>
              <a:ext uri="{FF2B5EF4-FFF2-40B4-BE49-F238E27FC236}">
                <a16:creationId xmlns:a16="http://schemas.microsoft.com/office/drawing/2014/main" id="{77869668-7236-A08D-380C-1E0242244C1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296896" y="1686915"/>
            <a:ext cx="914400" cy="914400"/>
          </a:xfrm>
          <a:prstGeom prst="rect">
            <a:avLst/>
          </a:prstGeom>
        </p:spPr>
      </p:pic>
      <p:pic>
        <p:nvPicPr>
          <p:cNvPr id="15" name="图形 14" descr="橡皮鸭">
            <a:extLst>
              <a:ext uri="{FF2B5EF4-FFF2-40B4-BE49-F238E27FC236}">
                <a16:creationId xmlns:a16="http://schemas.microsoft.com/office/drawing/2014/main" id="{2B03D131-6145-436B-6806-43223062572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970788" y="2473351"/>
            <a:ext cx="914400" cy="914400"/>
          </a:xfrm>
          <a:prstGeom prst="rect">
            <a:avLst/>
          </a:prstGeom>
        </p:spPr>
      </p:pic>
      <p:pic>
        <p:nvPicPr>
          <p:cNvPr id="16" name="图形 15" descr="垃圾桶">
            <a:extLst>
              <a:ext uri="{FF2B5EF4-FFF2-40B4-BE49-F238E27FC236}">
                <a16:creationId xmlns:a16="http://schemas.microsoft.com/office/drawing/2014/main" id="{1D33D852-C7FA-EE03-6269-1291D4FCED0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727925" y="1432515"/>
            <a:ext cx="914400" cy="914400"/>
          </a:xfrm>
          <a:prstGeom prst="rect">
            <a:avLst/>
          </a:prstGeom>
        </p:spPr>
      </p:pic>
      <p:pic>
        <p:nvPicPr>
          <p:cNvPr id="17" name="图形 16" descr="魔鬼表情，实心填充">
            <a:extLst>
              <a:ext uri="{FF2B5EF4-FFF2-40B4-BE49-F238E27FC236}">
                <a16:creationId xmlns:a16="http://schemas.microsoft.com/office/drawing/2014/main" id="{1187C156-47A0-506C-6761-3818583F952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638800" y="2624377"/>
            <a:ext cx="914400" cy="914400"/>
          </a:xfrm>
          <a:prstGeom prst="rect">
            <a:avLst/>
          </a:prstGeom>
        </p:spPr>
      </p:pic>
      <p:pic>
        <p:nvPicPr>
          <p:cNvPr id="18" name="图形 17" descr="箭头竖直手杖形">
            <a:extLst>
              <a:ext uri="{FF2B5EF4-FFF2-40B4-BE49-F238E27FC236}">
                <a16:creationId xmlns:a16="http://schemas.microsoft.com/office/drawing/2014/main" id="{31156883-8BAE-ED1B-1E97-26742DA73A1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295945" y="2956608"/>
            <a:ext cx="914400" cy="914400"/>
          </a:xfrm>
          <a:prstGeom prst="rect">
            <a:avLst/>
          </a:prstGeom>
        </p:spPr>
      </p:pic>
      <p:pic>
        <p:nvPicPr>
          <p:cNvPr id="19" name="图形 18" descr="箭头水平手杖形">
            <a:extLst>
              <a:ext uri="{FF2B5EF4-FFF2-40B4-BE49-F238E27FC236}">
                <a16:creationId xmlns:a16="http://schemas.microsoft.com/office/drawing/2014/main" id="{D2E772C6-F420-88BD-DB29-308D9688D89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623294" y="1242135"/>
            <a:ext cx="914400" cy="914400"/>
          </a:xfrm>
          <a:prstGeom prst="rect">
            <a:avLst/>
          </a:prstGeom>
        </p:spPr>
      </p:pic>
      <p:pic>
        <p:nvPicPr>
          <p:cNvPr id="20" name="图形 19" descr="功能区">
            <a:extLst>
              <a:ext uri="{FF2B5EF4-FFF2-40B4-BE49-F238E27FC236}">
                <a16:creationId xmlns:a16="http://schemas.microsoft.com/office/drawing/2014/main" id="{C0DB149F-FB87-B66A-3BA9-8C4CCE1D1B9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8010849" y="2956608"/>
            <a:ext cx="914400" cy="914400"/>
          </a:xfrm>
          <a:prstGeom prst="rect">
            <a:avLst/>
          </a:prstGeom>
        </p:spPr>
      </p:pic>
      <p:pic>
        <p:nvPicPr>
          <p:cNvPr id="21" name="图形 20" descr="奖章">
            <a:extLst>
              <a:ext uri="{FF2B5EF4-FFF2-40B4-BE49-F238E27FC236}">
                <a16:creationId xmlns:a16="http://schemas.microsoft.com/office/drawing/2014/main" id="{9304FF27-A4F3-3051-37CA-3051FDB2D608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7210345" y="2411442"/>
            <a:ext cx="914400" cy="914400"/>
          </a:xfrm>
          <a:prstGeom prst="rect">
            <a:avLst/>
          </a:prstGeom>
        </p:spPr>
      </p:pic>
      <p:pic>
        <p:nvPicPr>
          <p:cNvPr id="22" name="图形 21" descr="男人">
            <a:extLst>
              <a:ext uri="{FF2B5EF4-FFF2-40B4-BE49-F238E27FC236}">
                <a16:creationId xmlns:a16="http://schemas.microsoft.com/office/drawing/2014/main" id="{19C3D8CC-8F7B-EB9F-BC6E-4A516DB6EABB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8010849" y="1866275"/>
            <a:ext cx="914400" cy="914400"/>
          </a:xfrm>
          <a:prstGeom prst="rect">
            <a:avLst/>
          </a:prstGeom>
        </p:spPr>
      </p:pic>
      <p:pic>
        <p:nvPicPr>
          <p:cNvPr id="23" name="图形 22" descr="妇女">
            <a:extLst>
              <a:ext uri="{FF2B5EF4-FFF2-40B4-BE49-F238E27FC236}">
                <a16:creationId xmlns:a16="http://schemas.microsoft.com/office/drawing/2014/main" id="{3CD23C9E-D111-229E-3B58-A8905545F828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8625249" y="2323475"/>
            <a:ext cx="914400" cy="914400"/>
          </a:xfrm>
          <a:prstGeom prst="rect">
            <a:avLst/>
          </a:prstGeom>
        </p:spPr>
      </p:pic>
      <p:pic>
        <p:nvPicPr>
          <p:cNvPr id="24" name="图形 23" descr="聊天">
            <a:extLst>
              <a:ext uri="{FF2B5EF4-FFF2-40B4-BE49-F238E27FC236}">
                <a16:creationId xmlns:a16="http://schemas.microsoft.com/office/drawing/2014/main" id="{9A3386CE-DB3C-7D41-4E1E-E229D3CD1146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8998169" y="535222"/>
            <a:ext cx="914400" cy="914400"/>
          </a:xfrm>
          <a:prstGeom prst="rect">
            <a:avLst/>
          </a:prstGeom>
        </p:spPr>
      </p:pic>
      <p:pic>
        <p:nvPicPr>
          <p:cNvPr id="25" name="图形 24" descr="聊天 RTL">
            <a:extLst>
              <a:ext uri="{FF2B5EF4-FFF2-40B4-BE49-F238E27FC236}">
                <a16:creationId xmlns:a16="http://schemas.microsoft.com/office/drawing/2014/main" id="{FA2005F7-C273-B954-FF4B-79184DBE1919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7553649" y="518115"/>
            <a:ext cx="914400" cy="914400"/>
          </a:xfrm>
          <a:prstGeom prst="rect">
            <a:avLst/>
          </a:prstGeom>
        </p:spPr>
      </p:pic>
      <p:pic>
        <p:nvPicPr>
          <p:cNvPr id="26" name="图形 25" descr="思想气泡">
            <a:extLst>
              <a:ext uri="{FF2B5EF4-FFF2-40B4-BE49-F238E27FC236}">
                <a16:creationId xmlns:a16="http://schemas.microsoft.com/office/drawing/2014/main" id="{9828B8A7-2D3A-40A3-FEA4-93F783F23086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8534341" y="1284917"/>
            <a:ext cx="914400" cy="914400"/>
          </a:xfrm>
          <a:prstGeom prst="rect">
            <a:avLst/>
          </a:prstGeom>
        </p:spPr>
      </p:pic>
      <p:pic>
        <p:nvPicPr>
          <p:cNvPr id="27" name="图形 26" descr="标记">
            <a:extLst>
              <a:ext uri="{FF2B5EF4-FFF2-40B4-BE49-F238E27FC236}">
                <a16:creationId xmlns:a16="http://schemas.microsoft.com/office/drawing/2014/main" id="{617968CD-C773-965F-12DF-C817B0363A78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9228012" y="2105349"/>
            <a:ext cx="914400" cy="914400"/>
          </a:xfrm>
          <a:prstGeom prst="rect">
            <a:avLst/>
          </a:prstGeom>
        </p:spPr>
      </p:pic>
      <p:pic>
        <p:nvPicPr>
          <p:cNvPr id="28" name="图形 27" descr="方向">
            <a:extLst>
              <a:ext uri="{FF2B5EF4-FFF2-40B4-BE49-F238E27FC236}">
                <a16:creationId xmlns:a16="http://schemas.microsoft.com/office/drawing/2014/main" id="{0A1A4290-D368-AA16-77E8-0555E566444B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7343955" y="2980048"/>
            <a:ext cx="914400" cy="914400"/>
          </a:xfrm>
          <a:prstGeom prst="rect">
            <a:avLst/>
          </a:prstGeom>
        </p:spPr>
      </p:pic>
      <p:pic>
        <p:nvPicPr>
          <p:cNvPr id="29" name="图形 28" descr="滴管">
            <a:extLst>
              <a:ext uri="{FF2B5EF4-FFF2-40B4-BE49-F238E27FC236}">
                <a16:creationId xmlns:a16="http://schemas.microsoft.com/office/drawing/2014/main" id="{92443586-E3F4-57C8-DC4F-5B7A8315F258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8153556" y="1063282"/>
            <a:ext cx="914400" cy="914400"/>
          </a:xfrm>
          <a:prstGeom prst="rect">
            <a:avLst/>
          </a:prstGeom>
        </p:spPr>
      </p:pic>
      <p:pic>
        <p:nvPicPr>
          <p:cNvPr id="30" name="图形 29" descr="画笔">
            <a:extLst>
              <a:ext uri="{FF2B5EF4-FFF2-40B4-BE49-F238E27FC236}">
                <a16:creationId xmlns:a16="http://schemas.microsoft.com/office/drawing/2014/main" id="{ABF3FB43-140B-9E71-F7B5-2D6999A7EFC7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0142412" y="2956608"/>
            <a:ext cx="914400" cy="914400"/>
          </a:xfrm>
          <a:prstGeom prst="rect">
            <a:avLst/>
          </a:prstGeom>
        </p:spPr>
      </p:pic>
      <p:pic>
        <p:nvPicPr>
          <p:cNvPr id="31" name="图形 30" descr="问号">
            <a:extLst>
              <a:ext uri="{FF2B5EF4-FFF2-40B4-BE49-F238E27FC236}">
                <a16:creationId xmlns:a16="http://schemas.microsoft.com/office/drawing/2014/main" id="{A55D8377-E811-A11A-F38F-409DD5516450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818225" y="610339"/>
            <a:ext cx="914400" cy="914400"/>
          </a:xfrm>
          <a:prstGeom prst="rect">
            <a:avLst/>
          </a:prstGeom>
        </p:spPr>
      </p:pic>
      <p:pic>
        <p:nvPicPr>
          <p:cNvPr id="33" name="图形 32" descr="眼睛">
            <a:extLst>
              <a:ext uri="{FF2B5EF4-FFF2-40B4-BE49-F238E27FC236}">
                <a16:creationId xmlns:a16="http://schemas.microsoft.com/office/drawing/2014/main" id="{CF4EEDCD-88BD-3AA6-ED14-761AE3DB6685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3485214" y="3425604"/>
            <a:ext cx="914400" cy="914400"/>
          </a:xfrm>
          <a:prstGeom prst="rect">
            <a:avLst/>
          </a:prstGeom>
        </p:spPr>
      </p:pic>
      <p:pic>
        <p:nvPicPr>
          <p:cNvPr id="35" name="图形 34" descr="睫毛">
            <a:extLst>
              <a:ext uri="{FF2B5EF4-FFF2-40B4-BE49-F238E27FC236}">
                <a16:creationId xmlns:a16="http://schemas.microsoft.com/office/drawing/2014/main" id="{B524C3DB-8717-C304-1077-D72488E2AF3B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972662" y="3590640"/>
            <a:ext cx="914400" cy="914400"/>
          </a:xfrm>
          <a:prstGeom prst="rect">
            <a:avLst/>
          </a:prstGeom>
        </p:spPr>
      </p:pic>
      <p:pic>
        <p:nvPicPr>
          <p:cNvPr id="34" name="图形 33" descr="放大镜">
            <a:extLst>
              <a:ext uri="{FF2B5EF4-FFF2-40B4-BE49-F238E27FC236}">
                <a16:creationId xmlns:a16="http://schemas.microsoft.com/office/drawing/2014/main" id="{225DC06E-A567-D422-1961-DD9DEC651F2A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5108680" y="43586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8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3D7040E-1B12-E3BB-0080-83FB32DE6D15}"/>
              </a:ext>
            </a:extLst>
          </p:cNvPr>
          <p:cNvSpPr/>
          <p:nvPr/>
        </p:nvSpPr>
        <p:spPr>
          <a:xfrm>
            <a:off x="2112048" y="1003847"/>
            <a:ext cx="7668000" cy="255454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000" b="1" i="1" cap="none" spc="0" dirty="0"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glow rad="63500">
                    <a:srgbClr val="FFC000">
                      <a:alpha val="40000"/>
                    </a:srgb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花</a:t>
            </a:r>
            <a:r>
              <a:rPr lang="zh-CN" altLang="en-US" sz="8000" b="1" i="1" cap="none" spc="0" dirty="0"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63500">
                    <a:srgbClr val="FF0000">
                      <a:alpha val="40000"/>
                    </a:srgb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火</a:t>
            </a:r>
            <a:r>
              <a:rPr lang="zh-CN" altLang="en-US" sz="8000" b="1" i="1" cap="none" spc="0" dirty="0"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标注</a:t>
            </a:r>
            <a:endParaRPr lang="en-US" altLang="zh-CN" sz="8000" b="1" i="1" cap="none" spc="0" dirty="0">
              <a:ln w="635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  <a:p>
            <a:pPr algn="ctr"/>
            <a:r>
              <a:rPr lang="en-US" altLang="zh-CN" sz="8000" b="1" i="1" cap="none" spc="0" dirty="0" err="1"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Hu</a:t>
            </a:r>
            <a:r>
              <a:rPr lang="en-US" altLang="zh-CN" sz="8000" i="1" cap="none" spc="0" dirty="0" err="1"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a</a:t>
            </a:r>
            <a:r>
              <a:rPr lang="en-US" altLang="zh-CN" sz="8000" b="1" i="1" cap="none" spc="0" dirty="0" err="1"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63500">
                    <a:srgbClr val="FF0000">
                      <a:alpha val="40000"/>
                    </a:srgb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Huo</a:t>
            </a:r>
            <a:r>
              <a:rPr lang="en-US" altLang="zh-CN" sz="8000" b="1" i="1" cap="none" spc="0" dirty="0" err="1"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Label</a:t>
            </a:r>
            <a:endParaRPr lang="zh-CN" altLang="en-US" sz="8000" b="1" i="1" cap="none" spc="0" dirty="0">
              <a:ln w="635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97EC83B-4C22-27BC-A4D6-B319393A4CF2}"/>
              </a:ext>
            </a:extLst>
          </p:cNvPr>
          <p:cNvSpPr/>
          <p:nvPr/>
        </p:nvSpPr>
        <p:spPr>
          <a:xfrm>
            <a:off x="4794048" y="4065620"/>
            <a:ext cx="2304000" cy="230400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CirclePour">
              <a:avLst>
                <a:gd name="adj1" fmla="val 11287829"/>
                <a:gd name="adj2" fmla="val 9436"/>
              </a:avLst>
            </a:prstTxWarp>
            <a:spAutoFit/>
          </a:bodyPr>
          <a:lstStyle/>
          <a:p>
            <a:pPr algn="ctr"/>
            <a:r>
              <a:rPr lang="en-US" altLang="zh-CN" sz="8000" b="1" i="1" cap="none" spc="0" dirty="0">
                <a:ln w="12700">
                  <a:noFill/>
                  <a:prstDash val="solid"/>
                </a:ln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H</a:t>
            </a:r>
            <a:r>
              <a:rPr lang="en-US" altLang="zh-CN" sz="8000" b="1" i="1" cap="none" spc="0" dirty="0">
                <a:ln w="12700">
                  <a:noFill/>
                  <a:prstDash val="solid"/>
                </a:ln>
                <a:solidFill>
                  <a:srgbClr val="FF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H</a:t>
            </a:r>
            <a:r>
              <a:rPr lang="en-US" altLang="zh-CN" sz="8000" b="1" i="1" cap="none" spc="0" dirty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L</a:t>
            </a:r>
            <a:endParaRPr lang="zh-CN" altLang="en-US" sz="8000" b="1" i="1" cap="none" spc="0" dirty="0">
              <a:ln w="12700">
                <a:noFill/>
                <a:prstDash val="solid"/>
              </a:ln>
              <a:solidFill>
                <a:srgbClr val="00B0F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8" name="图形 7" descr="带齿轮的头部">
            <a:extLst>
              <a:ext uri="{FF2B5EF4-FFF2-40B4-BE49-F238E27FC236}">
                <a16:creationId xmlns:a16="http://schemas.microsoft.com/office/drawing/2014/main" id="{1CD3CAAA-622F-CAAC-D332-418AC32BE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322" y="4065620"/>
            <a:ext cx="1937350" cy="1937350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9789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B7F119B3-19DE-6CA0-AC50-AC2CEB434CD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3C8EE8C-0F19-26C1-E077-DD13904DB4B0}"/>
              </a:ext>
            </a:extLst>
          </p:cNvPr>
          <p:cNvSpPr/>
          <p:nvPr/>
        </p:nvSpPr>
        <p:spPr>
          <a:xfrm>
            <a:off x="4944000" y="1934324"/>
            <a:ext cx="2304000" cy="230400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CirclePour">
              <a:avLst>
                <a:gd name="adj1" fmla="val 11287829"/>
                <a:gd name="adj2" fmla="val 9436"/>
              </a:avLst>
            </a:prstTxWarp>
            <a:spAutoFit/>
          </a:bodyPr>
          <a:lstStyle/>
          <a:p>
            <a:pPr algn="ctr"/>
            <a:r>
              <a:rPr lang="en-US" altLang="zh-CN" sz="8000" b="1" i="1" cap="none" spc="0" dirty="0">
                <a:ln w="12700">
                  <a:noFill/>
                  <a:prstDash val="solid"/>
                </a:ln>
                <a:solidFill>
                  <a:srgbClr val="92D050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H</a:t>
            </a:r>
            <a:r>
              <a:rPr lang="en-US" altLang="zh-CN" sz="8000" b="1" i="1" cap="none" spc="0" dirty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H</a:t>
            </a:r>
            <a:r>
              <a:rPr lang="en-US" altLang="zh-CN" sz="8000" b="1" i="1" cap="none" spc="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L</a:t>
            </a:r>
            <a:endParaRPr lang="zh-CN" altLang="en-US" sz="8000" b="1" i="1" cap="none" spc="0" dirty="0">
              <a:ln w="12700">
                <a:noFill/>
                <a:prstDash val="solid"/>
              </a:ln>
              <a:solidFill>
                <a:schemeClr val="accent4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9" name="图形 8" descr="带齿轮的头部">
            <a:extLst>
              <a:ext uri="{FF2B5EF4-FFF2-40B4-BE49-F238E27FC236}">
                <a16:creationId xmlns:a16="http://schemas.microsoft.com/office/drawing/2014/main" id="{3B11BDF0-B745-22CE-5D97-0230FD68F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6362" y="1916568"/>
            <a:ext cx="1937350" cy="1937350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8933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6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feiyu huahuo</dc:creator>
  <cp:lastModifiedBy>feiyu huahuo</cp:lastModifiedBy>
  <cp:revision>35</cp:revision>
  <dcterms:created xsi:type="dcterms:W3CDTF">2022-01-26T03:58:23Z</dcterms:created>
  <dcterms:modified xsi:type="dcterms:W3CDTF">2022-11-19T16:58:23Z</dcterms:modified>
</cp:coreProperties>
</file>