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4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59" r:id="rId9"/>
    <p:sldId id="26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E40D6-C3B6-4336-8CB5-731A13E492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CAC3CC-AE22-4494-B720-C31FF1451C9E}">
      <dgm:prSet phldrT="[文本]"/>
      <dgm:spPr/>
      <dgm:t>
        <a:bodyPr/>
        <a:lstStyle/>
        <a:p>
          <a:r>
            <a:rPr lang="zh-CN" altLang="en-US" dirty="0" smtClean="0"/>
            <a:t>第一层</a:t>
          </a:r>
          <a:endParaRPr lang="zh-CN" altLang="en-US" dirty="0"/>
        </a:p>
      </dgm:t>
    </dgm:pt>
    <dgm:pt modelId="{90EE975D-A833-462E-A403-953A799C121A}" type="parTrans" cxnId="{35655412-8338-412A-A404-52434B1D5AE4}">
      <dgm:prSet/>
      <dgm:spPr/>
      <dgm:t>
        <a:bodyPr/>
        <a:lstStyle/>
        <a:p>
          <a:endParaRPr lang="zh-CN" altLang="en-US"/>
        </a:p>
      </dgm:t>
    </dgm:pt>
    <dgm:pt modelId="{C2EA9B8A-EC34-4CE0-89BB-7658BD65F3E5}" type="sibTrans" cxnId="{35655412-8338-412A-A404-52434B1D5AE4}">
      <dgm:prSet/>
      <dgm:spPr/>
      <dgm:t>
        <a:bodyPr/>
        <a:lstStyle/>
        <a:p>
          <a:endParaRPr lang="zh-CN" altLang="en-US"/>
        </a:p>
      </dgm:t>
    </dgm:pt>
    <dgm:pt modelId="{A691F43A-E572-4457-ACDD-C8E9799F6EB3}">
      <dgm:prSet phldrT="[文本]"/>
      <dgm:spPr/>
      <dgm:t>
        <a:bodyPr/>
        <a:lstStyle/>
        <a:p>
          <a:r>
            <a:rPr lang="en-US" altLang="en-US" dirty="0" smtClean="0"/>
            <a:t>Reactor </a:t>
          </a:r>
          <a:r>
            <a:rPr lang="zh-CN" altLang="en-US" dirty="0" smtClean="0"/>
            <a:t>通信调度层，它由一系列辅助类组成，包括 </a:t>
          </a:r>
          <a:r>
            <a:rPr lang="en-US" altLang="en-US" dirty="0" smtClean="0"/>
            <a:t>Reactor </a:t>
          </a:r>
          <a:r>
            <a:rPr lang="zh-CN" altLang="en-US" dirty="0" smtClean="0"/>
            <a:t>线程</a:t>
          </a:r>
          <a:r>
            <a:rPr lang="en-US" altLang="en-US" dirty="0" err="1" smtClean="0"/>
            <a:t>NioEventLoop</a:t>
          </a:r>
          <a:r>
            <a:rPr lang="en-US" altLang="en-US" dirty="0" smtClean="0"/>
            <a:t> </a:t>
          </a:r>
          <a:r>
            <a:rPr lang="zh-CN" altLang="en-US" dirty="0" smtClean="0"/>
            <a:t>以及其父类、</a:t>
          </a:r>
          <a:r>
            <a:rPr lang="en-US" altLang="en-US" dirty="0" err="1" smtClean="0"/>
            <a:t>NioSocketChannel</a:t>
          </a:r>
          <a:r>
            <a:rPr lang="en-US" altLang="en-US" dirty="0" smtClean="0"/>
            <a:t>/</a:t>
          </a:r>
          <a:r>
            <a:rPr lang="en-US" altLang="en-US" dirty="0" err="1" smtClean="0"/>
            <a:t>NioServerSocketChannel</a:t>
          </a:r>
          <a:r>
            <a:rPr lang="en-US" altLang="en-US" dirty="0" smtClean="0"/>
            <a:t> </a:t>
          </a:r>
          <a:r>
            <a:rPr lang="zh-CN" altLang="en-US" dirty="0" smtClean="0"/>
            <a:t>以及其父类、</a:t>
          </a:r>
          <a:r>
            <a:rPr lang="en-US" altLang="en-US" dirty="0" err="1" smtClean="0"/>
            <a:t>ByteBuffer</a:t>
          </a:r>
          <a:r>
            <a:rPr lang="en-US" altLang="en-US" dirty="0" smtClean="0"/>
            <a:t> </a:t>
          </a:r>
          <a:r>
            <a:rPr lang="zh-CN" altLang="en-US" dirty="0" smtClean="0"/>
            <a:t>以及由其衍生出来的各种 </a:t>
          </a:r>
          <a:r>
            <a:rPr lang="en-US" altLang="en-US" dirty="0" smtClean="0"/>
            <a:t>Buffer</a:t>
          </a:r>
          <a:r>
            <a:rPr lang="zh-CN" altLang="en-US" dirty="0" smtClean="0"/>
            <a:t>、</a:t>
          </a:r>
          <a:r>
            <a:rPr lang="en-US" altLang="en-US" dirty="0" smtClean="0"/>
            <a:t>Unsafe </a:t>
          </a:r>
          <a:r>
            <a:rPr lang="zh-CN" altLang="en-US" dirty="0" smtClean="0"/>
            <a:t>以及其衍生出的各种内部子类等；</a:t>
          </a:r>
          <a:endParaRPr lang="zh-CN" altLang="en-US" dirty="0"/>
        </a:p>
      </dgm:t>
    </dgm:pt>
    <dgm:pt modelId="{3BE6E77F-B05E-4E17-A0C3-57B132DD457D}" type="parTrans" cxnId="{553A20D6-1D07-42A1-92D4-740ED837D0BF}">
      <dgm:prSet/>
      <dgm:spPr/>
      <dgm:t>
        <a:bodyPr/>
        <a:lstStyle/>
        <a:p>
          <a:endParaRPr lang="zh-CN" altLang="en-US"/>
        </a:p>
      </dgm:t>
    </dgm:pt>
    <dgm:pt modelId="{BA6CBA50-1EF6-485B-9986-E155B51A9125}" type="sibTrans" cxnId="{553A20D6-1D07-42A1-92D4-740ED837D0BF}">
      <dgm:prSet/>
      <dgm:spPr/>
      <dgm:t>
        <a:bodyPr/>
        <a:lstStyle/>
        <a:p>
          <a:endParaRPr lang="zh-CN" altLang="en-US"/>
        </a:p>
      </dgm:t>
    </dgm:pt>
    <dgm:pt modelId="{2CC91FFE-51BC-4AC1-956B-E6D83D6B5265}">
      <dgm:prSet phldrT="[文本]"/>
      <dgm:spPr/>
      <dgm:t>
        <a:bodyPr/>
        <a:lstStyle/>
        <a:p>
          <a:r>
            <a:rPr lang="zh-CN" altLang="en-US" dirty="0" smtClean="0"/>
            <a:t>第三层</a:t>
          </a:r>
          <a:endParaRPr lang="zh-CN" altLang="en-US" dirty="0"/>
        </a:p>
      </dgm:t>
    </dgm:pt>
    <dgm:pt modelId="{67FA0C95-7AC3-436E-8B7F-ECD4CF494879}" type="parTrans" cxnId="{9D1CCF5F-F70F-4EA5-A901-89660CA3AB07}">
      <dgm:prSet/>
      <dgm:spPr/>
      <dgm:t>
        <a:bodyPr/>
        <a:lstStyle/>
        <a:p>
          <a:endParaRPr lang="zh-CN" altLang="en-US"/>
        </a:p>
      </dgm:t>
    </dgm:pt>
    <dgm:pt modelId="{C3B7A825-C89D-4BB8-A1F4-A66F4BB77425}" type="sibTrans" cxnId="{9D1CCF5F-F70F-4EA5-A901-89660CA3AB07}">
      <dgm:prSet/>
      <dgm:spPr/>
      <dgm:t>
        <a:bodyPr/>
        <a:lstStyle/>
        <a:p>
          <a:endParaRPr lang="zh-CN" altLang="en-US"/>
        </a:p>
      </dgm:t>
    </dgm:pt>
    <dgm:pt modelId="{E769D187-0313-4DC8-93AD-81B7BA7E7937}">
      <dgm:prSet phldrT="[文本]"/>
      <dgm:spPr/>
      <dgm:t>
        <a:bodyPr/>
        <a:lstStyle/>
        <a:p>
          <a:r>
            <a:rPr lang="zh-CN" altLang="en-US" dirty="0" smtClean="0"/>
            <a:t>业务逻辑编排层，业务逻辑编排层通常有两类：一类是纯粹的业务逻辑编排，还有一类是应用层协议插件，用于协议相关的编解码和链路管理，例如 </a:t>
          </a:r>
          <a:r>
            <a:rPr lang="en-US" altLang="zh-CN" dirty="0" err="1" smtClean="0"/>
            <a:t>Hession</a:t>
          </a:r>
          <a:r>
            <a:rPr lang="zh-CN" altLang="en-US" smtClean="0"/>
            <a:t>编码插件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B1C1ED42-3183-46DE-B6D6-2C1E84A17F3C}" type="parTrans" cxnId="{BBEDDA6D-0D31-40C8-8B8E-087C135418EA}">
      <dgm:prSet/>
      <dgm:spPr/>
      <dgm:t>
        <a:bodyPr/>
        <a:lstStyle/>
        <a:p>
          <a:endParaRPr lang="zh-CN" altLang="en-US"/>
        </a:p>
      </dgm:t>
    </dgm:pt>
    <dgm:pt modelId="{C4691D04-7D9B-4B60-A8CA-32DF971E71A5}" type="sibTrans" cxnId="{BBEDDA6D-0D31-40C8-8B8E-087C135418EA}">
      <dgm:prSet/>
      <dgm:spPr/>
      <dgm:t>
        <a:bodyPr/>
        <a:lstStyle/>
        <a:p>
          <a:endParaRPr lang="zh-CN" altLang="en-US"/>
        </a:p>
      </dgm:t>
    </dgm:pt>
    <dgm:pt modelId="{6BB40D84-C1D7-4C2F-8DF9-E451CE7A44BA}">
      <dgm:prSet phldrT="[文本]"/>
      <dgm:spPr/>
      <dgm:t>
        <a:bodyPr/>
        <a:lstStyle/>
        <a:p>
          <a:r>
            <a:rPr lang="zh-CN" altLang="en-US" dirty="0" smtClean="0"/>
            <a:t>职责链 </a:t>
          </a:r>
          <a:r>
            <a:rPr lang="en-US" altLang="en-US" dirty="0" err="1" smtClean="0"/>
            <a:t>ChannelPipeLine</a:t>
          </a:r>
          <a:r>
            <a:rPr lang="zh-CN" altLang="en-US" dirty="0" smtClean="0"/>
            <a:t>，它负责调度事件在职责链中的传播，支持动态的编排职责链，职责链可以选择性的拦截自己关心的事件，对于其它</a:t>
          </a:r>
          <a:r>
            <a:rPr lang="en-US" altLang="en-US" dirty="0" smtClean="0"/>
            <a:t>IO</a:t>
          </a:r>
          <a:r>
            <a:rPr lang="zh-CN" altLang="en-US" dirty="0" smtClean="0"/>
            <a:t>操作和事件忽略，</a:t>
          </a:r>
          <a:r>
            <a:rPr lang="en-US" altLang="en-US" dirty="0" smtClean="0"/>
            <a:t>Handler</a:t>
          </a:r>
          <a:r>
            <a:rPr lang="zh-CN" altLang="en-US" dirty="0" smtClean="0"/>
            <a:t>同时支持</a:t>
          </a:r>
          <a:r>
            <a:rPr lang="en-US" altLang="en-US" dirty="0" smtClean="0"/>
            <a:t>inbound</a:t>
          </a:r>
          <a:r>
            <a:rPr lang="zh-CN" altLang="en-US" dirty="0" smtClean="0"/>
            <a:t>和</a:t>
          </a:r>
          <a:r>
            <a:rPr lang="en-US" altLang="en-US" dirty="0" smtClean="0"/>
            <a:t>outbound</a:t>
          </a:r>
          <a:r>
            <a:rPr lang="zh-CN" altLang="en-US" dirty="0" smtClean="0"/>
            <a:t>事件；</a:t>
          </a:r>
          <a:endParaRPr lang="zh-CN" altLang="en-US" dirty="0"/>
        </a:p>
      </dgm:t>
    </dgm:pt>
    <dgm:pt modelId="{6DC549BC-3847-40D8-BD42-DC6051E93B56}" type="sibTrans" cxnId="{1A529A9D-10A7-4815-AB48-413C37FA79C2}">
      <dgm:prSet/>
      <dgm:spPr/>
      <dgm:t>
        <a:bodyPr/>
        <a:lstStyle/>
        <a:p>
          <a:endParaRPr lang="zh-CN" altLang="en-US"/>
        </a:p>
      </dgm:t>
    </dgm:pt>
    <dgm:pt modelId="{78FF9D6B-87A0-471F-BD01-0BF9ADED66BF}" type="parTrans" cxnId="{1A529A9D-10A7-4815-AB48-413C37FA79C2}">
      <dgm:prSet/>
      <dgm:spPr/>
      <dgm:t>
        <a:bodyPr/>
        <a:lstStyle/>
        <a:p>
          <a:endParaRPr lang="zh-CN" altLang="en-US"/>
        </a:p>
      </dgm:t>
    </dgm:pt>
    <dgm:pt modelId="{68861929-4E40-4C54-BDC7-B929EFD05597}">
      <dgm:prSet phldrT="[文本]"/>
      <dgm:spPr/>
      <dgm:t>
        <a:bodyPr/>
        <a:lstStyle/>
        <a:p>
          <a:r>
            <a:rPr lang="zh-CN" altLang="en-US" dirty="0" smtClean="0"/>
            <a:t>第二层</a:t>
          </a:r>
          <a:endParaRPr lang="zh-CN" altLang="en-US" dirty="0"/>
        </a:p>
      </dgm:t>
    </dgm:pt>
    <dgm:pt modelId="{F5C4A384-3B2B-4AA4-AB6D-6E3BADD4A028}" type="sibTrans" cxnId="{21B938CC-9BD5-4C62-84A5-E84BC91F30B6}">
      <dgm:prSet/>
      <dgm:spPr/>
      <dgm:t>
        <a:bodyPr/>
        <a:lstStyle/>
        <a:p>
          <a:endParaRPr lang="zh-CN" altLang="en-US"/>
        </a:p>
      </dgm:t>
    </dgm:pt>
    <dgm:pt modelId="{8EEEDF21-6523-4A5D-BA7C-5C2836AD9D03}" type="parTrans" cxnId="{21B938CC-9BD5-4C62-84A5-E84BC91F30B6}">
      <dgm:prSet/>
      <dgm:spPr/>
      <dgm:t>
        <a:bodyPr/>
        <a:lstStyle/>
        <a:p>
          <a:endParaRPr lang="zh-CN" altLang="en-US"/>
        </a:p>
      </dgm:t>
    </dgm:pt>
    <dgm:pt modelId="{1D0BD91F-F3C4-488C-8CE7-A2F21EABC647}" type="pres">
      <dgm:prSet presAssocID="{10FE40D6-C3B6-4336-8CB5-731A13E492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3281B5-52B1-46CA-A154-E99EC018A660}" type="pres">
      <dgm:prSet presAssocID="{93CAC3CC-AE22-4494-B720-C31FF1451C9E}" presName="linNode" presStyleCnt="0"/>
      <dgm:spPr/>
    </dgm:pt>
    <dgm:pt modelId="{EA945CF3-C00F-4A19-97C9-9DC03EC7034E}" type="pres">
      <dgm:prSet presAssocID="{93CAC3CC-AE22-4494-B720-C31FF1451C9E}" presName="parentText" presStyleLbl="node1" presStyleIdx="0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61917E-66F5-412C-9533-A0AFE78DDA5E}" type="pres">
      <dgm:prSet presAssocID="{93CAC3CC-AE22-4494-B720-C31FF1451C9E}" presName="descendantText" presStyleLbl="alignAccFollowNode1" presStyleIdx="0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3EF96-AB7E-4577-A812-716CA21232E2}" type="pres">
      <dgm:prSet presAssocID="{C2EA9B8A-EC34-4CE0-89BB-7658BD65F3E5}" presName="sp" presStyleCnt="0"/>
      <dgm:spPr/>
    </dgm:pt>
    <dgm:pt modelId="{F173BA62-DCFB-4589-AB84-93425AA46761}" type="pres">
      <dgm:prSet presAssocID="{68861929-4E40-4C54-BDC7-B929EFD05597}" presName="linNode" presStyleCnt="0"/>
      <dgm:spPr/>
    </dgm:pt>
    <dgm:pt modelId="{F52B4BDB-80A5-41AA-B9B3-3645F8EF4C11}" type="pres">
      <dgm:prSet presAssocID="{68861929-4E40-4C54-BDC7-B929EFD05597}" presName="parentText" presStyleLbl="node1" presStyleIdx="1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E39D2-824F-4791-A604-37A1250DABA9}" type="pres">
      <dgm:prSet presAssocID="{68861929-4E40-4C54-BDC7-B929EFD05597}" presName="descendantText" presStyleLbl="alignAccFollowNode1" presStyleIdx="1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CA6A3-E40D-42CD-83D8-8128C64E704F}" type="pres">
      <dgm:prSet presAssocID="{F5C4A384-3B2B-4AA4-AB6D-6E3BADD4A028}" presName="sp" presStyleCnt="0"/>
      <dgm:spPr/>
    </dgm:pt>
    <dgm:pt modelId="{6FCDA6BA-AE32-433B-83B9-3F994ED32658}" type="pres">
      <dgm:prSet presAssocID="{2CC91FFE-51BC-4AC1-956B-E6D83D6B5265}" presName="linNode" presStyleCnt="0"/>
      <dgm:spPr/>
    </dgm:pt>
    <dgm:pt modelId="{09F04A3B-D471-45E6-BB8D-DE4B129D58D0}" type="pres">
      <dgm:prSet presAssocID="{2CC91FFE-51BC-4AC1-956B-E6D83D6B5265}" presName="parentText" presStyleLbl="node1" presStyleIdx="2" presStyleCnt="3" custScaleX="5129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895E7A-F92A-44EB-ADD1-62EF62E0E337}" type="pres">
      <dgm:prSet presAssocID="{2CC91FFE-51BC-4AC1-956B-E6D83D6B5265}" presName="descendantText" presStyleLbl="alignAccFollowNode1" presStyleIdx="2" presStyleCnt="3" custScaleX="1183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9B37CA-F258-4EC3-B591-1990E6A23677}" type="presOf" srcId="{2CC91FFE-51BC-4AC1-956B-E6D83D6B5265}" destId="{09F04A3B-D471-45E6-BB8D-DE4B129D58D0}" srcOrd="0" destOrd="0" presId="urn:microsoft.com/office/officeart/2005/8/layout/vList5"/>
    <dgm:cxn modelId="{35655412-8338-412A-A404-52434B1D5AE4}" srcId="{10FE40D6-C3B6-4336-8CB5-731A13E49219}" destId="{93CAC3CC-AE22-4494-B720-C31FF1451C9E}" srcOrd="0" destOrd="0" parTransId="{90EE975D-A833-462E-A403-953A799C121A}" sibTransId="{C2EA9B8A-EC34-4CE0-89BB-7658BD65F3E5}"/>
    <dgm:cxn modelId="{553A20D6-1D07-42A1-92D4-740ED837D0BF}" srcId="{93CAC3CC-AE22-4494-B720-C31FF1451C9E}" destId="{A691F43A-E572-4457-ACDD-C8E9799F6EB3}" srcOrd="0" destOrd="0" parTransId="{3BE6E77F-B05E-4E17-A0C3-57B132DD457D}" sibTransId="{BA6CBA50-1EF6-485B-9986-E155B51A9125}"/>
    <dgm:cxn modelId="{D33AB769-67A3-4050-B9BB-83BA5662617A}" type="presOf" srcId="{E769D187-0313-4DC8-93AD-81B7BA7E7937}" destId="{3A895E7A-F92A-44EB-ADD1-62EF62E0E337}" srcOrd="0" destOrd="0" presId="urn:microsoft.com/office/officeart/2005/8/layout/vList5"/>
    <dgm:cxn modelId="{21B938CC-9BD5-4C62-84A5-E84BC91F30B6}" srcId="{10FE40D6-C3B6-4336-8CB5-731A13E49219}" destId="{68861929-4E40-4C54-BDC7-B929EFD05597}" srcOrd="1" destOrd="0" parTransId="{8EEEDF21-6523-4A5D-BA7C-5C2836AD9D03}" sibTransId="{F5C4A384-3B2B-4AA4-AB6D-6E3BADD4A028}"/>
    <dgm:cxn modelId="{1A529A9D-10A7-4815-AB48-413C37FA79C2}" srcId="{68861929-4E40-4C54-BDC7-B929EFD05597}" destId="{6BB40D84-C1D7-4C2F-8DF9-E451CE7A44BA}" srcOrd="0" destOrd="0" parTransId="{78FF9D6B-87A0-471F-BD01-0BF9ADED66BF}" sibTransId="{6DC549BC-3847-40D8-BD42-DC6051E93B56}"/>
    <dgm:cxn modelId="{CEEF1769-85DF-49A2-86FA-9C9E554AD9DC}" type="presOf" srcId="{93CAC3CC-AE22-4494-B720-C31FF1451C9E}" destId="{EA945CF3-C00F-4A19-97C9-9DC03EC7034E}" srcOrd="0" destOrd="0" presId="urn:microsoft.com/office/officeart/2005/8/layout/vList5"/>
    <dgm:cxn modelId="{BA2DF860-13B2-4440-9F9D-6010D82996A9}" type="presOf" srcId="{A691F43A-E572-4457-ACDD-C8E9799F6EB3}" destId="{1D61917E-66F5-412C-9533-A0AFE78DDA5E}" srcOrd="0" destOrd="0" presId="urn:microsoft.com/office/officeart/2005/8/layout/vList5"/>
    <dgm:cxn modelId="{A925A93C-04E4-49D0-B436-A3117D2B5202}" type="presOf" srcId="{10FE40D6-C3B6-4336-8CB5-731A13E49219}" destId="{1D0BD91F-F3C4-488C-8CE7-A2F21EABC647}" srcOrd="0" destOrd="0" presId="urn:microsoft.com/office/officeart/2005/8/layout/vList5"/>
    <dgm:cxn modelId="{57E94998-B3F4-49DC-9344-764E04B1130E}" type="presOf" srcId="{6BB40D84-C1D7-4C2F-8DF9-E451CE7A44BA}" destId="{ED6E39D2-824F-4791-A604-37A1250DABA9}" srcOrd="0" destOrd="0" presId="urn:microsoft.com/office/officeart/2005/8/layout/vList5"/>
    <dgm:cxn modelId="{BBEDDA6D-0D31-40C8-8B8E-087C135418EA}" srcId="{2CC91FFE-51BC-4AC1-956B-E6D83D6B5265}" destId="{E769D187-0313-4DC8-93AD-81B7BA7E7937}" srcOrd="0" destOrd="0" parTransId="{B1C1ED42-3183-46DE-B6D6-2C1E84A17F3C}" sibTransId="{C4691D04-7D9B-4B60-A8CA-32DF971E71A5}"/>
    <dgm:cxn modelId="{7686C187-0E41-4F2C-BFD8-4352E1FA6753}" type="presOf" srcId="{68861929-4E40-4C54-BDC7-B929EFD05597}" destId="{F52B4BDB-80A5-41AA-B9B3-3645F8EF4C11}" srcOrd="0" destOrd="0" presId="urn:microsoft.com/office/officeart/2005/8/layout/vList5"/>
    <dgm:cxn modelId="{9D1CCF5F-F70F-4EA5-A901-89660CA3AB07}" srcId="{10FE40D6-C3B6-4336-8CB5-731A13E49219}" destId="{2CC91FFE-51BC-4AC1-956B-E6D83D6B5265}" srcOrd="2" destOrd="0" parTransId="{67FA0C95-7AC3-436E-8B7F-ECD4CF494879}" sibTransId="{C3B7A825-C89D-4BB8-A1F4-A66F4BB77425}"/>
    <dgm:cxn modelId="{D8444A86-3559-4A06-B0BE-BFB94CBA2950}" type="presParOf" srcId="{1D0BD91F-F3C4-488C-8CE7-A2F21EABC647}" destId="{483281B5-52B1-46CA-A154-E99EC018A660}" srcOrd="0" destOrd="0" presId="urn:microsoft.com/office/officeart/2005/8/layout/vList5"/>
    <dgm:cxn modelId="{D026071B-A9A7-4D4F-9B11-DE777EC8F5ED}" type="presParOf" srcId="{483281B5-52B1-46CA-A154-E99EC018A660}" destId="{EA945CF3-C00F-4A19-97C9-9DC03EC7034E}" srcOrd="0" destOrd="0" presId="urn:microsoft.com/office/officeart/2005/8/layout/vList5"/>
    <dgm:cxn modelId="{CD21F18B-E05B-441B-BE00-C909F7749FE0}" type="presParOf" srcId="{483281B5-52B1-46CA-A154-E99EC018A660}" destId="{1D61917E-66F5-412C-9533-A0AFE78DDA5E}" srcOrd="1" destOrd="0" presId="urn:microsoft.com/office/officeart/2005/8/layout/vList5"/>
    <dgm:cxn modelId="{1391BFA0-FB3B-42D3-8FC4-B06459F4611F}" type="presParOf" srcId="{1D0BD91F-F3C4-488C-8CE7-A2F21EABC647}" destId="{E7B3EF96-AB7E-4577-A812-716CA21232E2}" srcOrd="1" destOrd="0" presId="urn:microsoft.com/office/officeart/2005/8/layout/vList5"/>
    <dgm:cxn modelId="{8CC1598A-7AA9-43B4-BBF1-9769FBE5E277}" type="presParOf" srcId="{1D0BD91F-F3C4-488C-8CE7-A2F21EABC647}" destId="{F173BA62-DCFB-4589-AB84-93425AA46761}" srcOrd="2" destOrd="0" presId="urn:microsoft.com/office/officeart/2005/8/layout/vList5"/>
    <dgm:cxn modelId="{CD11C79D-E021-4055-83B8-71FEBE41512E}" type="presParOf" srcId="{F173BA62-DCFB-4589-AB84-93425AA46761}" destId="{F52B4BDB-80A5-41AA-B9B3-3645F8EF4C11}" srcOrd="0" destOrd="0" presId="urn:microsoft.com/office/officeart/2005/8/layout/vList5"/>
    <dgm:cxn modelId="{79DC90D9-650F-4B48-8E7B-FB999B6A9428}" type="presParOf" srcId="{F173BA62-DCFB-4589-AB84-93425AA46761}" destId="{ED6E39D2-824F-4791-A604-37A1250DABA9}" srcOrd="1" destOrd="0" presId="urn:microsoft.com/office/officeart/2005/8/layout/vList5"/>
    <dgm:cxn modelId="{AF046107-F4EB-4248-95C8-A1A0114D81CC}" type="presParOf" srcId="{1D0BD91F-F3C4-488C-8CE7-A2F21EABC647}" destId="{20ACA6A3-E40D-42CD-83D8-8128C64E704F}" srcOrd="3" destOrd="0" presId="urn:microsoft.com/office/officeart/2005/8/layout/vList5"/>
    <dgm:cxn modelId="{F18B7B22-E618-4514-AFC6-9A4DBC4EF510}" type="presParOf" srcId="{1D0BD91F-F3C4-488C-8CE7-A2F21EABC647}" destId="{6FCDA6BA-AE32-433B-83B9-3F994ED32658}" srcOrd="4" destOrd="0" presId="urn:microsoft.com/office/officeart/2005/8/layout/vList5"/>
    <dgm:cxn modelId="{943EF10D-1B9B-40A6-AA6B-993A6307DB0B}" type="presParOf" srcId="{6FCDA6BA-AE32-433B-83B9-3F994ED32658}" destId="{09F04A3B-D471-45E6-BB8D-DE4B129D58D0}" srcOrd="0" destOrd="0" presId="urn:microsoft.com/office/officeart/2005/8/layout/vList5"/>
    <dgm:cxn modelId="{EFA14D5A-A8B6-43A9-9AE4-88DC13513ECB}" type="presParOf" srcId="{6FCDA6BA-AE32-433B-83B9-3F994ED32658}" destId="{3A895E7A-F92A-44EB-ADD1-62EF62E0E3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65C10-28FB-4F9C-9F88-22A81EA94CD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0C23239-1095-4067-9EF1-863C19C485D4}">
      <dgm:prSet phldrT="[文本]"/>
      <dgm:spPr/>
      <dgm:t>
        <a:bodyPr/>
        <a:lstStyle/>
        <a:p>
          <a:r>
            <a:rPr lang="en-US" altLang="en-US" dirty="0" smtClean="0"/>
            <a:t>Bootstrap</a:t>
          </a:r>
          <a:endParaRPr lang="zh-CN" altLang="en-US" dirty="0"/>
        </a:p>
      </dgm:t>
    </dgm:pt>
    <dgm:pt modelId="{24125155-856D-4BA1-B3D6-D36EC55DC1CA}" type="parTrans" cxnId="{F514C41F-9BA2-484A-99C4-AD5A216A183C}">
      <dgm:prSet/>
      <dgm:spPr/>
      <dgm:t>
        <a:bodyPr/>
        <a:lstStyle/>
        <a:p>
          <a:endParaRPr lang="zh-CN" altLang="en-US"/>
        </a:p>
      </dgm:t>
    </dgm:pt>
    <dgm:pt modelId="{66BBCB35-B9E0-4531-84DA-122AC437F37D}" type="sibTrans" cxnId="{F514C41F-9BA2-484A-99C4-AD5A216A183C}">
      <dgm:prSet/>
      <dgm:spPr/>
      <dgm:t>
        <a:bodyPr/>
        <a:lstStyle/>
        <a:p>
          <a:endParaRPr lang="zh-CN" altLang="en-US"/>
        </a:p>
      </dgm:t>
    </dgm:pt>
    <dgm:pt modelId="{DC95BE3F-9FC8-43CB-A812-1B1530F27811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en-US" dirty="0" err="1" smtClean="0"/>
            <a:t>Netty</a:t>
          </a:r>
          <a:r>
            <a:rPr lang="zh-CN" altLang="en-US" dirty="0" smtClean="0"/>
            <a:t>应用通常由一个</a:t>
          </a:r>
          <a:r>
            <a:rPr lang="en-US" altLang="en-US" dirty="0" smtClean="0"/>
            <a:t>Bootstrap</a:t>
          </a:r>
          <a:r>
            <a:rPr lang="zh-CN" altLang="en-US" dirty="0" smtClean="0"/>
            <a:t>开始，它的主要作用是配置整个</a:t>
          </a:r>
          <a:r>
            <a:rPr lang="en-US" altLang="en-US" dirty="0" err="1" smtClean="0"/>
            <a:t>Netty</a:t>
          </a:r>
          <a:r>
            <a:rPr lang="zh-CN" altLang="en-US" dirty="0" smtClean="0"/>
            <a:t>程序，串联起各个组件。</a:t>
          </a:r>
          <a:r>
            <a:rPr lang="en-US" altLang="en-US" dirty="0" smtClean="0"/>
            <a:t>Bootstrap</a:t>
          </a:r>
          <a:r>
            <a:rPr lang="zh-CN" altLang="en-US" dirty="0" smtClean="0"/>
            <a:t>有两种类型，</a:t>
          </a:r>
          <a:r>
            <a:rPr lang="en-US" altLang="en-US" dirty="0" err="1" smtClean="0"/>
            <a:t>ServerBootstrap</a:t>
          </a:r>
          <a:r>
            <a:rPr lang="zh-CN" altLang="en-US" dirty="0" smtClean="0"/>
            <a:t>和</a:t>
          </a:r>
          <a:r>
            <a:rPr lang="en-US" altLang="en-US" dirty="0" smtClean="0"/>
            <a:t>Bootstrap</a:t>
          </a:r>
          <a:r>
            <a:rPr lang="zh-CN" altLang="en-US" dirty="0" smtClean="0"/>
            <a:t>，分别用于</a:t>
          </a:r>
          <a:r>
            <a:rPr lang="en-US" altLang="en-US" dirty="0" smtClean="0"/>
            <a:t>Server</a:t>
          </a:r>
          <a:r>
            <a:rPr lang="zh-CN" altLang="en-US" dirty="0" smtClean="0"/>
            <a:t>端和</a:t>
          </a:r>
          <a:r>
            <a:rPr lang="en-US" altLang="en-US" dirty="0" smtClean="0"/>
            <a:t>Client</a:t>
          </a:r>
          <a:r>
            <a:rPr lang="zh-CN" altLang="en-US" dirty="0" smtClean="0"/>
            <a:t>端</a:t>
          </a:r>
          <a:endParaRPr lang="zh-CN" altLang="en-US" dirty="0"/>
        </a:p>
      </dgm:t>
    </dgm:pt>
    <dgm:pt modelId="{3BBD2F69-2B6D-4166-B460-66087F3037C3}" type="parTrans" cxnId="{69CACD24-FECA-4BC2-8D63-B1988EDBB4D8}">
      <dgm:prSet/>
      <dgm:spPr/>
      <dgm:t>
        <a:bodyPr/>
        <a:lstStyle/>
        <a:p>
          <a:endParaRPr lang="zh-CN" altLang="en-US"/>
        </a:p>
      </dgm:t>
    </dgm:pt>
    <dgm:pt modelId="{21C47EEC-09B4-4E6C-9A9F-90C999A7EF7A}" type="sibTrans" cxnId="{69CACD24-FECA-4BC2-8D63-B1988EDBB4D8}">
      <dgm:prSet/>
      <dgm:spPr/>
      <dgm:t>
        <a:bodyPr/>
        <a:lstStyle/>
        <a:p>
          <a:endParaRPr lang="zh-CN" altLang="en-US"/>
        </a:p>
      </dgm:t>
    </dgm:pt>
    <dgm:pt modelId="{6B240353-76D0-414B-882A-AFA1429C4C8E}">
      <dgm:prSet phldrT="[文本]"/>
      <dgm:spPr/>
      <dgm:t>
        <a:bodyPr/>
        <a:lstStyle/>
        <a:p>
          <a:r>
            <a:rPr lang="en-US" altLang="en-US" dirty="0" smtClean="0"/>
            <a:t>Channel</a:t>
          </a:r>
          <a:endParaRPr lang="zh-CN" altLang="en-US" dirty="0"/>
        </a:p>
      </dgm:t>
    </dgm:pt>
    <dgm:pt modelId="{11C255A8-DD74-4253-90BD-F7CA109D3C64}" type="parTrans" cxnId="{07420FF1-3FCB-4325-AA03-6B678935B227}">
      <dgm:prSet/>
      <dgm:spPr/>
      <dgm:t>
        <a:bodyPr/>
        <a:lstStyle/>
        <a:p>
          <a:endParaRPr lang="zh-CN" altLang="en-US"/>
        </a:p>
      </dgm:t>
    </dgm:pt>
    <dgm:pt modelId="{1E59B408-F354-4040-A9B2-26AA75200B85}" type="sibTrans" cxnId="{07420FF1-3FCB-4325-AA03-6B678935B227}">
      <dgm:prSet/>
      <dgm:spPr/>
      <dgm:t>
        <a:bodyPr/>
        <a:lstStyle/>
        <a:p>
          <a:endParaRPr lang="zh-CN" altLang="en-US"/>
        </a:p>
      </dgm:t>
    </dgm:pt>
    <dgm:pt modelId="{FB979E61-3DD0-4D6F-A524-C9A935D1F34B}">
      <dgm:prSet phldrT="[文本]"/>
      <dgm:spPr/>
      <dgm:t>
        <a:bodyPr/>
        <a:lstStyle/>
        <a:p>
          <a:r>
            <a:rPr lang="zh-CN" altLang="en-US" dirty="0" smtClean="0"/>
            <a:t>代表一个</a:t>
          </a:r>
          <a:r>
            <a:rPr lang="en-US" altLang="en-US" dirty="0" smtClean="0"/>
            <a:t>Socket</a:t>
          </a:r>
          <a:r>
            <a:rPr lang="zh-CN" altLang="en-US" dirty="0" smtClean="0"/>
            <a:t>连接，或者其他和</a:t>
          </a:r>
          <a:r>
            <a:rPr lang="en-US" altLang="en-US" dirty="0" smtClean="0"/>
            <a:t>I/O</a:t>
          </a:r>
          <a:r>
            <a:rPr lang="zh-CN" altLang="en-US" dirty="0" smtClean="0"/>
            <a:t>相关的组件</a:t>
          </a:r>
          <a:endParaRPr lang="zh-CN" altLang="en-US" dirty="0"/>
        </a:p>
      </dgm:t>
    </dgm:pt>
    <dgm:pt modelId="{DD42C682-D530-473E-ACEB-2A97456269C5}" type="parTrans" cxnId="{A9EEC8EB-8AE9-41FF-8216-431BE66B8357}">
      <dgm:prSet/>
      <dgm:spPr/>
      <dgm:t>
        <a:bodyPr/>
        <a:lstStyle/>
        <a:p>
          <a:endParaRPr lang="zh-CN" altLang="en-US"/>
        </a:p>
      </dgm:t>
    </dgm:pt>
    <dgm:pt modelId="{292B8301-C694-4906-BB06-BD3C46982085}" type="sibTrans" cxnId="{A9EEC8EB-8AE9-41FF-8216-431BE66B8357}">
      <dgm:prSet/>
      <dgm:spPr/>
      <dgm:t>
        <a:bodyPr/>
        <a:lstStyle/>
        <a:p>
          <a:endParaRPr lang="zh-CN" altLang="en-US"/>
        </a:p>
      </dgm:t>
    </dgm:pt>
    <dgm:pt modelId="{9FD70C5A-B890-48F4-BBFA-5B9A461BD328}">
      <dgm:prSet phldrT="[文本]"/>
      <dgm:spPr/>
      <dgm:t>
        <a:bodyPr/>
        <a:lstStyle/>
        <a:p>
          <a:r>
            <a:rPr lang="en-US" altLang="en-US" dirty="0" err="1" smtClean="0"/>
            <a:t>EventLoop</a:t>
          </a:r>
          <a:endParaRPr lang="zh-CN" altLang="en-US" dirty="0"/>
        </a:p>
      </dgm:t>
    </dgm:pt>
    <dgm:pt modelId="{2C57B8F1-701D-4BEF-841D-B4B2B855B81C}" type="parTrans" cxnId="{A3FED91E-70D8-4CFA-BD99-D9A1540959FC}">
      <dgm:prSet/>
      <dgm:spPr/>
      <dgm:t>
        <a:bodyPr/>
        <a:lstStyle/>
        <a:p>
          <a:endParaRPr lang="zh-CN" altLang="en-US"/>
        </a:p>
      </dgm:t>
    </dgm:pt>
    <dgm:pt modelId="{17D5A66D-0B4F-40CD-B274-D0A18BB1C90F}" type="sibTrans" cxnId="{A3FED91E-70D8-4CFA-BD99-D9A1540959FC}">
      <dgm:prSet/>
      <dgm:spPr/>
      <dgm:t>
        <a:bodyPr/>
        <a:lstStyle/>
        <a:p>
          <a:endParaRPr lang="zh-CN" altLang="en-US"/>
        </a:p>
      </dgm:t>
    </dgm:pt>
    <dgm:pt modelId="{C06042CE-A6DF-452F-97D9-77DF680115DF}">
      <dgm:prSet phldrT="[文本]"/>
      <dgm:spPr/>
      <dgm:t>
        <a:bodyPr/>
        <a:lstStyle/>
        <a:p>
          <a:r>
            <a:rPr lang="zh-CN" altLang="en-US" dirty="0" smtClean="0"/>
            <a:t>为</a:t>
          </a:r>
          <a:r>
            <a:rPr lang="en-US" altLang="en-US" dirty="0" smtClean="0"/>
            <a:t>Channel</a:t>
          </a:r>
          <a:r>
            <a:rPr lang="zh-CN" altLang="en-US" dirty="0" smtClean="0"/>
            <a:t>处理</a:t>
          </a:r>
          <a:r>
            <a:rPr lang="en-US" altLang="en-US" dirty="0" smtClean="0"/>
            <a:t>I/O</a:t>
          </a:r>
          <a:r>
            <a:rPr lang="zh-CN" altLang="en-US" dirty="0" smtClean="0"/>
            <a:t>操作，一个</a:t>
          </a:r>
          <a:r>
            <a:rPr lang="en-US" altLang="en-US" dirty="0" err="1" smtClean="0"/>
            <a:t>EventLoop</a:t>
          </a:r>
          <a:r>
            <a:rPr lang="zh-CN" altLang="en-US" dirty="0" smtClean="0"/>
            <a:t>可以为多个</a:t>
          </a:r>
          <a:r>
            <a:rPr lang="en-US" altLang="en-US" dirty="0" smtClean="0"/>
            <a:t>Channel</a:t>
          </a:r>
          <a:r>
            <a:rPr lang="zh-CN" altLang="en-US" dirty="0" smtClean="0"/>
            <a:t>服务，可理解为一个线程</a:t>
          </a:r>
          <a:endParaRPr lang="zh-CN" altLang="en-US" dirty="0"/>
        </a:p>
      </dgm:t>
    </dgm:pt>
    <dgm:pt modelId="{6EE1099A-0395-462C-9727-A02D49703528}" type="parTrans" cxnId="{CF702F8B-FF99-4970-947B-39B32ECA3EC6}">
      <dgm:prSet/>
      <dgm:spPr/>
      <dgm:t>
        <a:bodyPr/>
        <a:lstStyle/>
        <a:p>
          <a:endParaRPr lang="zh-CN" altLang="en-US"/>
        </a:p>
      </dgm:t>
    </dgm:pt>
    <dgm:pt modelId="{F17D8B83-7662-4A11-B27A-55EFF1D9AB4F}" type="sibTrans" cxnId="{CF702F8B-FF99-4970-947B-39B32ECA3EC6}">
      <dgm:prSet/>
      <dgm:spPr/>
      <dgm:t>
        <a:bodyPr/>
        <a:lstStyle/>
        <a:p>
          <a:endParaRPr lang="zh-CN" altLang="en-US"/>
        </a:p>
      </dgm:t>
    </dgm:pt>
    <dgm:pt modelId="{CFC26DD3-1B5E-4526-AE23-8201BEAD9915}">
      <dgm:prSet phldrT="[文本]"/>
      <dgm:spPr/>
      <dgm:t>
        <a:bodyPr/>
        <a:lstStyle/>
        <a:p>
          <a:r>
            <a:rPr lang="en-US" altLang="en-US" dirty="0" err="1" smtClean="0"/>
            <a:t>EventLoopGroup</a:t>
          </a:r>
          <a:endParaRPr lang="zh-CN" altLang="en-US" dirty="0"/>
        </a:p>
      </dgm:t>
    </dgm:pt>
    <dgm:pt modelId="{C2841D99-068D-4543-8121-CE9C49A93E76}" type="parTrans" cxnId="{DC0F4123-64D5-4E8F-9640-BFCA42D44E02}">
      <dgm:prSet/>
      <dgm:spPr/>
      <dgm:t>
        <a:bodyPr/>
        <a:lstStyle/>
        <a:p>
          <a:endParaRPr lang="zh-CN" altLang="en-US"/>
        </a:p>
      </dgm:t>
    </dgm:pt>
    <dgm:pt modelId="{38DC84EA-EF93-4962-B416-807A28B31108}" type="sibTrans" cxnId="{DC0F4123-64D5-4E8F-9640-BFCA42D44E02}">
      <dgm:prSet/>
      <dgm:spPr/>
      <dgm:t>
        <a:bodyPr/>
        <a:lstStyle/>
        <a:p>
          <a:endParaRPr lang="zh-CN" altLang="en-US"/>
        </a:p>
      </dgm:t>
    </dgm:pt>
    <dgm:pt modelId="{7CB51B91-A4FA-4948-B9DD-94B8E66739A9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en-US" dirty="0" err="1" smtClean="0"/>
            <a:t>EventLoopGroup</a:t>
          </a:r>
          <a:r>
            <a:rPr lang="zh-CN" altLang="en-US" dirty="0" smtClean="0"/>
            <a:t>包含多个</a:t>
          </a:r>
          <a:r>
            <a:rPr lang="en-US" altLang="en-US" dirty="0" err="1" smtClean="0"/>
            <a:t>EventLoop</a:t>
          </a:r>
          <a:r>
            <a:rPr lang="zh-CN" altLang="en-US" dirty="0" smtClean="0"/>
            <a:t>，可以将其理解为一个线程池</a:t>
          </a:r>
          <a:endParaRPr lang="zh-CN" altLang="en-US" dirty="0"/>
        </a:p>
      </dgm:t>
    </dgm:pt>
    <dgm:pt modelId="{430F4EE1-5B2B-4543-9C1E-77708055841C}" type="parTrans" cxnId="{F0577EF6-85A2-4982-955A-2248FD522ADD}">
      <dgm:prSet/>
      <dgm:spPr/>
      <dgm:t>
        <a:bodyPr/>
        <a:lstStyle/>
        <a:p>
          <a:endParaRPr lang="zh-CN" altLang="en-US"/>
        </a:p>
      </dgm:t>
    </dgm:pt>
    <dgm:pt modelId="{CD52A499-B531-418A-AB9A-F814650572F3}" type="sibTrans" cxnId="{F0577EF6-85A2-4982-955A-2248FD522ADD}">
      <dgm:prSet/>
      <dgm:spPr/>
      <dgm:t>
        <a:bodyPr/>
        <a:lstStyle/>
        <a:p>
          <a:endParaRPr lang="zh-CN" altLang="en-US"/>
        </a:p>
      </dgm:t>
    </dgm:pt>
    <dgm:pt modelId="{7399C722-60D7-4C0F-843B-8E3CF8B1D3BC}" type="pres">
      <dgm:prSet presAssocID="{9A365C10-28FB-4F9C-9F88-22A81EA94C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FB66FC-C8E5-4467-AFB3-F9F35640F4BD}" type="pres">
      <dgm:prSet presAssocID="{00C23239-1095-4067-9EF1-863C19C485D4}" presName="linNode" presStyleCnt="0"/>
      <dgm:spPr/>
    </dgm:pt>
    <dgm:pt modelId="{92DADAC6-B996-4CC3-9857-88F96E278350}" type="pres">
      <dgm:prSet presAssocID="{00C23239-1095-4067-9EF1-863C19C485D4}" presName="parentText" presStyleLbl="node1" presStyleIdx="0" presStyleCnt="4" custScaleX="7310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451EA-FAE9-4986-832E-105574B55E26}" type="pres">
      <dgm:prSet presAssocID="{00C23239-1095-4067-9EF1-863C19C485D4}" presName="descendantText" presStyleLbl="alignAccFollowNode1" presStyleIdx="0" presStyleCnt="4" custScaleX="135060" custScaleY="102466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55D9E0-C7EC-4364-8841-E932E745385C}" type="pres">
      <dgm:prSet presAssocID="{66BBCB35-B9E0-4531-84DA-122AC437F37D}" presName="sp" presStyleCnt="0"/>
      <dgm:spPr/>
    </dgm:pt>
    <dgm:pt modelId="{5FB0042E-4A23-4C20-9E3C-F5BCEA251DFA}" type="pres">
      <dgm:prSet presAssocID="{6B240353-76D0-414B-882A-AFA1429C4C8E}" presName="linNode" presStyleCnt="0"/>
      <dgm:spPr/>
    </dgm:pt>
    <dgm:pt modelId="{9FB27714-68A5-49D8-ACDE-749F741AD41E}" type="pres">
      <dgm:prSet presAssocID="{6B240353-76D0-414B-882A-AFA1429C4C8E}" presName="parentText" presStyleLbl="node1" presStyleIdx="1" presStyleCnt="4" custScaleX="675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F3A075-7F4A-4168-A6C3-69A19955DF8B}" type="pres">
      <dgm:prSet presAssocID="{6B240353-76D0-414B-882A-AFA1429C4C8E}" presName="descendantText" presStyleLbl="alignAccFollowNode1" presStyleIdx="1" presStyleCnt="4" custScaleX="1260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C4821-389C-4890-B43B-0CECC5F56083}" type="pres">
      <dgm:prSet presAssocID="{1E59B408-F354-4040-A9B2-26AA75200B85}" presName="sp" presStyleCnt="0"/>
      <dgm:spPr/>
    </dgm:pt>
    <dgm:pt modelId="{6B4054BE-FE21-482A-B23A-1BAC7ACEF8D5}" type="pres">
      <dgm:prSet presAssocID="{9FD70C5A-B890-48F4-BBFA-5B9A461BD328}" presName="linNode" presStyleCnt="0"/>
      <dgm:spPr/>
    </dgm:pt>
    <dgm:pt modelId="{069DF87E-A98D-4718-8D8A-9B0DEB2A9B4D}" type="pres">
      <dgm:prSet presAssocID="{9FD70C5A-B890-48F4-BBFA-5B9A461BD328}" presName="parentText" presStyleLbl="node1" presStyleIdx="2" presStyleCnt="4" custScaleX="682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759A78-99D5-4EEE-A4BF-EC52D4204D23}" type="pres">
      <dgm:prSet presAssocID="{9FD70C5A-B890-48F4-BBFA-5B9A461BD328}" presName="descendantText" presStyleLbl="alignAccFollowNode1" presStyleIdx="2" presStyleCnt="4" custAng="0" custScaleX="125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C51A1-2CC0-421B-AE93-6EED1B68401F}" type="pres">
      <dgm:prSet presAssocID="{17D5A66D-0B4F-40CD-B274-D0A18BB1C90F}" presName="sp" presStyleCnt="0"/>
      <dgm:spPr/>
    </dgm:pt>
    <dgm:pt modelId="{72A1B21A-B602-4E32-84B7-634E9E04CAC8}" type="pres">
      <dgm:prSet presAssocID="{CFC26DD3-1B5E-4526-AE23-8201BEAD9915}" presName="linNode" presStyleCnt="0"/>
      <dgm:spPr/>
    </dgm:pt>
    <dgm:pt modelId="{A1DE4708-63A3-4572-A573-F5CBAB5D1392}" type="pres">
      <dgm:prSet presAssocID="{CFC26DD3-1B5E-4526-AE23-8201BEAD9915}" presName="parentText" presStyleLbl="node1" presStyleIdx="3" presStyleCnt="4" custScaleX="682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FE99C-83FA-4CAC-94F1-0ADDA25F4421}" type="pres">
      <dgm:prSet presAssocID="{CFC26DD3-1B5E-4526-AE23-8201BEAD9915}" presName="descendantText" presStyleLbl="alignAccFollowNode1" presStyleIdx="3" presStyleCnt="4" custAng="0" custScaleX="125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682E18-D830-430A-893D-7A0A13505EA4}" type="presOf" srcId="{6B240353-76D0-414B-882A-AFA1429C4C8E}" destId="{9FB27714-68A5-49D8-ACDE-749F741AD41E}" srcOrd="0" destOrd="0" presId="urn:microsoft.com/office/officeart/2005/8/layout/vList5"/>
    <dgm:cxn modelId="{7BCD2446-7CB2-470C-AFB4-E963F396A5C0}" type="presOf" srcId="{9A365C10-28FB-4F9C-9F88-22A81EA94CDD}" destId="{7399C722-60D7-4C0F-843B-8E3CF8B1D3BC}" srcOrd="0" destOrd="0" presId="urn:microsoft.com/office/officeart/2005/8/layout/vList5"/>
    <dgm:cxn modelId="{09CF0044-AE75-4E91-A388-78A1AD8E3331}" type="presOf" srcId="{9FD70C5A-B890-48F4-BBFA-5B9A461BD328}" destId="{069DF87E-A98D-4718-8D8A-9B0DEB2A9B4D}" srcOrd="0" destOrd="0" presId="urn:microsoft.com/office/officeart/2005/8/layout/vList5"/>
    <dgm:cxn modelId="{6A34D935-E86B-41F0-8C63-38A72CFB4C79}" type="presOf" srcId="{DC95BE3F-9FC8-43CB-A812-1B1530F27811}" destId="{584451EA-FAE9-4986-832E-105574B55E26}" srcOrd="0" destOrd="0" presId="urn:microsoft.com/office/officeart/2005/8/layout/vList5"/>
    <dgm:cxn modelId="{DC0F4123-64D5-4E8F-9640-BFCA42D44E02}" srcId="{9A365C10-28FB-4F9C-9F88-22A81EA94CDD}" destId="{CFC26DD3-1B5E-4526-AE23-8201BEAD9915}" srcOrd="3" destOrd="0" parTransId="{C2841D99-068D-4543-8121-CE9C49A93E76}" sibTransId="{38DC84EA-EF93-4962-B416-807A28B31108}"/>
    <dgm:cxn modelId="{D59BD20B-258D-44D8-BDB3-8F69532F83D6}" type="presOf" srcId="{FB979E61-3DD0-4D6F-A524-C9A935D1F34B}" destId="{35F3A075-7F4A-4168-A6C3-69A19955DF8B}" srcOrd="0" destOrd="0" presId="urn:microsoft.com/office/officeart/2005/8/layout/vList5"/>
    <dgm:cxn modelId="{F0577EF6-85A2-4982-955A-2248FD522ADD}" srcId="{CFC26DD3-1B5E-4526-AE23-8201BEAD9915}" destId="{7CB51B91-A4FA-4948-B9DD-94B8E66739A9}" srcOrd="0" destOrd="0" parTransId="{430F4EE1-5B2B-4543-9C1E-77708055841C}" sibTransId="{CD52A499-B531-418A-AB9A-F814650572F3}"/>
    <dgm:cxn modelId="{3DB2F6C6-9674-4B97-8797-FC57B04BFD4E}" type="presOf" srcId="{CFC26DD3-1B5E-4526-AE23-8201BEAD9915}" destId="{A1DE4708-63A3-4572-A573-F5CBAB5D1392}" srcOrd="0" destOrd="0" presId="urn:microsoft.com/office/officeart/2005/8/layout/vList5"/>
    <dgm:cxn modelId="{69CACD24-FECA-4BC2-8D63-B1988EDBB4D8}" srcId="{00C23239-1095-4067-9EF1-863C19C485D4}" destId="{DC95BE3F-9FC8-43CB-A812-1B1530F27811}" srcOrd="0" destOrd="0" parTransId="{3BBD2F69-2B6D-4166-B460-66087F3037C3}" sibTransId="{21C47EEC-09B4-4E6C-9A9F-90C999A7EF7A}"/>
    <dgm:cxn modelId="{3EA1BD56-2B79-46FD-9980-2592D783E10A}" type="presOf" srcId="{7CB51B91-A4FA-4948-B9DD-94B8E66739A9}" destId="{7EAFE99C-83FA-4CAC-94F1-0ADDA25F4421}" srcOrd="0" destOrd="0" presId="urn:microsoft.com/office/officeart/2005/8/layout/vList5"/>
    <dgm:cxn modelId="{07420FF1-3FCB-4325-AA03-6B678935B227}" srcId="{9A365C10-28FB-4F9C-9F88-22A81EA94CDD}" destId="{6B240353-76D0-414B-882A-AFA1429C4C8E}" srcOrd="1" destOrd="0" parTransId="{11C255A8-DD74-4253-90BD-F7CA109D3C64}" sibTransId="{1E59B408-F354-4040-A9B2-26AA75200B85}"/>
    <dgm:cxn modelId="{4119693D-8773-4D80-8828-2C369701EF44}" type="presOf" srcId="{00C23239-1095-4067-9EF1-863C19C485D4}" destId="{92DADAC6-B996-4CC3-9857-88F96E278350}" srcOrd="0" destOrd="0" presId="urn:microsoft.com/office/officeart/2005/8/layout/vList5"/>
    <dgm:cxn modelId="{A9EEC8EB-8AE9-41FF-8216-431BE66B8357}" srcId="{6B240353-76D0-414B-882A-AFA1429C4C8E}" destId="{FB979E61-3DD0-4D6F-A524-C9A935D1F34B}" srcOrd="0" destOrd="0" parTransId="{DD42C682-D530-473E-ACEB-2A97456269C5}" sibTransId="{292B8301-C694-4906-BB06-BD3C46982085}"/>
    <dgm:cxn modelId="{F514C41F-9BA2-484A-99C4-AD5A216A183C}" srcId="{9A365C10-28FB-4F9C-9F88-22A81EA94CDD}" destId="{00C23239-1095-4067-9EF1-863C19C485D4}" srcOrd="0" destOrd="0" parTransId="{24125155-856D-4BA1-B3D6-D36EC55DC1CA}" sibTransId="{66BBCB35-B9E0-4531-84DA-122AC437F37D}"/>
    <dgm:cxn modelId="{A3FED91E-70D8-4CFA-BD99-D9A1540959FC}" srcId="{9A365C10-28FB-4F9C-9F88-22A81EA94CDD}" destId="{9FD70C5A-B890-48F4-BBFA-5B9A461BD328}" srcOrd="2" destOrd="0" parTransId="{2C57B8F1-701D-4BEF-841D-B4B2B855B81C}" sibTransId="{17D5A66D-0B4F-40CD-B274-D0A18BB1C90F}"/>
    <dgm:cxn modelId="{332EDE69-FF45-4964-B965-8D92F8535B91}" type="presOf" srcId="{C06042CE-A6DF-452F-97D9-77DF680115DF}" destId="{4D759A78-99D5-4EEE-A4BF-EC52D4204D23}" srcOrd="0" destOrd="0" presId="urn:microsoft.com/office/officeart/2005/8/layout/vList5"/>
    <dgm:cxn modelId="{CF702F8B-FF99-4970-947B-39B32ECA3EC6}" srcId="{9FD70C5A-B890-48F4-BBFA-5B9A461BD328}" destId="{C06042CE-A6DF-452F-97D9-77DF680115DF}" srcOrd="0" destOrd="0" parTransId="{6EE1099A-0395-462C-9727-A02D49703528}" sibTransId="{F17D8B83-7662-4A11-B27A-55EFF1D9AB4F}"/>
    <dgm:cxn modelId="{66F54893-78A0-4733-B1F9-76F79DC48591}" type="presParOf" srcId="{7399C722-60D7-4C0F-843B-8E3CF8B1D3BC}" destId="{CFFB66FC-C8E5-4467-AFB3-F9F35640F4BD}" srcOrd="0" destOrd="0" presId="urn:microsoft.com/office/officeart/2005/8/layout/vList5"/>
    <dgm:cxn modelId="{2FC9012C-654A-4CB6-A5FB-25519E76B28F}" type="presParOf" srcId="{CFFB66FC-C8E5-4467-AFB3-F9F35640F4BD}" destId="{92DADAC6-B996-4CC3-9857-88F96E278350}" srcOrd="0" destOrd="0" presId="urn:microsoft.com/office/officeart/2005/8/layout/vList5"/>
    <dgm:cxn modelId="{E3DE9A98-7444-4310-A51E-8FFF6FCE3B9C}" type="presParOf" srcId="{CFFB66FC-C8E5-4467-AFB3-F9F35640F4BD}" destId="{584451EA-FAE9-4986-832E-105574B55E26}" srcOrd="1" destOrd="0" presId="urn:microsoft.com/office/officeart/2005/8/layout/vList5"/>
    <dgm:cxn modelId="{D9187205-7205-4A0B-8425-2EED57642528}" type="presParOf" srcId="{7399C722-60D7-4C0F-843B-8E3CF8B1D3BC}" destId="{4555D9E0-C7EC-4364-8841-E932E745385C}" srcOrd="1" destOrd="0" presId="urn:microsoft.com/office/officeart/2005/8/layout/vList5"/>
    <dgm:cxn modelId="{B290AEEF-F357-4F62-B23F-BF63CE3DEC5F}" type="presParOf" srcId="{7399C722-60D7-4C0F-843B-8E3CF8B1D3BC}" destId="{5FB0042E-4A23-4C20-9E3C-F5BCEA251DFA}" srcOrd="2" destOrd="0" presId="urn:microsoft.com/office/officeart/2005/8/layout/vList5"/>
    <dgm:cxn modelId="{9F7744C8-165C-456A-B851-EFD7726F6E1D}" type="presParOf" srcId="{5FB0042E-4A23-4C20-9E3C-F5BCEA251DFA}" destId="{9FB27714-68A5-49D8-ACDE-749F741AD41E}" srcOrd="0" destOrd="0" presId="urn:microsoft.com/office/officeart/2005/8/layout/vList5"/>
    <dgm:cxn modelId="{0294B0F2-7F60-4D16-9F76-5742F301B61A}" type="presParOf" srcId="{5FB0042E-4A23-4C20-9E3C-F5BCEA251DFA}" destId="{35F3A075-7F4A-4168-A6C3-69A19955DF8B}" srcOrd="1" destOrd="0" presId="urn:microsoft.com/office/officeart/2005/8/layout/vList5"/>
    <dgm:cxn modelId="{8C9D13FC-63CD-4ACA-8BA9-C6FCAC15031F}" type="presParOf" srcId="{7399C722-60D7-4C0F-843B-8E3CF8B1D3BC}" destId="{931C4821-389C-4890-B43B-0CECC5F56083}" srcOrd="3" destOrd="0" presId="urn:microsoft.com/office/officeart/2005/8/layout/vList5"/>
    <dgm:cxn modelId="{047E9720-C767-43CA-8F5A-10F355E02911}" type="presParOf" srcId="{7399C722-60D7-4C0F-843B-8E3CF8B1D3BC}" destId="{6B4054BE-FE21-482A-B23A-1BAC7ACEF8D5}" srcOrd="4" destOrd="0" presId="urn:microsoft.com/office/officeart/2005/8/layout/vList5"/>
    <dgm:cxn modelId="{D5E7D714-4298-45E3-B19A-684E7BE45C18}" type="presParOf" srcId="{6B4054BE-FE21-482A-B23A-1BAC7ACEF8D5}" destId="{069DF87E-A98D-4718-8D8A-9B0DEB2A9B4D}" srcOrd="0" destOrd="0" presId="urn:microsoft.com/office/officeart/2005/8/layout/vList5"/>
    <dgm:cxn modelId="{72EE29F0-AA34-44C3-AE70-FE46E50252F5}" type="presParOf" srcId="{6B4054BE-FE21-482A-B23A-1BAC7ACEF8D5}" destId="{4D759A78-99D5-4EEE-A4BF-EC52D4204D23}" srcOrd="1" destOrd="0" presId="urn:microsoft.com/office/officeart/2005/8/layout/vList5"/>
    <dgm:cxn modelId="{5AD22ED1-0284-48FE-A638-0C8F845D1CCA}" type="presParOf" srcId="{7399C722-60D7-4C0F-843B-8E3CF8B1D3BC}" destId="{ED6C51A1-2CC0-421B-AE93-6EED1B68401F}" srcOrd="5" destOrd="0" presId="urn:microsoft.com/office/officeart/2005/8/layout/vList5"/>
    <dgm:cxn modelId="{237108DC-3EE8-4635-A7B2-A587FC0A85BB}" type="presParOf" srcId="{7399C722-60D7-4C0F-843B-8E3CF8B1D3BC}" destId="{72A1B21A-B602-4E32-84B7-634E9E04CAC8}" srcOrd="6" destOrd="0" presId="urn:microsoft.com/office/officeart/2005/8/layout/vList5"/>
    <dgm:cxn modelId="{7D1A107A-2060-405B-9BD5-E9B3DC956811}" type="presParOf" srcId="{72A1B21A-B602-4E32-84B7-634E9E04CAC8}" destId="{A1DE4708-63A3-4572-A573-F5CBAB5D1392}" srcOrd="0" destOrd="0" presId="urn:microsoft.com/office/officeart/2005/8/layout/vList5"/>
    <dgm:cxn modelId="{514ED6E2-A4EF-4E6A-84BC-76E12971109D}" type="presParOf" srcId="{72A1B21A-B602-4E32-84B7-634E9E04CAC8}" destId="{7EAFE99C-83FA-4CAC-94F1-0ADDA25F44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4BAFD-8265-428F-9234-DC2662269A0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E4FBDC1-27AB-48A3-BA16-8EEE95D43A96}">
      <dgm:prSet phldrT="[文本]" custT="1"/>
      <dgm:spPr/>
      <dgm:t>
        <a:bodyPr/>
        <a:lstStyle/>
        <a:p>
          <a:r>
            <a:rPr lang="en-US" altLang="en-US" sz="2000" dirty="0" smtClean="0"/>
            <a:t>Handler</a:t>
          </a:r>
          <a:endParaRPr lang="zh-CN" altLang="en-US" sz="2000" dirty="0"/>
        </a:p>
      </dgm:t>
    </dgm:pt>
    <dgm:pt modelId="{C6C07CA6-9293-4ADD-AAB6-7FD833A386E9}" type="parTrans" cxnId="{D0C5CBD8-D215-4480-A5A5-2813088FC8CD}">
      <dgm:prSet/>
      <dgm:spPr/>
      <dgm:t>
        <a:bodyPr/>
        <a:lstStyle/>
        <a:p>
          <a:endParaRPr lang="zh-CN" altLang="en-US"/>
        </a:p>
      </dgm:t>
    </dgm:pt>
    <dgm:pt modelId="{51CEB202-3E23-495E-B5AD-7A3078CB07C8}" type="sibTrans" cxnId="{D0C5CBD8-D215-4480-A5A5-2813088FC8CD}">
      <dgm:prSet/>
      <dgm:spPr/>
      <dgm:t>
        <a:bodyPr/>
        <a:lstStyle/>
        <a:p>
          <a:endParaRPr lang="zh-CN" altLang="en-US"/>
        </a:p>
      </dgm:t>
    </dgm:pt>
    <dgm:pt modelId="{B9B6A271-6139-40C4-B843-AC16A2A4CDD1}">
      <dgm:prSet phldrT="[文本]"/>
      <dgm:spPr/>
      <dgm:t>
        <a:bodyPr/>
        <a:lstStyle/>
        <a:p>
          <a:r>
            <a:rPr lang="zh-CN" altLang="en-US" dirty="0" smtClean="0"/>
            <a:t>用来处理各种事件，比如连接、数据接收、异常、数据转换、编解码等。按照输入输出来分，分为</a:t>
          </a:r>
          <a:r>
            <a:rPr lang="en-US" altLang="en-US" dirty="0" err="1" smtClean="0"/>
            <a:t>ChannelInboundHandler</a:t>
          </a:r>
          <a:r>
            <a:rPr lang="zh-CN" altLang="en-US" dirty="0" smtClean="0"/>
            <a:t>和</a:t>
          </a:r>
          <a:r>
            <a:rPr lang="en-US" altLang="en-US" dirty="0" err="1" smtClean="0"/>
            <a:t>ChannelOutboundHandler</a:t>
          </a:r>
          <a:r>
            <a:rPr lang="zh-CN" altLang="en-US" dirty="0" smtClean="0"/>
            <a:t>。前者对从客户端发往服务器的报文进行处理，一般用来执行编码、读数据、业务处理等；后者处理服务器发往客户端的数据，如编码</a:t>
          </a:r>
          <a:endParaRPr lang="zh-CN" altLang="en-US" dirty="0"/>
        </a:p>
      </dgm:t>
    </dgm:pt>
    <dgm:pt modelId="{C3E0FF3D-0539-4626-BFD7-673DCC079713}" type="parTrans" cxnId="{1043C6B6-96FA-4655-912C-C83CD38E6B2E}">
      <dgm:prSet/>
      <dgm:spPr/>
      <dgm:t>
        <a:bodyPr/>
        <a:lstStyle/>
        <a:p>
          <a:endParaRPr lang="zh-CN" altLang="en-US"/>
        </a:p>
      </dgm:t>
    </dgm:pt>
    <dgm:pt modelId="{31D2B739-9962-4F1E-8BA7-0F4398986EF2}" type="sibTrans" cxnId="{1043C6B6-96FA-4655-912C-C83CD38E6B2E}">
      <dgm:prSet/>
      <dgm:spPr/>
      <dgm:t>
        <a:bodyPr/>
        <a:lstStyle/>
        <a:p>
          <a:endParaRPr lang="zh-CN" altLang="en-US"/>
        </a:p>
      </dgm:t>
    </dgm:pt>
    <dgm:pt modelId="{7AC22961-CCE1-460C-A80E-542DE046C6F5}">
      <dgm:prSet phldrT="[文本]" custT="1"/>
      <dgm:spPr/>
      <dgm:t>
        <a:bodyPr/>
        <a:lstStyle/>
        <a:p>
          <a:r>
            <a:rPr lang="en-US" altLang="en-US" sz="2000" dirty="0" err="1" smtClean="0"/>
            <a:t>ChannelPipeline</a:t>
          </a:r>
          <a:endParaRPr lang="zh-CN" altLang="en-US" sz="2000" dirty="0"/>
        </a:p>
      </dgm:t>
    </dgm:pt>
    <dgm:pt modelId="{82C661F3-6439-4328-9F97-CA8E412F8514}" type="parTrans" cxnId="{47DC79EC-376D-48B9-8E04-BAF2BE1EE867}">
      <dgm:prSet/>
      <dgm:spPr/>
      <dgm:t>
        <a:bodyPr/>
        <a:lstStyle/>
        <a:p>
          <a:endParaRPr lang="zh-CN" altLang="en-US"/>
        </a:p>
      </dgm:t>
    </dgm:pt>
    <dgm:pt modelId="{1500096E-636C-465B-A709-D4DF0AFD6582}" type="sibTrans" cxnId="{47DC79EC-376D-48B9-8E04-BAF2BE1EE867}">
      <dgm:prSet/>
      <dgm:spPr/>
      <dgm:t>
        <a:bodyPr/>
        <a:lstStyle/>
        <a:p>
          <a:endParaRPr lang="zh-CN" altLang="en-US"/>
        </a:p>
      </dgm:t>
    </dgm:pt>
    <dgm:pt modelId="{7FF36FF4-1265-4402-9032-A24C27B4A6F5}">
      <dgm:prSet phldrT="[文本]"/>
      <dgm:spPr/>
      <dgm:t>
        <a:bodyPr/>
        <a:lstStyle/>
        <a:p>
          <a:r>
            <a:rPr lang="en-US" altLang="en-US" dirty="0" err="1" smtClean="0"/>
            <a:t>ChannelHandler</a:t>
          </a:r>
          <a:r>
            <a:rPr lang="zh-CN" altLang="en-US" dirty="0" smtClean="0"/>
            <a:t>的容器。每个</a:t>
          </a:r>
          <a:r>
            <a:rPr lang="en-US" altLang="en-US" dirty="0" smtClean="0"/>
            <a:t>Channel</a:t>
          </a:r>
          <a:r>
            <a:rPr lang="zh-CN" altLang="en-US" dirty="0" smtClean="0"/>
            <a:t>会绑定一个</a:t>
          </a:r>
          <a:r>
            <a:rPr lang="en-US" altLang="en-US" dirty="0" err="1" smtClean="0"/>
            <a:t>ChannelPipeline</a:t>
          </a:r>
          <a:r>
            <a:rPr lang="zh-CN" altLang="en-US" dirty="0" smtClean="0"/>
            <a:t>，用于处理该</a:t>
          </a:r>
          <a:r>
            <a:rPr lang="en-US" altLang="en-US" dirty="0" smtClean="0"/>
            <a:t>Channel</a:t>
          </a:r>
          <a:r>
            <a:rPr lang="zh-CN" altLang="en-US" dirty="0" smtClean="0"/>
            <a:t>上产生的事件</a:t>
          </a:r>
          <a:endParaRPr lang="zh-CN" altLang="en-US" dirty="0"/>
        </a:p>
      </dgm:t>
    </dgm:pt>
    <dgm:pt modelId="{C64F5C0C-23E2-4A17-8B0F-C747BF4B41BE}" type="parTrans" cxnId="{E49ED73F-817C-45F9-824B-2EBB30AC1132}">
      <dgm:prSet/>
      <dgm:spPr/>
      <dgm:t>
        <a:bodyPr/>
        <a:lstStyle/>
        <a:p>
          <a:endParaRPr lang="zh-CN" altLang="en-US"/>
        </a:p>
      </dgm:t>
    </dgm:pt>
    <dgm:pt modelId="{B3BAC3CC-6051-49D1-829B-C233A93B1ABB}" type="sibTrans" cxnId="{E49ED73F-817C-45F9-824B-2EBB30AC1132}">
      <dgm:prSet/>
      <dgm:spPr/>
      <dgm:t>
        <a:bodyPr/>
        <a:lstStyle/>
        <a:p>
          <a:endParaRPr lang="zh-CN" altLang="en-US"/>
        </a:p>
      </dgm:t>
    </dgm:pt>
    <dgm:pt modelId="{9D1B3B56-451A-4011-8E68-09F510DB221A}">
      <dgm:prSet phldrT="[文本]" custT="1"/>
      <dgm:spPr/>
      <dgm:t>
        <a:bodyPr/>
        <a:lstStyle/>
        <a:p>
          <a:r>
            <a:rPr lang="en-US" altLang="en-US" sz="2000" dirty="0" err="1" smtClean="0"/>
            <a:t>ChannelFuture</a:t>
          </a:r>
          <a:endParaRPr lang="zh-CN" altLang="en-US" sz="2000" dirty="0"/>
        </a:p>
      </dgm:t>
    </dgm:pt>
    <dgm:pt modelId="{D0080639-E12B-4273-9BD6-9789E8B432F1}" type="sibTrans" cxnId="{E5B8AC9B-086F-4EAC-B348-52896E491413}">
      <dgm:prSet/>
      <dgm:spPr/>
      <dgm:t>
        <a:bodyPr/>
        <a:lstStyle/>
        <a:p>
          <a:endParaRPr lang="zh-CN" altLang="en-US"/>
        </a:p>
      </dgm:t>
    </dgm:pt>
    <dgm:pt modelId="{E5CDC555-6F7B-4EDC-912B-A5B426CE5645}" type="parTrans" cxnId="{E5B8AC9B-086F-4EAC-B348-52896E491413}">
      <dgm:prSet/>
      <dgm:spPr/>
      <dgm:t>
        <a:bodyPr/>
        <a:lstStyle/>
        <a:p>
          <a:endParaRPr lang="zh-CN" altLang="en-US"/>
        </a:p>
      </dgm:t>
    </dgm:pt>
    <dgm:pt modelId="{21360377-E409-4099-A05E-8C446325BCB1}">
      <dgm:prSet phldrT="[文本]"/>
      <dgm:spPr/>
      <dgm:t>
        <a:bodyPr/>
        <a:lstStyle/>
        <a:p>
          <a:r>
            <a:rPr lang="en-US" altLang="en-US" dirty="0" err="1" smtClean="0"/>
            <a:t>Netty</a:t>
          </a:r>
          <a:r>
            <a:rPr lang="zh-CN" altLang="en-US" dirty="0" smtClean="0"/>
            <a:t>中所有的</a:t>
          </a:r>
          <a:r>
            <a:rPr lang="en-US" altLang="en-US" dirty="0" smtClean="0"/>
            <a:t>I/O</a:t>
          </a:r>
          <a:r>
            <a:rPr lang="zh-CN" altLang="en-US" dirty="0" smtClean="0"/>
            <a:t>操作都是异步的，所以不能立刻得知消息的处理结果。因此，我们需要通过</a:t>
          </a:r>
          <a:r>
            <a:rPr lang="en-US" altLang="en-US" dirty="0" err="1" smtClean="0"/>
            <a:t>ChannelFuture</a:t>
          </a:r>
          <a:r>
            <a:rPr lang="zh-CN" altLang="en-US" dirty="0" smtClean="0"/>
            <a:t>注册一个监听，当操作执行成功或失败时进行一些处理</a:t>
          </a:r>
          <a:endParaRPr lang="zh-CN" altLang="en-US" dirty="0"/>
        </a:p>
      </dgm:t>
    </dgm:pt>
    <dgm:pt modelId="{B8349E72-9935-45F2-BB54-DA667BD4476F}" type="sibTrans" cxnId="{DC81AC7B-E1FB-40C5-A575-45849E797820}">
      <dgm:prSet/>
      <dgm:spPr/>
      <dgm:t>
        <a:bodyPr/>
        <a:lstStyle/>
        <a:p>
          <a:endParaRPr lang="zh-CN" altLang="en-US"/>
        </a:p>
      </dgm:t>
    </dgm:pt>
    <dgm:pt modelId="{550CAF19-8A4D-40F7-A673-AD861D307CFA}" type="parTrans" cxnId="{DC81AC7B-E1FB-40C5-A575-45849E797820}">
      <dgm:prSet/>
      <dgm:spPr/>
      <dgm:t>
        <a:bodyPr/>
        <a:lstStyle/>
        <a:p>
          <a:endParaRPr lang="zh-CN" altLang="en-US"/>
        </a:p>
      </dgm:t>
    </dgm:pt>
    <dgm:pt modelId="{286A7B25-21AA-4D70-97F0-04EBCF2C00C5}" type="pres">
      <dgm:prSet presAssocID="{A224BAFD-8265-428F-9234-DC2662269A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8A505F-202F-4D6E-A250-0AA1028181A4}" type="pres">
      <dgm:prSet presAssocID="{1E4FBDC1-27AB-48A3-BA16-8EEE95D43A96}" presName="linNode" presStyleCnt="0"/>
      <dgm:spPr/>
    </dgm:pt>
    <dgm:pt modelId="{B1883787-8131-45B9-A583-28A68E630650}" type="pres">
      <dgm:prSet presAssocID="{1E4FBDC1-27AB-48A3-BA16-8EEE95D43A96}" presName="parentText" presStyleLbl="node1" presStyleIdx="0" presStyleCnt="3" custScaleX="615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1FE5D7-CD61-4C4E-B0DA-62A323A4A9E0}" type="pres">
      <dgm:prSet presAssocID="{1E4FBDC1-27AB-48A3-BA16-8EEE95D43A96}" presName="descendantText" presStyleLbl="alignAccFollowNode1" presStyleIdx="0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B3C68F-B385-40EA-8DB4-AC1ECCD72C52}" type="pres">
      <dgm:prSet presAssocID="{51CEB202-3E23-495E-B5AD-7A3078CB07C8}" presName="sp" presStyleCnt="0"/>
      <dgm:spPr/>
    </dgm:pt>
    <dgm:pt modelId="{A542F98E-5477-4F24-936F-0367886A8B3E}" type="pres">
      <dgm:prSet presAssocID="{7AC22961-CCE1-460C-A80E-542DE046C6F5}" presName="linNode" presStyleCnt="0"/>
      <dgm:spPr/>
    </dgm:pt>
    <dgm:pt modelId="{22941AF0-2C40-4F83-82FB-3C1A7E45EF87}" type="pres">
      <dgm:prSet presAssocID="{7AC22961-CCE1-460C-A80E-542DE046C6F5}" presName="parentText" presStyleLbl="node1" presStyleIdx="1" presStyleCnt="3" custScaleX="6156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CE82C-D8E1-4526-9A01-119194BDF575}" type="pres">
      <dgm:prSet presAssocID="{7AC22961-CCE1-460C-A80E-542DE046C6F5}" presName="descendantText" presStyleLbl="alignAccFollowNode1" presStyleIdx="1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BB283E-5F17-4558-86D6-61C5E76F0E0F}" type="pres">
      <dgm:prSet presAssocID="{1500096E-636C-465B-A709-D4DF0AFD6582}" presName="sp" presStyleCnt="0"/>
      <dgm:spPr/>
    </dgm:pt>
    <dgm:pt modelId="{19A561F2-7FF2-4FE3-8238-B5A2DA94A9C3}" type="pres">
      <dgm:prSet presAssocID="{9D1B3B56-451A-4011-8E68-09F510DB221A}" presName="linNode" presStyleCnt="0"/>
      <dgm:spPr/>
    </dgm:pt>
    <dgm:pt modelId="{02BC8B40-EBDF-49CF-807A-9A2710857950}" type="pres">
      <dgm:prSet presAssocID="{9D1B3B56-451A-4011-8E68-09F510DB221A}" presName="parentText" presStyleLbl="node1" presStyleIdx="2" presStyleCnt="3" custScaleX="61560" custLinFactNeighborX="167" custLinFactNeighborY="642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47BB7-994B-4048-8869-7C3A49E2BEA3}" type="pres">
      <dgm:prSet presAssocID="{9D1B3B56-451A-4011-8E68-09F510DB221A}" presName="descendantText" presStyleLbl="alignAccFollowNode1" presStyleIdx="2" presStyleCnt="3" custScaleX="1209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6A673D-33D5-4D89-8986-A9925B4B7829}" type="presOf" srcId="{9D1B3B56-451A-4011-8E68-09F510DB221A}" destId="{02BC8B40-EBDF-49CF-807A-9A2710857950}" srcOrd="0" destOrd="0" presId="urn:microsoft.com/office/officeart/2005/8/layout/vList5"/>
    <dgm:cxn modelId="{0B3E4DA8-A85E-4AEA-9C7C-B7982B775E84}" type="presOf" srcId="{1E4FBDC1-27AB-48A3-BA16-8EEE95D43A96}" destId="{B1883787-8131-45B9-A583-28A68E630650}" srcOrd="0" destOrd="0" presId="urn:microsoft.com/office/officeart/2005/8/layout/vList5"/>
    <dgm:cxn modelId="{E5B8AC9B-086F-4EAC-B348-52896E491413}" srcId="{A224BAFD-8265-428F-9234-DC2662269A04}" destId="{9D1B3B56-451A-4011-8E68-09F510DB221A}" srcOrd="2" destOrd="0" parTransId="{E5CDC555-6F7B-4EDC-912B-A5B426CE5645}" sibTransId="{D0080639-E12B-4273-9BD6-9789E8B432F1}"/>
    <dgm:cxn modelId="{47DC79EC-376D-48B9-8E04-BAF2BE1EE867}" srcId="{A224BAFD-8265-428F-9234-DC2662269A04}" destId="{7AC22961-CCE1-460C-A80E-542DE046C6F5}" srcOrd="1" destOrd="0" parTransId="{82C661F3-6439-4328-9F97-CA8E412F8514}" sibTransId="{1500096E-636C-465B-A709-D4DF0AFD6582}"/>
    <dgm:cxn modelId="{D0C5CBD8-D215-4480-A5A5-2813088FC8CD}" srcId="{A224BAFD-8265-428F-9234-DC2662269A04}" destId="{1E4FBDC1-27AB-48A3-BA16-8EEE95D43A96}" srcOrd="0" destOrd="0" parTransId="{C6C07CA6-9293-4ADD-AAB6-7FD833A386E9}" sibTransId="{51CEB202-3E23-495E-B5AD-7A3078CB07C8}"/>
    <dgm:cxn modelId="{40805D9A-F7B6-472F-9E44-FE74EE638B91}" type="presOf" srcId="{21360377-E409-4099-A05E-8C446325BCB1}" destId="{ED247BB7-994B-4048-8869-7C3A49E2BEA3}" srcOrd="0" destOrd="0" presId="urn:microsoft.com/office/officeart/2005/8/layout/vList5"/>
    <dgm:cxn modelId="{1043C6B6-96FA-4655-912C-C83CD38E6B2E}" srcId="{1E4FBDC1-27AB-48A3-BA16-8EEE95D43A96}" destId="{B9B6A271-6139-40C4-B843-AC16A2A4CDD1}" srcOrd="0" destOrd="0" parTransId="{C3E0FF3D-0539-4626-BFD7-673DCC079713}" sibTransId="{31D2B739-9962-4F1E-8BA7-0F4398986EF2}"/>
    <dgm:cxn modelId="{AD7F837B-AB6A-4DE7-9323-0826F0A8EF51}" type="presOf" srcId="{B9B6A271-6139-40C4-B843-AC16A2A4CDD1}" destId="{661FE5D7-CD61-4C4E-B0DA-62A323A4A9E0}" srcOrd="0" destOrd="0" presId="urn:microsoft.com/office/officeart/2005/8/layout/vList5"/>
    <dgm:cxn modelId="{EB8B764F-0F7D-43ED-A0AC-54DE44A761FB}" type="presOf" srcId="{A224BAFD-8265-428F-9234-DC2662269A04}" destId="{286A7B25-21AA-4D70-97F0-04EBCF2C00C5}" srcOrd="0" destOrd="0" presId="urn:microsoft.com/office/officeart/2005/8/layout/vList5"/>
    <dgm:cxn modelId="{F4E80FB4-933C-41C7-AFA6-A95A354FA854}" type="presOf" srcId="{7FF36FF4-1265-4402-9032-A24C27B4A6F5}" destId="{89ACE82C-D8E1-4526-9A01-119194BDF575}" srcOrd="0" destOrd="0" presId="urn:microsoft.com/office/officeart/2005/8/layout/vList5"/>
    <dgm:cxn modelId="{E49ED73F-817C-45F9-824B-2EBB30AC1132}" srcId="{7AC22961-CCE1-460C-A80E-542DE046C6F5}" destId="{7FF36FF4-1265-4402-9032-A24C27B4A6F5}" srcOrd="0" destOrd="0" parTransId="{C64F5C0C-23E2-4A17-8B0F-C747BF4B41BE}" sibTransId="{B3BAC3CC-6051-49D1-829B-C233A93B1ABB}"/>
    <dgm:cxn modelId="{5A735A02-B00D-4FB5-9D06-2F105948F7CF}" type="presOf" srcId="{7AC22961-CCE1-460C-A80E-542DE046C6F5}" destId="{22941AF0-2C40-4F83-82FB-3C1A7E45EF87}" srcOrd="0" destOrd="0" presId="urn:microsoft.com/office/officeart/2005/8/layout/vList5"/>
    <dgm:cxn modelId="{DC81AC7B-E1FB-40C5-A575-45849E797820}" srcId="{9D1B3B56-451A-4011-8E68-09F510DB221A}" destId="{21360377-E409-4099-A05E-8C446325BCB1}" srcOrd="0" destOrd="0" parTransId="{550CAF19-8A4D-40F7-A673-AD861D307CFA}" sibTransId="{B8349E72-9935-45F2-BB54-DA667BD4476F}"/>
    <dgm:cxn modelId="{25BE35BC-D397-49A8-99D5-4828BF7B83B1}" type="presParOf" srcId="{286A7B25-21AA-4D70-97F0-04EBCF2C00C5}" destId="{548A505F-202F-4D6E-A250-0AA1028181A4}" srcOrd="0" destOrd="0" presId="urn:microsoft.com/office/officeart/2005/8/layout/vList5"/>
    <dgm:cxn modelId="{DF922969-5074-4441-8559-BE3B7C8D15CF}" type="presParOf" srcId="{548A505F-202F-4D6E-A250-0AA1028181A4}" destId="{B1883787-8131-45B9-A583-28A68E630650}" srcOrd="0" destOrd="0" presId="urn:microsoft.com/office/officeart/2005/8/layout/vList5"/>
    <dgm:cxn modelId="{DA055498-1675-42E9-B773-A395C60777D3}" type="presParOf" srcId="{548A505F-202F-4D6E-A250-0AA1028181A4}" destId="{661FE5D7-CD61-4C4E-B0DA-62A323A4A9E0}" srcOrd="1" destOrd="0" presId="urn:microsoft.com/office/officeart/2005/8/layout/vList5"/>
    <dgm:cxn modelId="{2031C806-1923-4CD8-BF31-0A31C404A0C1}" type="presParOf" srcId="{286A7B25-21AA-4D70-97F0-04EBCF2C00C5}" destId="{46B3C68F-B385-40EA-8DB4-AC1ECCD72C52}" srcOrd="1" destOrd="0" presId="urn:microsoft.com/office/officeart/2005/8/layout/vList5"/>
    <dgm:cxn modelId="{CE4244A7-FFC9-49C7-A807-F7D17B64272F}" type="presParOf" srcId="{286A7B25-21AA-4D70-97F0-04EBCF2C00C5}" destId="{A542F98E-5477-4F24-936F-0367886A8B3E}" srcOrd="2" destOrd="0" presId="urn:microsoft.com/office/officeart/2005/8/layout/vList5"/>
    <dgm:cxn modelId="{BF6960A7-95DA-422E-BF23-236A3D9458C9}" type="presParOf" srcId="{A542F98E-5477-4F24-936F-0367886A8B3E}" destId="{22941AF0-2C40-4F83-82FB-3C1A7E45EF87}" srcOrd="0" destOrd="0" presId="urn:microsoft.com/office/officeart/2005/8/layout/vList5"/>
    <dgm:cxn modelId="{E4B3ED81-883F-4F86-A648-5100E0B09E3A}" type="presParOf" srcId="{A542F98E-5477-4F24-936F-0367886A8B3E}" destId="{89ACE82C-D8E1-4526-9A01-119194BDF575}" srcOrd="1" destOrd="0" presId="urn:microsoft.com/office/officeart/2005/8/layout/vList5"/>
    <dgm:cxn modelId="{ED33E31D-ECD0-47FF-B219-29E2DBAB1660}" type="presParOf" srcId="{286A7B25-21AA-4D70-97F0-04EBCF2C00C5}" destId="{7BBB283E-5F17-4558-86D6-61C5E76F0E0F}" srcOrd="3" destOrd="0" presId="urn:microsoft.com/office/officeart/2005/8/layout/vList5"/>
    <dgm:cxn modelId="{871B66E9-A56E-4EC9-8D96-B86363434D95}" type="presParOf" srcId="{286A7B25-21AA-4D70-97F0-04EBCF2C00C5}" destId="{19A561F2-7FF2-4FE3-8238-B5A2DA94A9C3}" srcOrd="4" destOrd="0" presId="urn:microsoft.com/office/officeart/2005/8/layout/vList5"/>
    <dgm:cxn modelId="{98EEDAB6-9D76-4444-AC4A-B635DF39E3FF}" type="presParOf" srcId="{19A561F2-7FF2-4FE3-8238-B5A2DA94A9C3}" destId="{02BC8B40-EBDF-49CF-807A-9A2710857950}" srcOrd="0" destOrd="0" presId="urn:microsoft.com/office/officeart/2005/8/layout/vList5"/>
    <dgm:cxn modelId="{556ED39E-F4B5-4374-B675-CB0B1BFC6349}" type="presParOf" srcId="{19A561F2-7FF2-4FE3-8238-B5A2DA94A9C3}" destId="{ED247BB7-994B-4048-8869-7C3A49E2BE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EF9CCE-B7BC-4780-AD9F-A9186049D1C6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BBEF99-C481-4311-9B33-BA897D2A372F}">
      <dgm:prSet phldrT="[文本]"/>
      <dgm:spPr/>
      <dgm:t>
        <a:bodyPr/>
        <a:lstStyle/>
        <a:p>
          <a:r>
            <a:rPr lang="zh-CN" altLang="en-US" dirty="0" smtClean="0"/>
            <a:t>粘包</a:t>
          </a:r>
          <a:endParaRPr lang="zh-CN" altLang="en-US" dirty="0"/>
        </a:p>
      </dgm:t>
    </dgm:pt>
    <dgm:pt modelId="{A5387939-4E4A-4E01-A7A2-5C87339B1F95}" type="parTrans" cxnId="{AA270F1A-D7C0-4BCF-9479-5296199A7C1B}">
      <dgm:prSet/>
      <dgm:spPr/>
      <dgm:t>
        <a:bodyPr/>
        <a:lstStyle/>
        <a:p>
          <a:endParaRPr lang="zh-CN" altLang="en-US"/>
        </a:p>
      </dgm:t>
    </dgm:pt>
    <dgm:pt modelId="{FF3B9730-1673-45A2-99FE-7E4C5C0AE8CD}" type="sibTrans" cxnId="{AA270F1A-D7C0-4BCF-9479-5296199A7C1B}">
      <dgm:prSet/>
      <dgm:spPr/>
      <dgm:t>
        <a:bodyPr/>
        <a:lstStyle/>
        <a:p>
          <a:endParaRPr lang="zh-CN" altLang="en-US"/>
        </a:p>
      </dgm:t>
    </dgm:pt>
    <dgm:pt modelId="{F27BDD69-9F84-44E3-B65E-75ECA0A557C5}">
      <dgm:prSet phldrT="[文本]" custT="1"/>
      <dgm:spPr/>
      <dgm:t>
        <a:bodyPr/>
        <a:lstStyle/>
        <a:p>
          <a:r>
            <a:rPr lang="zh-CN" altLang="en-US" sz="3600" dirty="0" smtClean="0"/>
            <a:t>多次发送的较短的数据一次或几次接收</a:t>
          </a:r>
          <a:endParaRPr lang="zh-CN" altLang="en-US" sz="3600" dirty="0"/>
        </a:p>
      </dgm:t>
    </dgm:pt>
    <dgm:pt modelId="{A3C7607C-14A4-44F9-A29A-D27632FF837C}" type="parTrans" cxnId="{BFC710C5-2B1A-420C-99C5-6EC7A2F450FF}">
      <dgm:prSet/>
      <dgm:spPr/>
      <dgm:t>
        <a:bodyPr/>
        <a:lstStyle/>
        <a:p>
          <a:endParaRPr lang="zh-CN" altLang="en-US"/>
        </a:p>
      </dgm:t>
    </dgm:pt>
    <dgm:pt modelId="{C6B0C03F-F3EA-4947-9F32-FF41A3F89C0F}" type="sibTrans" cxnId="{BFC710C5-2B1A-420C-99C5-6EC7A2F450FF}">
      <dgm:prSet/>
      <dgm:spPr/>
      <dgm:t>
        <a:bodyPr/>
        <a:lstStyle/>
        <a:p>
          <a:endParaRPr lang="zh-CN" altLang="en-US"/>
        </a:p>
      </dgm:t>
    </dgm:pt>
    <dgm:pt modelId="{5B1CEBA5-2C77-40EB-A99C-6C8F237F6203}">
      <dgm:prSet phldrT="[文本]"/>
      <dgm:spPr/>
      <dgm:t>
        <a:bodyPr/>
        <a:lstStyle/>
        <a:p>
          <a:r>
            <a:rPr lang="zh-CN" altLang="en-US" dirty="0" smtClean="0"/>
            <a:t>拆包</a:t>
          </a:r>
          <a:endParaRPr lang="zh-CN" altLang="en-US" dirty="0"/>
        </a:p>
      </dgm:t>
    </dgm:pt>
    <dgm:pt modelId="{730FCDCB-859B-47CD-941A-4F1D19882383}" type="parTrans" cxnId="{95C13547-2834-439B-9F50-FAE00ED52421}">
      <dgm:prSet/>
      <dgm:spPr/>
      <dgm:t>
        <a:bodyPr/>
        <a:lstStyle/>
        <a:p>
          <a:endParaRPr lang="zh-CN" altLang="en-US"/>
        </a:p>
      </dgm:t>
    </dgm:pt>
    <dgm:pt modelId="{5598DD3C-7D2C-4C65-995F-7ECE7B0444A7}" type="sibTrans" cxnId="{95C13547-2834-439B-9F50-FAE00ED52421}">
      <dgm:prSet/>
      <dgm:spPr/>
      <dgm:t>
        <a:bodyPr/>
        <a:lstStyle/>
        <a:p>
          <a:endParaRPr lang="zh-CN" altLang="en-US"/>
        </a:p>
      </dgm:t>
    </dgm:pt>
    <dgm:pt modelId="{0416890B-195E-40D2-A3C2-A590D4F4B130}">
      <dgm:prSet phldrT="[文本]" custT="1"/>
      <dgm:spPr/>
      <dgm:t>
        <a:bodyPr/>
        <a:lstStyle/>
        <a:p>
          <a:r>
            <a:rPr lang="zh-CN" altLang="en-US" sz="3600" dirty="0" smtClean="0"/>
            <a:t>一次发送的较长的数据分几次接收</a:t>
          </a:r>
          <a:endParaRPr lang="zh-CN" altLang="en-US" sz="3600" dirty="0"/>
        </a:p>
      </dgm:t>
    </dgm:pt>
    <dgm:pt modelId="{1B292A2C-B747-4CAB-940D-1E13BF0D4740}" type="parTrans" cxnId="{8FCA3F2B-2144-43B8-8CAB-D52E54D3FA31}">
      <dgm:prSet/>
      <dgm:spPr/>
      <dgm:t>
        <a:bodyPr/>
        <a:lstStyle/>
        <a:p>
          <a:endParaRPr lang="zh-CN" altLang="en-US"/>
        </a:p>
      </dgm:t>
    </dgm:pt>
    <dgm:pt modelId="{A1BFA07B-38A1-4A6F-9AEE-873D3C00A15F}" type="sibTrans" cxnId="{8FCA3F2B-2144-43B8-8CAB-D52E54D3FA31}">
      <dgm:prSet/>
      <dgm:spPr/>
      <dgm:t>
        <a:bodyPr/>
        <a:lstStyle/>
        <a:p>
          <a:endParaRPr lang="zh-CN" altLang="en-US"/>
        </a:p>
      </dgm:t>
    </dgm:pt>
    <dgm:pt modelId="{1FCC2577-F568-470A-BF5F-4994F4BCA0A6}" type="pres">
      <dgm:prSet presAssocID="{47EF9CCE-B7BC-4780-AD9F-A9186049D1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3C5707-8372-4A2F-90A7-49F062D5BF97}" type="pres">
      <dgm:prSet presAssocID="{28BBEF99-C481-4311-9B33-BA897D2A372F}" presName="parentText" presStyleLbl="node1" presStyleIdx="0" presStyleCnt="2" custScaleY="4652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764A5-373F-4846-B08A-AEA206222F82}" type="pres">
      <dgm:prSet presAssocID="{28BBEF99-C481-4311-9B33-BA897D2A372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434E0-4306-4298-B905-C3F1BD11C355}" type="pres">
      <dgm:prSet presAssocID="{5B1CEBA5-2C77-40EB-A99C-6C8F237F6203}" presName="parentText" presStyleLbl="node1" presStyleIdx="1" presStyleCnt="2" custScaleY="490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958B8-6DD0-498E-B335-97288BC7E2FB}" type="pres">
      <dgm:prSet presAssocID="{5B1CEBA5-2C77-40EB-A99C-6C8F237F6203}" presName="childText" presStyleLbl="revTx" presStyleIdx="1" presStyleCnt="2" custScaleY="1044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CA3F2B-2144-43B8-8CAB-D52E54D3FA31}" srcId="{5B1CEBA5-2C77-40EB-A99C-6C8F237F6203}" destId="{0416890B-195E-40D2-A3C2-A590D4F4B130}" srcOrd="0" destOrd="0" parTransId="{1B292A2C-B747-4CAB-940D-1E13BF0D4740}" sibTransId="{A1BFA07B-38A1-4A6F-9AEE-873D3C00A15F}"/>
    <dgm:cxn modelId="{95C13547-2834-439B-9F50-FAE00ED52421}" srcId="{47EF9CCE-B7BC-4780-AD9F-A9186049D1C6}" destId="{5B1CEBA5-2C77-40EB-A99C-6C8F237F6203}" srcOrd="1" destOrd="0" parTransId="{730FCDCB-859B-47CD-941A-4F1D19882383}" sibTransId="{5598DD3C-7D2C-4C65-995F-7ECE7B0444A7}"/>
    <dgm:cxn modelId="{BF544E51-45FD-48DA-8CAF-3D47F4EED8ED}" type="presOf" srcId="{5B1CEBA5-2C77-40EB-A99C-6C8F237F6203}" destId="{C5E434E0-4306-4298-B905-C3F1BD11C355}" srcOrd="0" destOrd="0" presId="urn:microsoft.com/office/officeart/2005/8/layout/vList2"/>
    <dgm:cxn modelId="{06C6966A-9D68-40A2-864F-1ED0B06A97C0}" type="presOf" srcId="{28BBEF99-C481-4311-9B33-BA897D2A372F}" destId="{193C5707-8372-4A2F-90A7-49F062D5BF97}" srcOrd="0" destOrd="0" presId="urn:microsoft.com/office/officeart/2005/8/layout/vList2"/>
    <dgm:cxn modelId="{BBECCA01-7004-4F86-BFD0-CC891FE2C025}" type="presOf" srcId="{47EF9CCE-B7BC-4780-AD9F-A9186049D1C6}" destId="{1FCC2577-F568-470A-BF5F-4994F4BCA0A6}" srcOrd="0" destOrd="0" presId="urn:microsoft.com/office/officeart/2005/8/layout/vList2"/>
    <dgm:cxn modelId="{BFC710C5-2B1A-420C-99C5-6EC7A2F450FF}" srcId="{28BBEF99-C481-4311-9B33-BA897D2A372F}" destId="{F27BDD69-9F84-44E3-B65E-75ECA0A557C5}" srcOrd="0" destOrd="0" parTransId="{A3C7607C-14A4-44F9-A29A-D27632FF837C}" sibTransId="{C6B0C03F-F3EA-4947-9F32-FF41A3F89C0F}"/>
    <dgm:cxn modelId="{AA270F1A-D7C0-4BCF-9479-5296199A7C1B}" srcId="{47EF9CCE-B7BC-4780-AD9F-A9186049D1C6}" destId="{28BBEF99-C481-4311-9B33-BA897D2A372F}" srcOrd="0" destOrd="0" parTransId="{A5387939-4E4A-4E01-A7A2-5C87339B1F95}" sibTransId="{FF3B9730-1673-45A2-99FE-7E4C5C0AE8CD}"/>
    <dgm:cxn modelId="{FC3025AF-AC62-471C-9C3D-AFD2617C2AE4}" type="presOf" srcId="{F27BDD69-9F84-44E3-B65E-75ECA0A557C5}" destId="{D1E764A5-373F-4846-B08A-AEA206222F82}" srcOrd="0" destOrd="0" presId="urn:microsoft.com/office/officeart/2005/8/layout/vList2"/>
    <dgm:cxn modelId="{E124757E-B949-4DD0-9EF4-6DD2E3098C5E}" type="presOf" srcId="{0416890B-195E-40D2-A3C2-A590D4F4B130}" destId="{449958B8-6DD0-498E-B335-97288BC7E2FB}" srcOrd="0" destOrd="0" presId="urn:microsoft.com/office/officeart/2005/8/layout/vList2"/>
    <dgm:cxn modelId="{D2054F3F-96C9-490B-9422-74ED12DB8808}" type="presParOf" srcId="{1FCC2577-F568-470A-BF5F-4994F4BCA0A6}" destId="{193C5707-8372-4A2F-90A7-49F062D5BF97}" srcOrd="0" destOrd="0" presId="urn:microsoft.com/office/officeart/2005/8/layout/vList2"/>
    <dgm:cxn modelId="{4E229010-D417-4998-A2E8-9C1202E39C6A}" type="presParOf" srcId="{1FCC2577-F568-470A-BF5F-4994F4BCA0A6}" destId="{D1E764A5-373F-4846-B08A-AEA206222F82}" srcOrd="1" destOrd="0" presId="urn:microsoft.com/office/officeart/2005/8/layout/vList2"/>
    <dgm:cxn modelId="{59DB4B21-3208-4F5C-89D3-6A1FE420D647}" type="presParOf" srcId="{1FCC2577-F568-470A-BF5F-4994F4BCA0A6}" destId="{C5E434E0-4306-4298-B905-C3F1BD11C355}" srcOrd="2" destOrd="0" presId="urn:microsoft.com/office/officeart/2005/8/layout/vList2"/>
    <dgm:cxn modelId="{56FF17F9-4774-4C13-968E-03C6A5C834E5}" type="presParOf" srcId="{1FCC2577-F568-470A-BF5F-4994F4BCA0A6}" destId="{449958B8-6DD0-498E-B335-97288BC7E2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2690BE-3F15-47B6-B5F1-9063FC833116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5F25BD-5964-43A4-A9F4-3F3A10E13075}">
      <dgm:prSet phldrT="[文本]" custT="1"/>
      <dgm:spPr/>
      <dgm:t>
        <a:bodyPr/>
        <a:lstStyle/>
        <a:p>
          <a:r>
            <a:rPr lang="en-US" altLang="en-US" sz="1800" b="1" dirty="0" err="1" smtClean="0">
              <a:solidFill>
                <a:srgbClr val="FFC000"/>
              </a:solidFill>
            </a:rPr>
            <a:t>LineBasedFrameDecoder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59E701D3-723B-4B5C-BF71-DA442C9F3DC9}" type="parTrans" cxnId="{CC9A3F97-D15E-418C-AD26-A00AD862EB3E}">
      <dgm:prSet/>
      <dgm:spPr/>
      <dgm:t>
        <a:bodyPr/>
        <a:lstStyle/>
        <a:p>
          <a:endParaRPr lang="zh-CN" altLang="en-US"/>
        </a:p>
      </dgm:t>
    </dgm:pt>
    <dgm:pt modelId="{CD2F7102-1486-4897-AA3D-D0B726254B34}" type="sibTrans" cxnId="{CC9A3F97-D15E-418C-AD26-A00AD862EB3E}">
      <dgm:prSet/>
      <dgm:spPr/>
      <dgm:t>
        <a:bodyPr/>
        <a:lstStyle/>
        <a:p>
          <a:endParaRPr lang="zh-CN" altLang="en-US"/>
        </a:p>
      </dgm:t>
    </dgm:pt>
    <dgm:pt modelId="{74F31992-22FE-48E2-A977-4FB6A117C6E5}">
      <dgm:prSet phldrT="[文本]"/>
      <dgm:spPr/>
      <dgm:t>
        <a:bodyPr/>
        <a:lstStyle/>
        <a:p>
          <a:r>
            <a:rPr lang="zh-CN" altLang="en-US" dirty="0" smtClean="0"/>
            <a:t>将回车换行符作为消息结束符。如</a:t>
          </a:r>
          <a:r>
            <a:rPr lang="en-US" altLang="en-US" dirty="0" smtClean="0"/>
            <a:t>FTP</a:t>
          </a:r>
          <a:r>
            <a:rPr lang="zh-CN" altLang="en-US" dirty="0" smtClean="0"/>
            <a:t>协议，这种方式在文本协议中应用广泛</a:t>
          </a:r>
          <a:endParaRPr lang="zh-CN" altLang="en-US" dirty="0"/>
        </a:p>
      </dgm:t>
    </dgm:pt>
    <dgm:pt modelId="{7D26FA5A-A906-4CAE-BEF6-A84898298975}" type="parTrans" cxnId="{BBC76A7F-CE5A-4F4E-B72B-6A2501EDF666}">
      <dgm:prSet/>
      <dgm:spPr/>
      <dgm:t>
        <a:bodyPr/>
        <a:lstStyle/>
        <a:p>
          <a:endParaRPr lang="zh-CN" altLang="en-US"/>
        </a:p>
      </dgm:t>
    </dgm:pt>
    <dgm:pt modelId="{62185F3F-73E0-43E9-A77F-856ACCBC52EB}" type="sibTrans" cxnId="{BBC76A7F-CE5A-4F4E-B72B-6A2501EDF666}">
      <dgm:prSet/>
      <dgm:spPr/>
      <dgm:t>
        <a:bodyPr/>
        <a:lstStyle/>
        <a:p>
          <a:endParaRPr lang="zh-CN" altLang="en-US"/>
        </a:p>
      </dgm:t>
    </dgm:pt>
    <dgm:pt modelId="{0B3B9A80-FEAB-4382-AEC1-8F4985BF9AF7}">
      <dgm:prSet phldrT="[文本]" custT="1"/>
      <dgm:spPr/>
      <dgm:t>
        <a:bodyPr/>
        <a:lstStyle/>
        <a:p>
          <a:r>
            <a:rPr lang="en-US" altLang="en-US" sz="1800" b="1" dirty="0" err="1" smtClean="0">
              <a:solidFill>
                <a:srgbClr val="FFC000"/>
              </a:solidFill>
            </a:rPr>
            <a:t>DelimiterBasedFrameDecoder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6A23D7C0-0A42-47BB-8E9E-279348E9A7D5}" type="parTrans" cxnId="{9CCE129B-312E-4C9E-8670-5F7DE71457F1}">
      <dgm:prSet/>
      <dgm:spPr/>
      <dgm:t>
        <a:bodyPr/>
        <a:lstStyle/>
        <a:p>
          <a:endParaRPr lang="zh-CN" altLang="en-US"/>
        </a:p>
      </dgm:t>
    </dgm:pt>
    <dgm:pt modelId="{CF537DE7-4794-4496-82A8-5B723FBAE9DD}" type="sibTrans" cxnId="{9CCE129B-312E-4C9E-8670-5F7DE71457F1}">
      <dgm:prSet/>
      <dgm:spPr/>
      <dgm:t>
        <a:bodyPr/>
        <a:lstStyle/>
        <a:p>
          <a:endParaRPr lang="zh-CN" altLang="en-US"/>
        </a:p>
      </dgm:t>
    </dgm:pt>
    <dgm:pt modelId="{3AAAA723-85A9-457D-9A25-EF8FAAC6B2BB}">
      <dgm:prSet phldrT="[文本]"/>
      <dgm:spPr/>
      <dgm:t>
        <a:bodyPr/>
        <a:lstStyle/>
        <a:p>
          <a:r>
            <a:rPr lang="zh-CN" altLang="en-US" dirty="0" smtClean="0"/>
            <a:t>将特殊的分隔符作为消息的结束标志。回车换行符就是一种特殊的结束符</a:t>
          </a:r>
          <a:endParaRPr lang="zh-CN" altLang="en-US" dirty="0"/>
        </a:p>
      </dgm:t>
    </dgm:pt>
    <dgm:pt modelId="{D8EFC524-CD4F-4D32-A672-A086E21E0921}" type="parTrans" cxnId="{D51B9E5C-BFD7-461F-8F9A-1CB5BED1C797}">
      <dgm:prSet/>
      <dgm:spPr/>
      <dgm:t>
        <a:bodyPr/>
        <a:lstStyle/>
        <a:p>
          <a:endParaRPr lang="zh-CN" altLang="en-US"/>
        </a:p>
      </dgm:t>
    </dgm:pt>
    <dgm:pt modelId="{D37A2646-ECFF-4F4B-B154-DC8B5B6D0B74}" type="sibTrans" cxnId="{D51B9E5C-BFD7-461F-8F9A-1CB5BED1C797}">
      <dgm:prSet/>
      <dgm:spPr/>
      <dgm:t>
        <a:bodyPr/>
        <a:lstStyle/>
        <a:p>
          <a:endParaRPr lang="zh-CN" altLang="en-US"/>
        </a:p>
      </dgm:t>
    </dgm:pt>
    <dgm:pt modelId="{CE2D9564-0D0C-4067-8B04-66280DD4907B}">
      <dgm:prSet phldrT="[文本]" custT="1"/>
      <dgm:spPr/>
      <dgm:t>
        <a:bodyPr/>
        <a:lstStyle/>
        <a:p>
          <a:r>
            <a:rPr lang="en-US" altLang="en-US" sz="1800" b="1" dirty="0" err="1" smtClean="0">
              <a:solidFill>
                <a:srgbClr val="FFC000"/>
              </a:solidFill>
            </a:rPr>
            <a:t>FixedLengthFrameDecoder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FFB6506E-BBA4-40A0-88EB-92794645E1B5}" type="parTrans" cxnId="{5BCBB689-92ED-4003-B5B4-2E18D96D2250}">
      <dgm:prSet/>
      <dgm:spPr/>
      <dgm:t>
        <a:bodyPr/>
        <a:lstStyle/>
        <a:p>
          <a:endParaRPr lang="zh-CN" altLang="en-US"/>
        </a:p>
      </dgm:t>
    </dgm:pt>
    <dgm:pt modelId="{44608420-EA95-45E5-A410-19447E94A400}" type="sibTrans" cxnId="{5BCBB689-92ED-4003-B5B4-2E18D96D2250}">
      <dgm:prSet/>
      <dgm:spPr/>
      <dgm:t>
        <a:bodyPr/>
        <a:lstStyle/>
        <a:p>
          <a:endParaRPr lang="zh-CN" altLang="en-US"/>
        </a:p>
      </dgm:t>
    </dgm:pt>
    <dgm:pt modelId="{CEEC253B-E9A7-407C-BB6E-6B72FEB60B84}">
      <dgm:prSet phldrT="[文本]"/>
      <dgm:spPr/>
      <dgm:t>
        <a:bodyPr/>
        <a:lstStyle/>
        <a:p>
          <a:r>
            <a:rPr lang="zh-CN" altLang="en-US" dirty="0" smtClean="0"/>
            <a:t>累计读取到长度总和为定长的</a:t>
          </a:r>
          <a:r>
            <a:rPr lang="en-US" altLang="en-US" dirty="0" smtClean="0"/>
            <a:t>LEN</a:t>
          </a:r>
          <a:r>
            <a:rPr lang="zh-CN" altLang="en-US" dirty="0" smtClean="0"/>
            <a:t>的报文后，就认为读取到一个完整的消息。将计数器置位，重新开始读取下个数据报</a:t>
          </a:r>
          <a:endParaRPr lang="zh-CN" altLang="en-US" dirty="0"/>
        </a:p>
      </dgm:t>
    </dgm:pt>
    <dgm:pt modelId="{5AB30D5F-996A-41DE-BBD1-7555C2E97841}" type="parTrans" cxnId="{7CA469CA-B24C-4BFF-B610-A16B1A98DC4C}">
      <dgm:prSet/>
      <dgm:spPr/>
      <dgm:t>
        <a:bodyPr/>
        <a:lstStyle/>
        <a:p>
          <a:endParaRPr lang="zh-CN" altLang="en-US"/>
        </a:p>
      </dgm:t>
    </dgm:pt>
    <dgm:pt modelId="{C73B9315-D533-4B2F-8EF4-3CA7E54D18E9}" type="sibTrans" cxnId="{7CA469CA-B24C-4BFF-B610-A16B1A98DC4C}">
      <dgm:prSet/>
      <dgm:spPr/>
      <dgm:t>
        <a:bodyPr/>
        <a:lstStyle/>
        <a:p>
          <a:endParaRPr lang="zh-CN" altLang="en-US"/>
        </a:p>
      </dgm:t>
    </dgm:pt>
    <dgm:pt modelId="{622CA088-C9BF-46EB-83FD-2FD80BE93EB3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C000"/>
              </a:solidFill>
            </a:rPr>
            <a:t>自定义解码器</a:t>
          </a:r>
          <a:r>
            <a:rPr lang="en-US" altLang="zh-CN" sz="1800" b="1" dirty="0" smtClean="0">
              <a:solidFill>
                <a:srgbClr val="FFC000"/>
              </a:solidFill>
            </a:rPr>
            <a:t>(</a:t>
          </a:r>
          <a:r>
            <a:rPr lang="zh-CN" altLang="en-US" sz="1800" b="1" dirty="0" smtClean="0">
              <a:solidFill>
                <a:srgbClr val="FFC000"/>
              </a:solidFill>
            </a:rPr>
            <a:t>基于长度的通用解码器</a:t>
          </a:r>
          <a:r>
            <a:rPr lang="en-US" altLang="zh-CN" sz="1800" b="1" dirty="0" smtClean="0">
              <a:solidFill>
                <a:srgbClr val="FFC000"/>
              </a:solidFill>
            </a:rPr>
            <a:t>)</a:t>
          </a:r>
          <a:endParaRPr lang="zh-CN" altLang="en-US" sz="1800" b="1" dirty="0">
            <a:solidFill>
              <a:srgbClr val="FFC000"/>
            </a:solidFill>
          </a:endParaRPr>
        </a:p>
      </dgm:t>
    </dgm:pt>
    <dgm:pt modelId="{B98B7F9C-89F1-4172-A628-6739FBD50FE4}" type="parTrans" cxnId="{6ADD0B39-9992-4C4D-8199-F4F531C38353}">
      <dgm:prSet/>
      <dgm:spPr/>
      <dgm:t>
        <a:bodyPr/>
        <a:lstStyle/>
        <a:p>
          <a:endParaRPr lang="zh-CN" altLang="en-US"/>
        </a:p>
      </dgm:t>
    </dgm:pt>
    <dgm:pt modelId="{BA800ED1-7538-418E-98E8-09E5889F6F3B}" type="sibTrans" cxnId="{6ADD0B39-9992-4C4D-8199-F4F531C38353}">
      <dgm:prSet/>
      <dgm:spPr/>
      <dgm:t>
        <a:bodyPr/>
        <a:lstStyle/>
        <a:p>
          <a:endParaRPr lang="zh-CN" altLang="en-US"/>
        </a:p>
      </dgm:t>
    </dgm:pt>
    <dgm:pt modelId="{7BBB3E7B-9202-4312-B160-476E161E3E44}">
      <dgm:prSet phldrT="[文本]"/>
      <dgm:spPr/>
      <dgm:t>
        <a:bodyPr/>
        <a:lstStyle/>
        <a:p>
          <a:r>
            <a:rPr lang="zh-CN" altLang="en-US" dirty="0" smtClean="0"/>
            <a:t>通过在消息头中定义长度字段来标识消息的总长度</a:t>
          </a:r>
          <a:r>
            <a:rPr lang="en-US" altLang="en-US" dirty="0" smtClean="0"/>
            <a:t>,</a:t>
          </a:r>
          <a:r>
            <a:rPr lang="zh-CN" altLang="en-US" dirty="0" smtClean="0"/>
            <a:t>了解</a:t>
          </a:r>
          <a:r>
            <a:rPr lang="en-US" altLang="en-US" dirty="0" err="1" smtClean="0"/>
            <a:t>netty</a:t>
          </a:r>
          <a:r>
            <a:rPr lang="zh-CN" altLang="en-US" dirty="0" smtClean="0"/>
            <a:t>的</a:t>
          </a:r>
          <a:r>
            <a:rPr lang="en-US" altLang="en-US" dirty="0" err="1" smtClean="0"/>
            <a:t>ByteBuf</a:t>
          </a:r>
          <a:r>
            <a:rPr lang="zh-CN" altLang="en-US" dirty="0" smtClean="0"/>
            <a:t>和读操作</a:t>
          </a:r>
          <a:r>
            <a:rPr lang="en-US" altLang="zh-CN" dirty="0" smtClean="0"/>
            <a:t>,</a:t>
          </a:r>
          <a:r>
            <a:rPr lang="zh-CN" altLang="en-US" dirty="0" smtClean="0"/>
            <a:t>如 </a:t>
          </a:r>
          <a:r>
            <a:rPr lang="en-US" altLang="en-US" dirty="0" err="1" smtClean="0"/>
            <a:t>readInt</a:t>
          </a:r>
          <a:r>
            <a:rPr lang="en-US" altLang="en-US" dirty="0" smtClean="0"/>
            <a:t>(),</a:t>
          </a:r>
          <a:r>
            <a:rPr lang="en-US" altLang="en-US" dirty="0" err="1" smtClean="0"/>
            <a:t>readBytes</a:t>
          </a:r>
          <a:r>
            <a:rPr lang="en-US" altLang="en-US" dirty="0" smtClean="0"/>
            <a:t>(n)</a:t>
          </a:r>
          <a:r>
            <a:rPr lang="zh-CN" altLang="en-US" dirty="0" smtClean="0"/>
            <a:t>等等</a:t>
          </a:r>
          <a:endParaRPr lang="zh-CN" altLang="en-US" dirty="0"/>
        </a:p>
      </dgm:t>
    </dgm:pt>
    <dgm:pt modelId="{F4A8E4AF-841E-4472-B294-3E73B0998C4E}" type="parTrans" cxnId="{07C303ED-2BD3-4B51-A383-BC3CAA7EF7C3}">
      <dgm:prSet/>
      <dgm:spPr/>
      <dgm:t>
        <a:bodyPr/>
        <a:lstStyle/>
        <a:p>
          <a:endParaRPr lang="zh-CN" altLang="en-US"/>
        </a:p>
      </dgm:t>
    </dgm:pt>
    <dgm:pt modelId="{B76AC8A2-F2F8-468A-8B8B-868F649B683F}" type="sibTrans" cxnId="{07C303ED-2BD3-4B51-A383-BC3CAA7EF7C3}">
      <dgm:prSet/>
      <dgm:spPr/>
      <dgm:t>
        <a:bodyPr/>
        <a:lstStyle/>
        <a:p>
          <a:endParaRPr lang="zh-CN" altLang="en-US"/>
        </a:p>
      </dgm:t>
    </dgm:pt>
    <dgm:pt modelId="{27364063-BC25-46CF-BBC7-6B414AD95359}" type="pres">
      <dgm:prSet presAssocID="{C02690BE-3F15-47B6-B5F1-9063FC8331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80CD49-7A08-44C8-800C-791C578F56D2}" type="pres">
      <dgm:prSet presAssocID="{D65F25BD-5964-43A4-A9F4-3F3A10E1307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EE20B-9890-4F12-9002-B17AD2045685}" type="pres">
      <dgm:prSet presAssocID="{D65F25BD-5964-43A4-A9F4-3F3A10E13075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7775B8-3428-4829-A7B2-607BBF34E06D}" type="pres">
      <dgm:prSet presAssocID="{0B3B9A80-FEAB-4382-AEC1-8F4985BF9AF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F6F29C-9F6F-4FD5-ABDB-029C25C36CA7}" type="pres">
      <dgm:prSet presAssocID="{0B3B9A80-FEAB-4382-AEC1-8F4985BF9AF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8E7CA-A1B5-4CE5-9428-9AFF148C95A8}" type="pres">
      <dgm:prSet presAssocID="{CE2D9564-0D0C-4067-8B04-66280DD490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658FD-2AEF-4666-AA72-E101777542C0}" type="pres">
      <dgm:prSet presAssocID="{CE2D9564-0D0C-4067-8B04-66280DD4907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DAB5A-EB6D-4514-9392-4F760EBB0DA3}" type="pres">
      <dgm:prSet presAssocID="{622CA088-C9BF-46EB-83FD-2FD80BE93EB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574814-5C05-49D8-B3D4-751D27E76157}" type="pres">
      <dgm:prSet presAssocID="{622CA088-C9BF-46EB-83FD-2FD80BE93EB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A469CA-B24C-4BFF-B610-A16B1A98DC4C}" srcId="{CE2D9564-0D0C-4067-8B04-66280DD4907B}" destId="{CEEC253B-E9A7-407C-BB6E-6B72FEB60B84}" srcOrd="0" destOrd="0" parTransId="{5AB30D5F-996A-41DE-BBD1-7555C2E97841}" sibTransId="{C73B9315-D533-4B2F-8EF4-3CA7E54D18E9}"/>
    <dgm:cxn modelId="{B9CEC050-2FB0-4E94-B7A0-39A4C0E8178F}" type="presOf" srcId="{74F31992-22FE-48E2-A977-4FB6A117C6E5}" destId="{8CEEE20B-9890-4F12-9002-B17AD2045685}" srcOrd="0" destOrd="0" presId="urn:microsoft.com/office/officeart/2005/8/layout/vList2"/>
    <dgm:cxn modelId="{5BCBB689-92ED-4003-B5B4-2E18D96D2250}" srcId="{C02690BE-3F15-47B6-B5F1-9063FC833116}" destId="{CE2D9564-0D0C-4067-8B04-66280DD4907B}" srcOrd="2" destOrd="0" parTransId="{FFB6506E-BBA4-40A0-88EB-92794645E1B5}" sibTransId="{44608420-EA95-45E5-A410-19447E94A400}"/>
    <dgm:cxn modelId="{EBC9FB74-B789-4A5B-A7BF-9476EFE789AF}" type="presOf" srcId="{3AAAA723-85A9-457D-9A25-EF8FAAC6B2BB}" destId="{40F6F29C-9F6F-4FD5-ABDB-029C25C36CA7}" srcOrd="0" destOrd="0" presId="urn:microsoft.com/office/officeart/2005/8/layout/vList2"/>
    <dgm:cxn modelId="{BBC76A7F-CE5A-4F4E-B72B-6A2501EDF666}" srcId="{D65F25BD-5964-43A4-A9F4-3F3A10E13075}" destId="{74F31992-22FE-48E2-A977-4FB6A117C6E5}" srcOrd="0" destOrd="0" parTransId="{7D26FA5A-A906-4CAE-BEF6-A84898298975}" sibTransId="{62185F3F-73E0-43E9-A77F-856ACCBC52EB}"/>
    <dgm:cxn modelId="{D51B9E5C-BFD7-461F-8F9A-1CB5BED1C797}" srcId="{0B3B9A80-FEAB-4382-AEC1-8F4985BF9AF7}" destId="{3AAAA723-85A9-457D-9A25-EF8FAAC6B2BB}" srcOrd="0" destOrd="0" parTransId="{D8EFC524-CD4F-4D32-A672-A086E21E0921}" sibTransId="{D37A2646-ECFF-4F4B-B154-DC8B5B6D0B74}"/>
    <dgm:cxn modelId="{42686C59-A0CA-4BDE-8B06-585E3B4A0A61}" type="presOf" srcId="{CEEC253B-E9A7-407C-BB6E-6B72FEB60B84}" destId="{560658FD-2AEF-4666-AA72-E101777542C0}" srcOrd="0" destOrd="0" presId="urn:microsoft.com/office/officeart/2005/8/layout/vList2"/>
    <dgm:cxn modelId="{CC9A3F97-D15E-418C-AD26-A00AD862EB3E}" srcId="{C02690BE-3F15-47B6-B5F1-9063FC833116}" destId="{D65F25BD-5964-43A4-A9F4-3F3A10E13075}" srcOrd="0" destOrd="0" parTransId="{59E701D3-723B-4B5C-BF71-DA442C9F3DC9}" sibTransId="{CD2F7102-1486-4897-AA3D-D0B726254B34}"/>
    <dgm:cxn modelId="{07C303ED-2BD3-4B51-A383-BC3CAA7EF7C3}" srcId="{622CA088-C9BF-46EB-83FD-2FD80BE93EB3}" destId="{7BBB3E7B-9202-4312-B160-476E161E3E44}" srcOrd="0" destOrd="0" parTransId="{F4A8E4AF-841E-4472-B294-3E73B0998C4E}" sibTransId="{B76AC8A2-F2F8-468A-8B8B-868F649B683F}"/>
    <dgm:cxn modelId="{EA42B32C-CF25-4BBF-9CBE-E6197414BFD2}" type="presOf" srcId="{C02690BE-3F15-47B6-B5F1-9063FC833116}" destId="{27364063-BC25-46CF-BBC7-6B414AD95359}" srcOrd="0" destOrd="0" presId="urn:microsoft.com/office/officeart/2005/8/layout/vList2"/>
    <dgm:cxn modelId="{DAAE4464-9840-47DF-884F-989FF36EE34B}" type="presOf" srcId="{0B3B9A80-FEAB-4382-AEC1-8F4985BF9AF7}" destId="{367775B8-3428-4829-A7B2-607BBF34E06D}" srcOrd="0" destOrd="0" presId="urn:microsoft.com/office/officeart/2005/8/layout/vList2"/>
    <dgm:cxn modelId="{DAC9ADF0-BF35-4159-8F55-6CE82086269D}" type="presOf" srcId="{622CA088-C9BF-46EB-83FD-2FD80BE93EB3}" destId="{075DAB5A-EB6D-4514-9392-4F760EBB0DA3}" srcOrd="0" destOrd="0" presId="urn:microsoft.com/office/officeart/2005/8/layout/vList2"/>
    <dgm:cxn modelId="{038B2C3D-6401-486F-919E-84BD2D6FA088}" type="presOf" srcId="{CE2D9564-0D0C-4067-8B04-66280DD4907B}" destId="{8E88E7CA-A1B5-4CE5-9428-9AFF148C95A8}" srcOrd="0" destOrd="0" presId="urn:microsoft.com/office/officeart/2005/8/layout/vList2"/>
    <dgm:cxn modelId="{D3595E3B-E712-459A-9BDE-17D74818A970}" type="presOf" srcId="{D65F25BD-5964-43A4-A9F4-3F3A10E13075}" destId="{8480CD49-7A08-44C8-800C-791C578F56D2}" srcOrd="0" destOrd="0" presId="urn:microsoft.com/office/officeart/2005/8/layout/vList2"/>
    <dgm:cxn modelId="{151B849D-08DB-4B4B-B125-2F5661AD0F5F}" type="presOf" srcId="{7BBB3E7B-9202-4312-B160-476E161E3E44}" destId="{55574814-5C05-49D8-B3D4-751D27E76157}" srcOrd="0" destOrd="0" presId="urn:microsoft.com/office/officeart/2005/8/layout/vList2"/>
    <dgm:cxn modelId="{6ADD0B39-9992-4C4D-8199-F4F531C38353}" srcId="{C02690BE-3F15-47B6-B5F1-9063FC833116}" destId="{622CA088-C9BF-46EB-83FD-2FD80BE93EB3}" srcOrd="3" destOrd="0" parTransId="{B98B7F9C-89F1-4172-A628-6739FBD50FE4}" sibTransId="{BA800ED1-7538-418E-98E8-09E5889F6F3B}"/>
    <dgm:cxn modelId="{9CCE129B-312E-4C9E-8670-5F7DE71457F1}" srcId="{C02690BE-3F15-47B6-B5F1-9063FC833116}" destId="{0B3B9A80-FEAB-4382-AEC1-8F4985BF9AF7}" srcOrd="1" destOrd="0" parTransId="{6A23D7C0-0A42-47BB-8E9E-279348E9A7D5}" sibTransId="{CF537DE7-4794-4496-82A8-5B723FBAE9DD}"/>
    <dgm:cxn modelId="{7B4C5AD5-161D-4DA3-92D0-7C15D92B5309}" type="presParOf" srcId="{27364063-BC25-46CF-BBC7-6B414AD95359}" destId="{8480CD49-7A08-44C8-800C-791C578F56D2}" srcOrd="0" destOrd="0" presId="urn:microsoft.com/office/officeart/2005/8/layout/vList2"/>
    <dgm:cxn modelId="{F23A0662-CC4A-43AD-A00E-CF98272D2B6B}" type="presParOf" srcId="{27364063-BC25-46CF-BBC7-6B414AD95359}" destId="{8CEEE20B-9890-4F12-9002-B17AD2045685}" srcOrd="1" destOrd="0" presId="urn:microsoft.com/office/officeart/2005/8/layout/vList2"/>
    <dgm:cxn modelId="{749239C9-EB8D-4EFD-903E-D3CC0BAD14CB}" type="presParOf" srcId="{27364063-BC25-46CF-BBC7-6B414AD95359}" destId="{367775B8-3428-4829-A7B2-607BBF34E06D}" srcOrd="2" destOrd="0" presId="urn:microsoft.com/office/officeart/2005/8/layout/vList2"/>
    <dgm:cxn modelId="{63854D8F-CA63-48AE-AA8B-C5F34ACF2BB6}" type="presParOf" srcId="{27364063-BC25-46CF-BBC7-6B414AD95359}" destId="{40F6F29C-9F6F-4FD5-ABDB-029C25C36CA7}" srcOrd="3" destOrd="0" presId="urn:microsoft.com/office/officeart/2005/8/layout/vList2"/>
    <dgm:cxn modelId="{53F41124-6480-42E3-AABF-CB0D966C2B84}" type="presParOf" srcId="{27364063-BC25-46CF-BBC7-6B414AD95359}" destId="{8E88E7CA-A1B5-4CE5-9428-9AFF148C95A8}" srcOrd="4" destOrd="0" presId="urn:microsoft.com/office/officeart/2005/8/layout/vList2"/>
    <dgm:cxn modelId="{AAA88E5A-0CB5-441B-91EB-7996862E1288}" type="presParOf" srcId="{27364063-BC25-46CF-BBC7-6B414AD95359}" destId="{560658FD-2AEF-4666-AA72-E101777542C0}" srcOrd="5" destOrd="0" presId="urn:microsoft.com/office/officeart/2005/8/layout/vList2"/>
    <dgm:cxn modelId="{4BF348BF-C6F5-45C4-A0C0-441B69E888A5}" type="presParOf" srcId="{27364063-BC25-46CF-BBC7-6B414AD95359}" destId="{075DAB5A-EB6D-4514-9392-4F760EBB0DA3}" srcOrd="6" destOrd="0" presId="urn:microsoft.com/office/officeart/2005/8/layout/vList2"/>
    <dgm:cxn modelId="{3DA3309D-D76C-4262-9451-24CBEDBE4207}" type="presParOf" srcId="{27364063-BC25-46CF-BBC7-6B414AD95359}" destId="{55574814-5C05-49D8-B3D4-751D27E7615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5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6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5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5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3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15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0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85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37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58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9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4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70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87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16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50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75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28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04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4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4A1628-B285-4774-91C7-C9C97F69F98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2EF89-08D4-4D2D-9A3C-C4FFB094E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7401" y="1358297"/>
            <a:ext cx="7870228" cy="172236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NIO</a:t>
            </a:r>
            <a:r>
              <a:rPr lang="zh-CN" altLang="en-US" dirty="0" smtClean="0"/>
              <a:t>通信框架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知识小课堂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01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478971"/>
            <a:ext cx="10018713" cy="794657"/>
          </a:xfrm>
        </p:spPr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入门小例子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1273628"/>
            <a:ext cx="9361716" cy="5138058"/>
          </a:xfrm>
        </p:spPr>
      </p:pic>
    </p:spTree>
    <p:extLst>
      <p:ext uri="{BB962C8B-B14F-4D97-AF65-F5344CB8AC3E}">
        <p14:creationId xmlns:p14="http://schemas.microsoft.com/office/powerpoint/2010/main" val="31584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93915"/>
            <a:ext cx="10018713" cy="859972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zh-CN" altLang="en-US" b="1" dirty="0"/>
              <a:t>粘包拆</a:t>
            </a:r>
            <a:r>
              <a:rPr lang="zh-CN" altLang="en-US" b="1" dirty="0" smtClean="0"/>
              <a:t>包</a:t>
            </a:r>
            <a:r>
              <a:rPr lang="en-US" altLang="zh-CN" sz="2000" dirty="0" smtClean="0">
                <a:solidFill>
                  <a:srgbClr val="FF0000"/>
                </a:solidFill>
              </a:rPr>
              <a:t>(demo2)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838003"/>
              </p:ext>
            </p:extLst>
          </p:nvPr>
        </p:nvGraphicFramePr>
        <p:xfrm>
          <a:off x="1484313" y="1458686"/>
          <a:ext cx="10018712" cy="433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4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83030"/>
            <a:ext cx="10018713" cy="892627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粘包拆包的解决方案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解码器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49665"/>
              </p:ext>
            </p:extLst>
          </p:nvPr>
        </p:nvGraphicFramePr>
        <p:xfrm>
          <a:off x="1484313" y="1176338"/>
          <a:ext cx="10018712" cy="461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1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87725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自带心跳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871933"/>
            <a:ext cx="10018713" cy="39192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Netty</a:t>
            </a:r>
            <a:r>
              <a:rPr lang="zh-CN" altLang="en-US" sz="1400" dirty="0" smtClean="0"/>
              <a:t>提供的心跳处理</a:t>
            </a:r>
            <a:r>
              <a:rPr lang="en-US" altLang="zh-CN" sz="1400" dirty="0" smtClean="0"/>
              <a:t>handler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IdleStateHandler</a:t>
            </a:r>
            <a:r>
              <a:rPr lang="en-US" altLang="zh-CN" sz="1400" dirty="0" smtClean="0"/>
              <a:t>(long </a:t>
            </a:r>
            <a:r>
              <a:rPr lang="en-US" altLang="zh-CN" sz="1400" dirty="0" err="1"/>
              <a:t>readerIdleTime</a:t>
            </a:r>
            <a:r>
              <a:rPr lang="en-US" altLang="zh-CN" sz="1400" dirty="0"/>
              <a:t>, long </a:t>
            </a:r>
            <a:r>
              <a:rPr lang="en-US" altLang="zh-CN" sz="1400" dirty="0" err="1"/>
              <a:t>writerIdleTime</a:t>
            </a:r>
            <a:r>
              <a:rPr lang="en-US" altLang="zh-CN" sz="1400" dirty="0"/>
              <a:t>, long </a:t>
            </a:r>
            <a:r>
              <a:rPr lang="en-US" altLang="zh-CN" sz="1400" dirty="0" err="1"/>
              <a:t>allIdleTime,TimeUnit</a:t>
            </a:r>
            <a:r>
              <a:rPr lang="en-US" altLang="zh-CN" sz="1400" dirty="0"/>
              <a:t> unit</a:t>
            </a:r>
            <a:r>
              <a:rPr lang="en-US" altLang="zh-CN" sz="1400" dirty="0" smtClean="0"/>
              <a:t>)</a:t>
            </a:r>
          </a:p>
          <a:p>
            <a:pPr marL="0" indent="0">
              <a:buNone/>
            </a:pPr>
            <a:r>
              <a:rPr lang="en-US" altLang="zh-CN" sz="1400" dirty="0" smtClean="0"/>
              <a:t>         </a:t>
            </a:r>
            <a:r>
              <a:rPr lang="en-US" altLang="zh-CN" sz="1400" dirty="0" err="1" smtClean="0"/>
              <a:t>IdleStateHandler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读超时时间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写超时时间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全部超时时间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时间单位</a:t>
            </a:r>
            <a:r>
              <a:rPr lang="en-US" altLang="zh-CN" sz="1400" dirty="0" smtClean="0"/>
              <a:t>)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2</a:t>
            </a:r>
            <a:r>
              <a:rPr lang="zh-CN" altLang="en-US" sz="1400" smtClean="0"/>
              <a:t>、</a:t>
            </a:r>
            <a:r>
              <a:rPr lang="en-US" altLang="zh-CN" sz="1400" smtClean="0"/>
              <a:t>userEventTriggered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ChannelHandlerContext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ctx</a:t>
            </a:r>
            <a:r>
              <a:rPr lang="en-US" altLang="zh-CN" sz="1400" dirty="0"/>
              <a:t>, Object </a:t>
            </a:r>
            <a:r>
              <a:rPr lang="en-US" altLang="zh-CN" sz="1400" dirty="0" err="1"/>
              <a:t>evt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事件触发器：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    if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evt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instanceof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IdleStateEvent</a:t>
            </a:r>
            <a:r>
              <a:rPr lang="en-US" altLang="zh-CN" sz="1400" dirty="0"/>
              <a:t>) { </a:t>
            </a:r>
          </a:p>
          <a:p>
            <a:pPr marL="0" indent="0"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IdleStateEvent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event = (</a:t>
            </a:r>
            <a:r>
              <a:rPr lang="en-US" altLang="zh-CN" sz="1400" dirty="0" err="1"/>
              <a:t>IdleStateEvent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evt</a:t>
            </a:r>
            <a:r>
              <a:rPr lang="en-US" altLang="zh-CN" sz="1400" dirty="0"/>
              <a:t>; </a:t>
            </a:r>
          </a:p>
          <a:p>
            <a:pPr marL="0" indent="0"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event.state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IdleState.READER_IDLE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event.state</a:t>
            </a:r>
            <a:r>
              <a:rPr lang="en-US" altLang="zh-CN" sz="1400" dirty="0"/>
              <a:t>() == </a:t>
            </a:r>
            <a:r>
              <a:rPr lang="en-US" altLang="zh-CN" sz="1400" dirty="0" err="1"/>
              <a:t>IdleState.WRITER_IDLE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event.state</a:t>
            </a:r>
            <a:r>
              <a:rPr lang="en-US" altLang="zh-CN" sz="1400" dirty="0"/>
              <a:t>() == </a:t>
            </a:r>
            <a:r>
              <a:rPr lang="en-US" altLang="zh-CN" sz="1400" dirty="0" err="1" smtClean="0"/>
              <a:t>IdleState.ALL_IDLE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Demo4</a:t>
            </a:r>
            <a:r>
              <a:rPr lang="zh-CN" altLang="en-US" sz="1400" dirty="0" smtClean="0"/>
              <a:t>详解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839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88571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什么是</a:t>
            </a:r>
            <a:r>
              <a:rPr lang="en-US" altLang="zh-CN" sz="4800" b="1" dirty="0" err="1" smtClean="0"/>
              <a:t>Netty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167" y="1774371"/>
            <a:ext cx="10018713" cy="409302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300" dirty="0" err="1"/>
              <a:t>Netty</a:t>
            </a:r>
            <a:r>
              <a:rPr lang="zh-CN" altLang="en-US" sz="2300" dirty="0"/>
              <a:t>是由</a:t>
            </a:r>
            <a:r>
              <a:rPr lang="en-US" altLang="zh-CN" sz="2300" dirty="0"/>
              <a:t>JBOSS</a:t>
            </a:r>
            <a:r>
              <a:rPr lang="zh-CN" altLang="en-US" sz="2300" dirty="0"/>
              <a:t>提供的一个</a:t>
            </a:r>
            <a:r>
              <a:rPr lang="en-US" altLang="zh-CN" sz="2300" dirty="0"/>
              <a:t>java</a:t>
            </a:r>
            <a:r>
              <a:rPr lang="zh-CN" altLang="en-US" sz="2300" dirty="0"/>
              <a:t>开源框架。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提供异步的、事件驱动的网络应用程序框架和工具，用以快速开发高性能、高可靠性的网络服务器和客户端程序。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23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300" dirty="0" err="1"/>
              <a:t>Netty</a:t>
            </a:r>
            <a:r>
              <a:rPr lang="zh-CN" altLang="en-US" sz="2300" dirty="0"/>
              <a:t>是个异步高性能的</a:t>
            </a:r>
            <a:r>
              <a:rPr lang="en-US" altLang="zh-CN" sz="2300" dirty="0"/>
              <a:t>NIO</a:t>
            </a:r>
            <a:r>
              <a:rPr lang="zh-CN" altLang="en-US" sz="2300" dirty="0"/>
              <a:t>框架，它并不是个业务运行容器，因此它不需要也不应该提供业务容器和业务线程。合理的设计模式是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只负责提供和管理</a:t>
            </a:r>
            <a:r>
              <a:rPr lang="en-US" altLang="zh-CN" sz="2300" dirty="0"/>
              <a:t>NIO</a:t>
            </a:r>
            <a:r>
              <a:rPr lang="zh-CN" altLang="en-US" sz="2300" dirty="0"/>
              <a:t>线程，其它的业务层线程模型由用户自己集成，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不应该提供此类功能，只要将分层划分清楚，就会更有利于用户集成和扩展，换句话说，</a:t>
            </a:r>
            <a:r>
              <a:rPr lang="en-US" altLang="zh-CN" sz="2300" dirty="0" err="1"/>
              <a:t>Netty</a:t>
            </a:r>
            <a:r>
              <a:rPr lang="zh-CN" altLang="en-US" sz="2300" dirty="0"/>
              <a:t>是一个</a:t>
            </a:r>
            <a:r>
              <a:rPr lang="en-US" altLang="zh-CN" sz="2300" dirty="0"/>
              <a:t>NIO</a:t>
            </a:r>
            <a:r>
              <a:rPr lang="zh-CN" altLang="en-US" sz="2300" dirty="0"/>
              <a:t>服务器</a:t>
            </a:r>
            <a:r>
              <a:rPr lang="en-US" altLang="zh-CN" sz="2300" dirty="0"/>
              <a:t>-</a:t>
            </a:r>
            <a:r>
              <a:rPr lang="zh-CN" altLang="en-US" sz="2300" dirty="0"/>
              <a:t>客户端框架，它在</a:t>
            </a:r>
            <a:r>
              <a:rPr lang="en-US" altLang="zh-CN" sz="2300" dirty="0"/>
              <a:t>JAVA NIO</a:t>
            </a:r>
            <a:r>
              <a:rPr lang="zh-CN" altLang="en-US" sz="2300" dirty="0"/>
              <a:t>的基础上进行封装并提供出一套便于用户开发的</a:t>
            </a:r>
            <a:r>
              <a:rPr lang="en-US" altLang="zh-CN" sz="2300" dirty="0"/>
              <a:t>API</a:t>
            </a:r>
            <a:r>
              <a:rPr lang="zh-CN" altLang="en-US" sz="2300" dirty="0"/>
              <a:t>，使用它可以快速简单地开发网络应用程序，比如协议服务器和</a:t>
            </a:r>
            <a:r>
              <a:rPr lang="zh-CN" altLang="en-US" sz="2300" dirty="0" smtClean="0"/>
              <a:t>客户端。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161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93915"/>
            <a:ext cx="10018713" cy="892628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行业应用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1457" y="1513114"/>
            <a:ext cx="9517969" cy="465908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互联网：</a:t>
            </a:r>
          </a:p>
          <a:p>
            <a:pPr marL="0" indent="0">
              <a:buNone/>
            </a:pPr>
            <a:r>
              <a:rPr lang="zh-CN" altLang="en-US" dirty="0"/>
              <a:t>高性能的</a:t>
            </a:r>
            <a:r>
              <a:rPr lang="en-US" altLang="zh-CN" dirty="0"/>
              <a:t>RPC(Remote Procedure Call</a:t>
            </a:r>
            <a:r>
              <a:rPr lang="zh-CN" altLang="en-US" dirty="0"/>
              <a:t>远程调用</a:t>
            </a:r>
            <a:r>
              <a:rPr lang="en-US" altLang="zh-CN" dirty="0"/>
              <a:t>)</a:t>
            </a:r>
            <a:r>
              <a:rPr lang="zh-CN" altLang="en-US" dirty="0"/>
              <a:t>框架，典型的应用有：阿里分布式服务框架</a:t>
            </a:r>
            <a:r>
              <a:rPr lang="en-US" altLang="zh-CN" dirty="0" err="1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RPC</a:t>
            </a:r>
            <a:r>
              <a:rPr lang="zh-CN" altLang="en-US" dirty="0"/>
              <a:t>框架使用</a:t>
            </a:r>
            <a:r>
              <a:rPr lang="en-US" altLang="zh-CN" dirty="0" err="1"/>
              <a:t>Dubbo</a:t>
            </a:r>
            <a:r>
              <a:rPr lang="zh-CN" altLang="en-US" dirty="0"/>
              <a:t>协议进行节点间通信，</a:t>
            </a:r>
            <a:r>
              <a:rPr lang="en-US" altLang="zh-CN" dirty="0" err="1"/>
              <a:t>Dubbo</a:t>
            </a:r>
            <a:r>
              <a:rPr lang="zh-CN" altLang="en-US" dirty="0"/>
              <a:t>协议默认使用</a:t>
            </a:r>
            <a:r>
              <a:rPr lang="en-US" altLang="zh-CN" dirty="0" err="1"/>
              <a:t>Netty</a:t>
            </a:r>
            <a:r>
              <a:rPr lang="zh-CN" altLang="en-US" dirty="0"/>
              <a:t>作为基础通信组件，用于实现各进程节点之间的内部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物联网</a:t>
            </a:r>
            <a:r>
              <a:rPr lang="zh-CN" altLang="en-US" b="1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/>
              <a:t>MQTT</a:t>
            </a:r>
            <a:r>
              <a:rPr lang="zh-CN" altLang="en-US" dirty="0"/>
              <a:t>协议的的车网互联，比如共享单车，滴滴打车</a:t>
            </a:r>
            <a:r>
              <a:rPr lang="zh-CN" altLang="en-US" dirty="0" smtClean="0"/>
              <a:t>，手机的消息</a:t>
            </a:r>
            <a:r>
              <a:rPr lang="zh-CN" altLang="en-US" dirty="0"/>
              <a:t>推</a:t>
            </a:r>
            <a:r>
              <a:rPr lang="zh-CN" altLang="en-US" dirty="0" smtClean="0"/>
              <a:t>送，智能摄像头，智能家电等等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游戏：</a:t>
            </a:r>
          </a:p>
          <a:p>
            <a:pPr marL="0" indent="0">
              <a:buNone/>
            </a:pPr>
            <a:r>
              <a:rPr lang="zh-CN" altLang="en-US" dirty="0"/>
              <a:t>游戏服务器是一个复杂的组成，基本要求是低延迟和高并发。游戏服务器经常需要各种通信，例如地图服务器、网管服务器、聊天服务器之间的通信。</a:t>
            </a:r>
            <a:r>
              <a:rPr lang="en-US" altLang="zh-CN" dirty="0" err="1"/>
              <a:t>Netty</a:t>
            </a:r>
            <a:r>
              <a:rPr lang="zh-CN" altLang="en-US" dirty="0"/>
              <a:t>的异步</a:t>
            </a:r>
            <a:r>
              <a:rPr lang="en-US" altLang="zh-CN" dirty="0"/>
              <a:t>NIO</a:t>
            </a:r>
            <a:r>
              <a:rPr lang="zh-CN" altLang="en-US" dirty="0"/>
              <a:t>框架可以保证高性能的通信能力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900" b="1" dirty="0"/>
              <a:t>大数据：</a:t>
            </a:r>
          </a:p>
          <a:p>
            <a:pPr marL="0" indent="0">
              <a:buNone/>
            </a:pPr>
            <a:r>
              <a:rPr lang="en-US" altLang="zh-CN" dirty="0"/>
              <a:t>Hadoop</a:t>
            </a:r>
            <a:r>
              <a:rPr lang="zh-CN" altLang="en-US" dirty="0"/>
              <a:t>的高性能通信和序列化组件</a:t>
            </a:r>
            <a:r>
              <a:rPr lang="en-US" altLang="zh-CN" dirty="0"/>
              <a:t>Avro</a:t>
            </a:r>
            <a:r>
              <a:rPr lang="zh-CN" altLang="en-US" dirty="0"/>
              <a:t>的</a:t>
            </a:r>
            <a:r>
              <a:rPr lang="en-US" altLang="zh-CN" dirty="0"/>
              <a:t>RPC</a:t>
            </a:r>
            <a:r>
              <a:rPr lang="zh-CN" altLang="en-US" dirty="0"/>
              <a:t>框架，默认采用</a:t>
            </a:r>
            <a:r>
              <a:rPr lang="en-US" altLang="zh-CN" dirty="0" err="1"/>
              <a:t>Netty</a:t>
            </a:r>
            <a:r>
              <a:rPr lang="zh-CN" altLang="en-US" dirty="0"/>
              <a:t>进行跨节点通信，它的</a:t>
            </a:r>
            <a:r>
              <a:rPr lang="en-US" altLang="zh-CN" dirty="0" err="1"/>
              <a:t>Netty</a:t>
            </a:r>
            <a:r>
              <a:rPr lang="en-US" altLang="zh-CN" dirty="0"/>
              <a:t> Service</a:t>
            </a:r>
            <a:r>
              <a:rPr lang="zh-CN" altLang="en-US" dirty="0"/>
              <a:t>基于</a:t>
            </a:r>
            <a:r>
              <a:rPr lang="en-US" altLang="zh-CN" dirty="0" err="1"/>
              <a:t>Netty</a:t>
            </a:r>
            <a:r>
              <a:rPr lang="zh-CN" altLang="en-US" dirty="0"/>
              <a:t>框架二次封装实现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2539" y="304800"/>
            <a:ext cx="10018713" cy="1023257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的线程模型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5" y="1328057"/>
            <a:ext cx="8240485" cy="5116285"/>
          </a:xfrm>
        </p:spPr>
      </p:pic>
    </p:spTree>
    <p:extLst>
      <p:ext uri="{BB962C8B-B14F-4D97-AF65-F5344CB8AC3E}">
        <p14:creationId xmlns:p14="http://schemas.microsoft.com/office/powerpoint/2010/main" val="6677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729343"/>
            <a:ext cx="10018713" cy="903514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的线程模型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158343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从</a:t>
            </a:r>
            <a:r>
              <a:rPr lang="zh-CN" altLang="en-US" dirty="0"/>
              <a:t>主线程池中随机选择一个</a:t>
            </a:r>
            <a:r>
              <a:rPr lang="en-US" altLang="zh-CN" dirty="0"/>
              <a:t>Reactor</a:t>
            </a:r>
            <a:r>
              <a:rPr lang="zh-CN" altLang="en-US" dirty="0"/>
              <a:t>线程作为</a:t>
            </a:r>
            <a:r>
              <a:rPr lang="en-US" altLang="zh-CN" dirty="0"/>
              <a:t>Acceptor</a:t>
            </a:r>
            <a:r>
              <a:rPr lang="zh-CN" altLang="en-US" dirty="0"/>
              <a:t>线程，用于绑定监听端口，接收客户端连接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 </a:t>
            </a:r>
            <a:r>
              <a:rPr lang="en-US" altLang="zh-CN" dirty="0"/>
              <a:t>Acceptor</a:t>
            </a:r>
            <a:r>
              <a:rPr lang="zh-CN" altLang="en-US" dirty="0"/>
              <a:t>线程接收客户端连接请求之后创建新的</a:t>
            </a:r>
            <a:r>
              <a:rPr lang="en-US" altLang="zh-CN" dirty="0" err="1"/>
              <a:t>SocketChannel</a:t>
            </a:r>
            <a:r>
              <a:rPr lang="zh-CN" altLang="en-US" dirty="0"/>
              <a:t>，将其注册到主线程池的其它</a:t>
            </a:r>
            <a:r>
              <a:rPr lang="en-US" altLang="zh-CN" dirty="0"/>
              <a:t>Reactor</a:t>
            </a:r>
            <a:r>
              <a:rPr lang="zh-CN" altLang="en-US" dirty="0"/>
              <a:t>线程上，由其负责接入认证、</a:t>
            </a:r>
            <a:r>
              <a:rPr lang="en-US" altLang="zh-CN" dirty="0"/>
              <a:t>IP</a:t>
            </a:r>
            <a:r>
              <a:rPr lang="zh-CN" altLang="en-US" dirty="0"/>
              <a:t>黑白名单过滤、握手等操作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业务</a:t>
            </a:r>
            <a:r>
              <a:rPr lang="zh-CN" altLang="en-US" dirty="0"/>
              <a:t>层的链路正式建立，将</a:t>
            </a:r>
            <a:r>
              <a:rPr lang="en-US" altLang="zh-CN" dirty="0" err="1"/>
              <a:t>SocketChannel</a:t>
            </a:r>
            <a:r>
              <a:rPr lang="zh-CN" altLang="en-US" dirty="0"/>
              <a:t>从主线程池的</a:t>
            </a:r>
            <a:r>
              <a:rPr lang="en-US" altLang="zh-CN" dirty="0"/>
              <a:t>Reactor</a:t>
            </a:r>
            <a:r>
              <a:rPr lang="zh-CN" altLang="en-US" dirty="0"/>
              <a:t>线程的多路复用器上摘除，重新注册到</a:t>
            </a:r>
            <a:r>
              <a:rPr lang="en-US" altLang="zh-CN" dirty="0"/>
              <a:t>Sub</a:t>
            </a:r>
            <a:r>
              <a:rPr lang="zh-CN" altLang="en-US" dirty="0"/>
              <a:t>线程池的线程上，用于处理</a:t>
            </a:r>
            <a:r>
              <a:rPr lang="en-US" altLang="zh-CN" dirty="0"/>
              <a:t>I/O</a:t>
            </a:r>
            <a:r>
              <a:rPr lang="zh-CN" altLang="en-US" dirty="0"/>
              <a:t>的读写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0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500744"/>
            <a:ext cx="10018713" cy="642256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的逻辑架构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39938"/>
              </p:ext>
            </p:extLst>
          </p:nvPr>
        </p:nvGraphicFramePr>
        <p:xfrm>
          <a:off x="1484313" y="1273175"/>
          <a:ext cx="10018712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2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0" y="337458"/>
            <a:ext cx="10018713" cy="783771"/>
          </a:xfrm>
        </p:spPr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的重要组件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697447"/>
              </p:ext>
            </p:extLst>
          </p:nvPr>
        </p:nvGraphicFramePr>
        <p:xfrm>
          <a:off x="1484310" y="1121228"/>
          <a:ext cx="10174290" cy="5170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8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50372"/>
            <a:ext cx="10018713" cy="936171"/>
          </a:xfrm>
        </p:spPr>
        <p:txBody>
          <a:bodyPr/>
          <a:lstStyle/>
          <a:p>
            <a:r>
              <a:rPr lang="en-US" altLang="zh-CN" dirty="0" err="1"/>
              <a:t>Netty</a:t>
            </a:r>
            <a:r>
              <a:rPr lang="zh-CN" altLang="en-US" dirty="0"/>
              <a:t>的重要组件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427748"/>
              </p:ext>
            </p:extLst>
          </p:nvPr>
        </p:nvGraphicFramePr>
        <p:xfrm>
          <a:off x="1484312" y="1186544"/>
          <a:ext cx="10163401" cy="494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9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283029"/>
            <a:ext cx="10018713" cy="90351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入门小例子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服务端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1186543"/>
            <a:ext cx="9361714" cy="5138057"/>
          </a:xfrm>
        </p:spPr>
      </p:pic>
    </p:spTree>
    <p:extLst>
      <p:ext uri="{BB962C8B-B14F-4D97-AF65-F5344CB8AC3E}">
        <p14:creationId xmlns:p14="http://schemas.microsoft.com/office/powerpoint/2010/main" val="7890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1104</Words>
  <Application>Microsoft Office PowerPoint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华文楷体</vt:lpstr>
      <vt:lpstr>宋体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视差</vt:lpstr>
      <vt:lpstr>NIO通信框架——Netty</vt:lpstr>
      <vt:lpstr>什么是Netty</vt:lpstr>
      <vt:lpstr>Netty行业应用</vt:lpstr>
      <vt:lpstr>Netty的线程模型</vt:lpstr>
      <vt:lpstr>Netty的线程模型</vt:lpstr>
      <vt:lpstr>Netty的逻辑架构</vt:lpstr>
      <vt:lpstr>Netty的重要组件</vt:lpstr>
      <vt:lpstr>Netty的重要组件</vt:lpstr>
      <vt:lpstr>Netty入门小例子——服务端</vt:lpstr>
      <vt:lpstr>Netty入门小例子——客户端</vt:lpstr>
      <vt:lpstr>Netty的粘包拆包(demo2)</vt:lpstr>
      <vt:lpstr>Netty粘包拆包的解决方案——解码器</vt:lpstr>
      <vt:lpstr>Netty自带心跳</vt:lpstr>
    </vt:vector>
  </TitlesOfParts>
  <Company>zly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NIO通信框架——Netty</dc:title>
  <dc:creator>赵彦彬</dc:creator>
  <cp:lastModifiedBy>赵彦彬(10026083)</cp:lastModifiedBy>
  <cp:revision>47</cp:revision>
  <dcterms:created xsi:type="dcterms:W3CDTF">2018-07-20T14:50:50Z</dcterms:created>
  <dcterms:modified xsi:type="dcterms:W3CDTF">2018-08-01T02:22:46Z</dcterms:modified>
</cp:coreProperties>
</file>