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  <p:sldMasterId id="2147483864" r:id="rId2"/>
  </p:sldMasterIdLst>
  <p:sldIdLst>
    <p:sldId id="256" r:id="rId3"/>
    <p:sldId id="257" r:id="rId4"/>
    <p:sldId id="258" r:id="rId5"/>
    <p:sldId id="261" r:id="rId6"/>
    <p:sldId id="262" r:id="rId7"/>
    <p:sldId id="263" r:id="rId8"/>
    <p:sldId id="259" r:id="rId9"/>
    <p:sldId id="260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FE40D6-C3B6-4336-8CB5-731A13E4921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CAC3CC-AE22-4494-B720-C31FF1451C9E}">
      <dgm:prSet phldrT="[文本]"/>
      <dgm:spPr/>
      <dgm:t>
        <a:bodyPr/>
        <a:lstStyle/>
        <a:p>
          <a:r>
            <a:rPr lang="zh-CN" altLang="en-US" dirty="0" smtClean="0"/>
            <a:t>第一层</a:t>
          </a:r>
          <a:endParaRPr lang="zh-CN" altLang="en-US" dirty="0"/>
        </a:p>
      </dgm:t>
    </dgm:pt>
    <dgm:pt modelId="{90EE975D-A833-462E-A403-953A799C121A}" type="parTrans" cxnId="{35655412-8338-412A-A404-52434B1D5AE4}">
      <dgm:prSet/>
      <dgm:spPr/>
      <dgm:t>
        <a:bodyPr/>
        <a:lstStyle/>
        <a:p>
          <a:endParaRPr lang="zh-CN" altLang="en-US"/>
        </a:p>
      </dgm:t>
    </dgm:pt>
    <dgm:pt modelId="{C2EA9B8A-EC34-4CE0-89BB-7658BD65F3E5}" type="sibTrans" cxnId="{35655412-8338-412A-A404-52434B1D5AE4}">
      <dgm:prSet/>
      <dgm:spPr/>
      <dgm:t>
        <a:bodyPr/>
        <a:lstStyle/>
        <a:p>
          <a:endParaRPr lang="zh-CN" altLang="en-US"/>
        </a:p>
      </dgm:t>
    </dgm:pt>
    <dgm:pt modelId="{A691F43A-E572-4457-ACDD-C8E9799F6EB3}">
      <dgm:prSet phldrT="[文本]"/>
      <dgm:spPr/>
      <dgm:t>
        <a:bodyPr/>
        <a:lstStyle/>
        <a:p>
          <a:r>
            <a:rPr lang="en-US" altLang="en-US" dirty="0" smtClean="0"/>
            <a:t>Reactor </a:t>
          </a:r>
          <a:r>
            <a:rPr lang="zh-CN" altLang="en-US" dirty="0" smtClean="0"/>
            <a:t>通信调度层，它由一系列辅助类组成，包括 </a:t>
          </a:r>
          <a:r>
            <a:rPr lang="en-US" altLang="en-US" dirty="0" smtClean="0"/>
            <a:t>Reactor </a:t>
          </a:r>
          <a:r>
            <a:rPr lang="zh-CN" altLang="en-US" dirty="0" smtClean="0"/>
            <a:t>线程</a:t>
          </a:r>
          <a:r>
            <a:rPr lang="en-US" altLang="en-US" dirty="0" err="1" smtClean="0"/>
            <a:t>NioEventLoop</a:t>
          </a:r>
          <a:r>
            <a:rPr lang="en-US" altLang="en-US" dirty="0" smtClean="0"/>
            <a:t> </a:t>
          </a:r>
          <a:r>
            <a:rPr lang="zh-CN" altLang="en-US" dirty="0" smtClean="0"/>
            <a:t>以及其父类、</a:t>
          </a:r>
          <a:r>
            <a:rPr lang="en-US" altLang="en-US" dirty="0" err="1" smtClean="0"/>
            <a:t>NioSocketChannel</a:t>
          </a:r>
          <a:r>
            <a:rPr lang="en-US" altLang="en-US" dirty="0" smtClean="0"/>
            <a:t>/</a:t>
          </a:r>
          <a:r>
            <a:rPr lang="en-US" altLang="en-US" dirty="0" err="1" smtClean="0"/>
            <a:t>NioServerSocketChannel</a:t>
          </a:r>
          <a:r>
            <a:rPr lang="en-US" altLang="en-US" dirty="0" smtClean="0"/>
            <a:t> </a:t>
          </a:r>
          <a:r>
            <a:rPr lang="zh-CN" altLang="en-US" dirty="0" smtClean="0"/>
            <a:t>以及其父类、</a:t>
          </a:r>
          <a:r>
            <a:rPr lang="en-US" altLang="en-US" dirty="0" err="1" smtClean="0"/>
            <a:t>ByteBuffer</a:t>
          </a:r>
          <a:r>
            <a:rPr lang="en-US" altLang="en-US" dirty="0" smtClean="0"/>
            <a:t> </a:t>
          </a:r>
          <a:r>
            <a:rPr lang="zh-CN" altLang="en-US" dirty="0" smtClean="0"/>
            <a:t>以及由其衍生出来的各种 </a:t>
          </a:r>
          <a:r>
            <a:rPr lang="en-US" altLang="en-US" dirty="0" smtClean="0"/>
            <a:t>Buffer</a:t>
          </a:r>
          <a:r>
            <a:rPr lang="zh-CN" altLang="en-US" dirty="0" smtClean="0"/>
            <a:t>、</a:t>
          </a:r>
          <a:r>
            <a:rPr lang="en-US" altLang="en-US" dirty="0" smtClean="0"/>
            <a:t>Unsafe </a:t>
          </a:r>
          <a:r>
            <a:rPr lang="zh-CN" altLang="en-US" dirty="0" smtClean="0"/>
            <a:t>以及其衍生出的各种内部子类等；</a:t>
          </a:r>
          <a:endParaRPr lang="zh-CN" altLang="en-US" dirty="0"/>
        </a:p>
      </dgm:t>
    </dgm:pt>
    <dgm:pt modelId="{3BE6E77F-B05E-4E17-A0C3-57B132DD457D}" type="parTrans" cxnId="{553A20D6-1D07-42A1-92D4-740ED837D0BF}">
      <dgm:prSet/>
      <dgm:spPr/>
      <dgm:t>
        <a:bodyPr/>
        <a:lstStyle/>
        <a:p>
          <a:endParaRPr lang="zh-CN" altLang="en-US"/>
        </a:p>
      </dgm:t>
    </dgm:pt>
    <dgm:pt modelId="{BA6CBA50-1EF6-485B-9986-E155B51A9125}" type="sibTrans" cxnId="{553A20D6-1D07-42A1-92D4-740ED837D0BF}">
      <dgm:prSet/>
      <dgm:spPr/>
      <dgm:t>
        <a:bodyPr/>
        <a:lstStyle/>
        <a:p>
          <a:endParaRPr lang="zh-CN" altLang="en-US"/>
        </a:p>
      </dgm:t>
    </dgm:pt>
    <dgm:pt modelId="{2CC91FFE-51BC-4AC1-956B-E6D83D6B5265}">
      <dgm:prSet phldrT="[文本]"/>
      <dgm:spPr/>
      <dgm:t>
        <a:bodyPr/>
        <a:lstStyle/>
        <a:p>
          <a:r>
            <a:rPr lang="zh-CN" altLang="en-US" dirty="0" smtClean="0"/>
            <a:t>第三层</a:t>
          </a:r>
          <a:endParaRPr lang="zh-CN" altLang="en-US" dirty="0"/>
        </a:p>
      </dgm:t>
    </dgm:pt>
    <dgm:pt modelId="{67FA0C95-7AC3-436E-8B7F-ECD4CF494879}" type="parTrans" cxnId="{9D1CCF5F-F70F-4EA5-A901-89660CA3AB07}">
      <dgm:prSet/>
      <dgm:spPr/>
      <dgm:t>
        <a:bodyPr/>
        <a:lstStyle/>
        <a:p>
          <a:endParaRPr lang="zh-CN" altLang="en-US"/>
        </a:p>
      </dgm:t>
    </dgm:pt>
    <dgm:pt modelId="{C3B7A825-C89D-4BB8-A1F4-A66F4BB77425}" type="sibTrans" cxnId="{9D1CCF5F-F70F-4EA5-A901-89660CA3AB07}">
      <dgm:prSet/>
      <dgm:spPr/>
      <dgm:t>
        <a:bodyPr/>
        <a:lstStyle/>
        <a:p>
          <a:endParaRPr lang="zh-CN" altLang="en-US"/>
        </a:p>
      </dgm:t>
    </dgm:pt>
    <dgm:pt modelId="{E769D187-0313-4DC8-93AD-81B7BA7E7937}">
      <dgm:prSet phldrT="[文本]"/>
      <dgm:spPr/>
      <dgm:t>
        <a:bodyPr/>
        <a:lstStyle/>
        <a:p>
          <a:r>
            <a:rPr lang="zh-CN" altLang="en-US" dirty="0" smtClean="0"/>
            <a:t>业务逻辑编排层，业务逻辑编排层通常有两类：一类是纯粹的业务逻辑编排，还有一类是应用层协议插件，用于协议相关的编解码和链路管理，例如 </a:t>
          </a:r>
          <a:r>
            <a:rPr lang="en-US" altLang="zh-CN" dirty="0" err="1" smtClean="0"/>
            <a:t>Hession</a:t>
          </a:r>
          <a:r>
            <a:rPr lang="zh-CN" altLang="en-US" smtClean="0"/>
            <a:t>编码插件</a:t>
          </a:r>
          <a:r>
            <a:rPr lang="zh-CN" altLang="en-US" dirty="0" smtClean="0"/>
            <a:t>。</a:t>
          </a:r>
          <a:endParaRPr lang="zh-CN" altLang="en-US" dirty="0"/>
        </a:p>
      </dgm:t>
    </dgm:pt>
    <dgm:pt modelId="{B1C1ED42-3183-46DE-B6D6-2C1E84A17F3C}" type="parTrans" cxnId="{BBEDDA6D-0D31-40C8-8B8E-087C135418EA}">
      <dgm:prSet/>
      <dgm:spPr/>
      <dgm:t>
        <a:bodyPr/>
        <a:lstStyle/>
        <a:p>
          <a:endParaRPr lang="zh-CN" altLang="en-US"/>
        </a:p>
      </dgm:t>
    </dgm:pt>
    <dgm:pt modelId="{C4691D04-7D9B-4B60-A8CA-32DF971E71A5}" type="sibTrans" cxnId="{BBEDDA6D-0D31-40C8-8B8E-087C135418EA}">
      <dgm:prSet/>
      <dgm:spPr/>
      <dgm:t>
        <a:bodyPr/>
        <a:lstStyle/>
        <a:p>
          <a:endParaRPr lang="zh-CN" altLang="en-US"/>
        </a:p>
      </dgm:t>
    </dgm:pt>
    <dgm:pt modelId="{6BB40D84-C1D7-4C2F-8DF9-E451CE7A44BA}">
      <dgm:prSet phldrT="[文本]"/>
      <dgm:spPr/>
      <dgm:t>
        <a:bodyPr/>
        <a:lstStyle/>
        <a:p>
          <a:r>
            <a:rPr lang="zh-CN" altLang="en-US" dirty="0" smtClean="0"/>
            <a:t>职责链 </a:t>
          </a:r>
          <a:r>
            <a:rPr lang="en-US" altLang="en-US" dirty="0" err="1" smtClean="0"/>
            <a:t>ChannelPipeLine</a:t>
          </a:r>
          <a:r>
            <a:rPr lang="zh-CN" altLang="en-US" dirty="0" smtClean="0"/>
            <a:t>，它负责调度事件在职责链中的传播，支持动态的编排职责链，职责链可以选择性的拦截自己关心的事件，对于其它</a:t>
          </a:r>
          <a:r>
            <a:rPr lang="en-US" altLang="en-US" dirty="0" smtClean="0"/>
            <a:t>IO</a:t>
          </a:r>
          <a:r>
            <a:rPr lang="zh-CN" altLang="en-US" dirty="0" smtClean="0"/>
            <a:t>操作和事件忽略，</a:t>
          </a:r>
          <a:r>
            <a:rPr lang="en-US" altLang="en-US" dirty="0" smtClean="0"/>
            <a:t>Handler</a:t>
          </a:r>
          <a:r>
            <a:rPr lang="zh-CN" altLang="en-US" dirty="0" smtClean="0"/>
            <a:t>同时支持</a:t>
          </a:r>
          <a:r>
            <a:rPr lang="en-US" altLang="en-US" dirty="0" smtClean="0"/>
            <a:t>inbound</a:t>
          </a:r>
          <a:r>
            <a:rPr lang="zh-CN" altLang="en-US" dirty="0" smtClean="0"/>
            <a:t>和</a:t>
          </a:r>
          <a:r>
            <a:rPr lang="en-US" altLang="en-US" dirty="0" smtClean="0"/>
            <a:t>outbound</a:t>
          </a:r>
          <a:r>
            <a:rPr lang="zh-CN" altLang="en-US" dirty="0" smtClean="0"/>
            <a:t>事件；</a:t>
          </a:r>
          <a:endParaRPr lang="zh-CN" altLang="en-US" dirty="0"/>
        </a:p>
      </dgm:t>
    </dgm:pt>
    <dgm:pt modelId="{6DC549BC-3847-40D8-BD42-DC6051E93B56}" type="sibTrans" cxnId="{1A529A9D-10A7-4815-AB48-413C37FA79C2}">
      <dgm:prSet/>
      <dgm:spPr/>
      <dgm:t>
        <a:bodyPr/>
        <a:lstStyle/>
        <a:p>
          <a:endParaRPr lang="zh-CN" altLang="en-US"/>
        </a:p>
      </dgm:t>
    </dgm:pt>
    <dgm:pt modelId="{78FF9D6B-87A0-471F-BD01-0BF9ADED66BF}" type="parTrans" cxnId="{1A529A9D-10A7-4815-AB48-413C37FA79C2}">
      <dgm:prSet/>
      <dgm:spPr/>
      <dgm:t>
        <a:bodyPr/>
        <a:lstStyle/>
        <a:p>
          <a:endParaRPr lang="zh-CN" altLang="en-US"/>
        </a:p>
      </dgm:t>
    </dgm:pt>
    <dgm:pt modelId="{68861929-4E40-4C54-BDC7-B929EFD05597}">
      <dgm:prSet phldrT="[文本]"/>
      <dgm:spPr/>
      <dgm:t>
        <a:bodyPr/>
        <a:lstStyle/>
        <a:p>
          <a:r>
            <a:rPr lang="zh-CN" altLang="en-US" dirty="0" smtClean="0"/>
            <a:t>第二层</a:t>
          </a:r>
          <a:endParaRPr lang="zh-CN" altLang="en-US" dirty="0"/>
        </a:p>
      </dgm:t>
    </dgm:pt>
    <dgm:pt modelId="{F5C4A384-3B2B-4AA4-AB6D-6E3BADD4A028}" type="sibTrans" cxnId="{21B938CC-9BD5-4C62-84A5-E84BC91F30B6}">
      <dgm:prSet/>
      <dgm:spPr/>
      <dgm:t>
        <a:bodyPr/>
        <a:lstStyle/>
        <a:p>
          <a:endParaRPr lang="zh-CN" altLang="en-US"/>
        </a:p>
      </dgm:t>
    </dgm:pt>
    <dgm:pt modelId="{8EEEDF21-6523-4A5D-BA7C-5C2836AD9D03}" type="parTrans" cxnId="{21B938CC-9BD5-4C62-84A5-E84BC91F30B6}">
      <dgm:prSet/>
      <dgm:spPr/>
      <dgm:t>
        <a:bodyPr/>
        <a:lstStyle/>
        <a:p>
          <a:endParaRPr lang="zh-CN" altLang="en-US"/>
        </a:p>
      </dgm:t>
    </dgm:pt>
    <dgm:pt modelId="{1D0BD91F-F3C4-488C-8CE7-A2F21EABC647}" type="pres">
      <dgm:prSet presAssocID="{10FE40D6-C3B6-4336-8CB5-731A13E492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83281B5-52B1-46CA-A154-E99EC018A660}" type="pres">
      <dgm:prSet presAssocID="{93CAC3CC-AE22-4494-B720-C31FF1451C9E}" presName="linNode" presStyleCnt="0"/>
      <dgm:spPr/>
    </dgm:pt>
    <dgm:pt modelId="{EA945CF3-C00F-4A19-97C9-9DC03EC7034E}" type="pres">
      <dgm:prSet presAssocID="{93CAC3CC-AE22-4494-B720-C31FF1451C9E}" presName="parentText" presStyleLbl="node1" presStyleIdx="0" presStyleCnt="3" custScaleX="5129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61917E-66F5-412C-9533-A0AFE78DDA5E}" type="pres">
      <dgm:prSet presAssocID="{93CAC3CC-AE22-4494-B720-C31FF1451C9E}" presName="descendantText" presStyleLbl="alignAccFollowNode1" presStyleIdx="0" presStyleCnt="3" custScaleX="1183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B3EF96-AB7E-4577-A812-716CA21232E2}" type="pres">
      <dgm:prSet presAssocID="{C2EA9B8A-EC34-4CE0-89BB-7658BD65F3E5}" presName="sp" presStyleCnt="0"/>
      <dgm:spPr/>
    </dgm:pt>
    <dgm:pt modelId="{F173BA62-DCFB-4589-AB84-93425AA46761}" type="pres">
      <dgm:prSet presAssocID="{68861929-4E40-4C54-BDC7-B929EFD05597}" presName="linNode" presStyleCnt="0"/>
      <dgm:spPr/>
    </dgm:pt>
    <dgm:pt modelId="{F52B4BDB-80A5-41AA-B9B3-3645F8EF4C11}" type="pres">
      <dgm:prSet presAssocID="{68861929-4E40-4C54-BDC7-B929EFD05597}" presName="parentText" presStyleLbl="node1" presStyleIdx="1" presStyleCnt="3" custScaleX="5129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6E39D2-824F-4791-A604-37A1250DABA9}" type="pres">
      <dgm:prSet presAssocID="{68861929-4E40-4C54-BDC7-B929EFD05597}" presName="descendantText" presStyleLbl="alignAccFollowNode1" presStyleIdx="1" presStyleCnt="3" custScaleX="1183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ACA6A3-E40D-42CD-83D8-8128C64E704F}" type="pres">
      <dgm:prSet presAssocID="{F5C4A384-3B2B-4AA4-AB6D-6E3BADD4A028}" presName="sp" presStyleCnt="0"/>
      <dgm:spPr/>
    </dgm:pt>
    <dgm:pt modelId="{6FCDA6BA-AE32-433B-83B9-3F994ED32658}" type="pres">
      <dgm:prSet presAssocID="{2CC91FFE-51BC-4AC1-956B-E6D83D6B5265}" presName="linNode" presStyleCnt="0"/>
      <dgm:spPr/>
    </dgm:pt>
    <dgm:pt modelId="{09F04A3B-D471-45E6-BB8D-DE4B129D58D0}" type="pres">
      <dgm:prSet presAssocID="{2CC91FFE-51BC-4AC1-956B-E6D83D6B5265}" presName="parentText" presStyleLbl="node1" presStyleIdx="2" presStyleCnt="3" custScaleX="5129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895E7A-F92A-44EB-ADD1-62EF62E0E337}" type="pres">
      <dgm:prSet presAssocID="{2CC91FFE-51BC-4AC1-956B-E6D83D6B5265}" presName="descendantText" presStyleLbl="alignAccFollowNode1" presStyleIdx="2" presStyleCnt="3" custScaleX="1183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D1CCF5F-F70F-4EA5-A901-89660CA3AB07}" srcId="{10FE40D6-C3B6-4336-8CB5-731A13E49219}" destId="{2CC91FFE-51BC-4AC1-956B-E6D83D6B5265}" srcOrd="2" destOrd="0" parTransId="{67FA0C95-7AC3-436E-8B7F-ECD4CF494879}" sibTransId="{C3B7A825-C89D-4BB8-A1F4-A66F4BB77425}"/>
    <dgm:cxn modelId="{949B37CA-F258-4EC3-B591-1990E6A23677}" type="presOf" srcId="{2CC91FFE-51BC-4AC1-956B-E6D83D6B5265}" destId="{09F04A3B-D471-45E6-BB8D-DE4B129D58D0}" srcOrd="0" destOrd="0" presId="urn:microsoft.com/office/officeart/2005/8/layout/vList5"/>
    <dgm:cxn modelId="{7686C187-0E41-4F2C-BFD8-4352E1FA6753}" type="presOf" srcId="{68861929-4E40-4C54-BDC7-B929EFD05597}" destId="{F52B4BDB-80A5-41AA-B9B3-3645F8EF4C11}" srcOrd="0" destOrd="0" presId="urn:microsoft.com/office/officeart/2005/8/layout/vList5"/>
    <dgm:cxn modelId="{A925A93C-04E4-49D0-B436-A3117D2B5202}" type="presOf" srcId="{10FE40D6-C3B6-4336-8CB5-731A13E49219}" destId="{1D0BD91F-F3C4-488C-8CE7-A2F21EABC647}" srcOrd="0" destOrd="0" presId="urn:microsoft.com/office/officeart/2005/8/layout/vList5"/>
    <dgm:cxn modelId="{BBEDDA6D-0D31-40C8-8B8E-087C135418EA}" srcId="{2CC91FFE-51BC-4AC1-956B-E6D83D6B5265}" destId="{E769D187-0313-4DC8-93AD-81B7BA7E7937}" srcOrd="0" destOrd="0" parTransId="{B1C1ED42-3183-46DE-B6D6-2C1E84A17F3C}" sibTransId="{C4691D04-7D9B-4B60-A8CA-32DF971E71A5}"/>
    <dgm:cxn modelId="{553A20D6-1D07-42A1-92D4-740ED837D0BF}" srcId="{93CAC3CC-AE22-4494-B720-C31FF1451C9E}" destId="{A691F43A-E572-4457-ACDD-C8E9799F6EB3}" srcOrd="0" destOrd="0" parTransId="{3BE6E77F-B05E-4E17-A0C3-57B132DD457D}" sibTransId="{BA6CBA50-1EF6-485B-9986-E155B51A9125}"/>
    <dgm:cxn modelId="{1A529A9D-10A7-4815-AB48-413C37FA79C2}" srcId="{68861929-4E40-4C54-BDC7-B929EFD05597}" destId="{6BB40D84-C1D7-4C2F-8DF9-E451CE7A44BA}" srcOrd="0" destOrd="0" parTransId="{78FF9D6B-87A0-471F-BD01-0BF9ADED66BF}" sibTransId="{6DC549BC-3847-40D8-BD42-DC6051E93B56}"/>
    <dgm:cxn modelId="{57E94998-B3F4-49DC-9344-764E04B1130E}" type="presOf" srcId="{6BB40D84-C1D7-4C2F-8DF9-E451CE7A44BA}" destId="{ED6E39D2-824F-4791-A604-37A1250DABA9}" srcOrd="0" destOrd="0" presId="urn:microsoft.com/office/officeart/2005/8/layout/vList5"/>
    <dgm:cxn modelId="{D33AB769-67A3-4050-B9BB-83BA5662617A}" type="presOf" srcId="{E769D187-0313-4DC8-93AD-81B7BA7E7937}" destId="{3A895E7A-F92A-44EB-ADD1-62EF62E0E337}" srcOrd="0" destOrd="0" presId="urn:microsoft.com/office/officeart/2005/8/layout/vList5"/>
    <dgm:cxn modelId="{21B938CC-9BD5-4C62-84A5-E84BC91F30B6}" srcId="{10FE40D6-C3B6-4336-8CB5-731A13E49219}" destId="{68861929-4E40-4C54-BDC7-B929EFD05597}" srcOrd="1" destOrd="0" parTransId="{8EEEDF21-6523-4A5D-BA7C-5C2836AD9D03}" sibTransId="{F5C4A384-3B2B-4AA4-AB6D-6E3BADD4A028}"/>
    <dgm:cxn modelId="{BA2DF860-13B2-4440-9F9D-6010D82996A9}" type="presOf" srcId="{A691F43A-E572-4457-ACDD-C8E9799F6EB3}" destId="{1D61917E-66F5-412C-9533-A0AFE78DDA5E}" srcOrd="0" destOrd="0" presId="urn:microsoft.com/office/officeart/2005/8/layout/vList5"/>
    <dgm:cxn modelId="{35655412-8338-412A-A404-52434B1D5AE4}" srcId="{10FE40D6-C3B6-4336-8CB5-731A13E49219}" destId="{93CAC3CC-AE22-4494-B720-C31FF1451C9E}" srcOrd="0" destOrd="0" parTransId="{90EE975D-A833-462E-A403-953A799C121A}" sibTransId="{C2EA9B8A-EC34-4CE0-89BB-7658BD65F3E5}"/>
    <dgm:cxn modelId="{CEEF1769-85DF-49A2-86FA-9C9E554AD9DC}" type="presOf" srcId="{93CAC3CC-AE22-4494-B720-C31FF1451C9E}" destId="{EA945CF3-C00F-4A19-97C9-9DC03EC7034E}" srcOrd="0" destOrd="0" presId="urn:microsoft.com/office/officeart/2005/8/layout/vList5"/>
    <dgm:cxn modelId="{D8444A86-3559-4A06-B0BE-BFB94CBA2950}" type="presParOf" srcId="{1D0BD91F-F3C4-488C-8CE7-A2F21EABC647}" destId="{483281B5-52B1-46CA-A154-E99EC018A660}" srcOrd="0" destOrd="0" presId="urn:microsoft.com/office/officeart/2005/8/layout/vList5"/>
    <dgm:cxn modelId="{D026071B-A9A7-4D4F-9B11-DE777EC8F5ED}" type="presParOf" srcId="{483281B5-52B1-46CA-A154-E99EC018A660}" destId="{EA945CF3-C00F-4A19-97C9-9DC03EC7034E}" srcOrd="0" destOrd="0" presId="urn:microsoft.com/office/officeart/2005/8/layout/vList5"/>
    <dgm:cxn modelId="{CD21F18B-E05B-441B-BE00-C909F7749FE0}" type="presParOf" srcId="{483281B5-52B1-46CA-A154-E99EC018A660}" destId="{1D61917E-66F5-412C-9533-A0AFE78DDA5E}" srcOrd="1" destOrd="0" presId="urn:microsoft.com/office/officeart/2005/8/layout/vList5"/>
    <dgm:cxn modelId="{1391BFA0-FB3B-42D3-8FC4-B06459F4611F}" type="presParOf" srcId="{1D0BD91F-F3C4-488C-8CE7-A2F21EABC647}" destId="{E7B3EF96-AB7E-4577-A812-716CA21232E2}" srcOrd="1" destOrd="0" presId="urn:microsoft.com/office/officeart/2005/8/layout/vList5"/>
    <dgm:cxn modelId="{8CC1598A-7AA9-43B4-BBF1-9769FBE5E277}" type="presParOf" srcId="{1D0BD91F-F3C4-488C-8CE7-A2F21EABC647}" destId="{F173BA62-DCFB-4589-AB84-93425AA46761}" srcOrd="2" destOrd="0" presId="urn:microsoft.com/office/officeart/2005/8/layout/vList5"/>
    <dgm:cxn modelId="{CD11C79D-E021-4055-83B8-71FEBE41512E}" type="presParOf" srcId="{F173BA62-DCFB-4589-AB84-93425AA46761}" destId="{F52B4BDB-80A5-41AA-B9B3-3645F8EF4C11}" srcOrd="0" destOrd="0" presId="urn:microsoft.com/office/officeart/2005/8/layout/vList5"/>
    <dgm:cxn modelId="{79DC90D9-650F-4B48-8E7B-FB999B6A9428}" type="presParOf" srcId="{F173BA62-DCFB-4589-AB84-93425AA46761}" destId="{ED6E39D2-824F-4791-A604-37A1250DABA9}" srcOrd="1" destOrd="0" presId="urn:microsoft.com/office/officeart/2005/8/layout/vList5"/>
    <dgm:cxn modelId="{AF046107-F4EB-4248-95C8-A1A0114D81CC}" type="presParOf" srcId="{1D0BD91F-F3C4-488C-8CE7-A2F21EABC647}" destId="{20ACA6A3-E40D-42CD-83D8-8128C64E704F}" srcOrd="3" destOrd="0" presId="urn:microsoft.com/office/officeart/2005/8/layout/vList5"/>
    <dgm:cxn modelId="{F18B7B22-E618-4514-AFC6-9A4DBC4EF510}" type="presParOf" srcId="{1D0BD91F-F3C4-488C-8CE7-A2F21EABC647}" destId="{6FCDA6BA-AE32-433B-83B9-3F994ED32658}" srcOrd="4" destOrd="0" presId="urn:microsoft.com/office/officeart/2005/8/layout/vList5"/>
    <dgm:cxn modelId="{943EF10D-1B9B-40A6-AA6B-993A6307DB0B}" type="presParOf" srcId="{6FCDA6BA-AE32-433B-83B9-3F994ED32658}" destId="{09F04A3B-D471-45E6-BB8D-DE4B129D58D0}" srcOrd="0" destOrd="0" presId="urn:microsoft.com/office/officeart/2005/8/layout/vList5"/>
    <dgm:cxn modelId="{EFA14D5A-A8B6-43A9-9AE4-88DC13513ECB}" type="presParOf" srcId="{6FCDA6BA-AE32-433B-83B9-3F994ED32658}" destId="{3A895E7A-F92A-44EB-ADD1-62EF62E0E33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365C10-28FB-4F9C-9F88-22A81EA94CDD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00C23239-1095-4067-9EF1-863C19C485D4}">
      <dgm:prSet phldrT="[文本]"/>
      <dgm:spPr/>
      <dgm:t>
        <a:bodyPr/>
        <a:lstStyle/>
        <a:p>
          <a:r>
            <a:rPr lang="en-US" altLang="en-US" dirty="0" smtClean="0"/>
            <a:t>Bootstrap</a:t>
          </a:r>
          <a:endParaRPr lang="zh-CN" altLang="en-US" dirty="0"/>
        </a:p>
      </dgm:t>
    </dgm:pt>
    <dgm:pt modelId="{24125155-856D-4BA1-B3D6-D36EC55DC1CA}" type="parTrans" cxnId="{F514C41F-9BA2-484A-99C4-AD5A216A183C}">
      <dgm:prSet/>
      <dgm:spPr/>
      <dgm:t>
        <a:bodyPr/>
        <a:lstStyle/>
        <a:p>
          <a:endParaRPr lang="zh-CN" altLang="en-US"/>
        </a:p>
      </dgm:t>
    </dgm:pt>
    <dgm:pt modelId="{66BBCB35-B9E0-4531-84DA-122AC437F37D}" type="sibTrans" cxnId="{F514C41F-9BA2-484A-99C4-AD5A216A183C}">
      <dgm:prSet/>
      <dgm:spPr/>
      <dgm:t>
        <a:bodyPr/>
        <a:lstStyle/>
        <a:p>
          <a:endParaRPr lang="zh-CN" altLang="en-US"/>
        </a:p>
      </dgm:t>
    </dgm:pt>
    <dgm:pt modelId="{DC95BE3F-9FC8-43CB-A812-1B1530F27811}">
      <dgm:prSet phldrT="[文本]"/>
      <dgm:spPr/>
      <dgm:t>
        <a:bodyPr/>
        <a:lstStyle/>
        <a:p>
          <a:r>
            <a:rPr lang="zh-CN" altLang="en-US" dirty="0" smtClean="0"/>
            <a:t>一个</a:t>
          </a:r>
          <a:r>
            <a:rPr lang="en-US" altLang="en-US" dirty="0" err="1" smtClean="0"/>
            <a:t>Netty</a:t>
          </a:r>
          <a:r>
            <a:rPr lang="zh-CN" altLang="en-US" dirty="0" smtClean="0"/>
            <a:t>应用通常由一个</a:t>
          </a:r>
          <a:r>
            <a:rPr lang="en-US" altLang="en-US" dirty="0" smtClean="0"/>
            <a:t>Bootstrap</a:t>
          </a:r>
          <a:r>
            <a:rPr lang="zh-CN" altLang="en-US" dirty="0" smtClean="0"/>
            <a:t>开始，它的主要作用是配置整个</a:t>
          </a:r>
          <a:r>
            <a:rPr lang="en-US" altLang="en-US" dirty="0" err="1" smtClean="0"/>
            <a:t>Netty</a:t>
          </a:r>
          <a:r>
            <a:rPr lang="zh-CN" altLang="en-US" dirty="0" smtClean="0"/>
            <a:t>程序，串联起各个组件。</a:t>
          </a:r>
          <a:r>
            <a:rPr lang="en-US" altLang="en-US" dirty="0" smtClean="0"/>
            <a:t>Bootstrap</a:t>
          </a:r>
          <a:r>
            <a:rPr lang="zh-CN" altLang="en-US" dirty="0" smtClean="0"/>
            <a:t>有两种类型，</a:t>
          </a:r>
          <a:r>
            <a:rPr lang="en-US" altLang="en-US" dirty="0" err="1" smtClean="0"/>
            <a:t>ServerBootstrap</a:t>
          </a:r>
          <a:r>
            <a:rPr lang="zh-CN" altLang="en-US" dirty="0" smtClean="0"/>
            <a:t>和</a:t>
          </a:r>
          <a:r>
            <a:rPr lang="en-US" altLang="en-US" dirty="0" smtClean="0"/>
            <a:t>Bootstrap</a:t>
          </a:r>
          <a:r>
            <a:rPr lang="zh-CN" altLang="en-US" dirty="0" smtClean="0"/>
            <a:t>，分别用于</a:t>
          </a:r>
          <a:r>
            <a:rPr lang="en-US" altLang="en-US" dirty="0" smtClean="0"/>
            <a:t>Server</a:t>
          </a:r>
          <a:r>
            <a:rPr lang="zh-CN" altLang="en-US" dirty="0" smtClean="0"/>
            <a:t>端和</a:t>
          </a:r>
          <a:r>
            <a:rPr lang="en-US" altLang="en-US" dirty="0" smtClean="0"/>
            <a:t>Client</a:t>
          </a:r>
          <a:r>
            <a:rPr lang="zh-CN" altLang="en-US" dirty="0" smtClean="0"/>
            <a:t>端</a:t>
          </a:r>
          <a:endParaRPr lang="zh-CN" altLang="en-US" dirty="0"/>
        </a:p>
      </dgm:t>
    </dgm:pt>
    <dgm:pt modelId="{3BBD2F69-2B6D-4166-B460-66087F3037C3}" type="parTrans" cxnId="{69CACD24-FECA-4BC2-8D63-B1988EDBB4D8}">
      <dgm:prSet/>
      <dgm:spPr/>
      <dgm:t>
        <a:bodyPr/>
        <a:lstStyle/>
        <a:p>
          <a:endParaRPr lang="zh-CN" altLang="en-US"/>
        </a:p>
      </dgm:t>
    </dgm:pt>
    <dgm:pt modelId="{21C47EEC-09B4-4E6C-9A9F-90C999A7EF7A}" type="sibTrans" cxnId="{69CACD24-FECA-4BC2-8D63-B1988EDBB4D8}">
      <dgm:prSet/>
      <dgm:spPr/>
      <dgm:t>
        <a:bodyPr/>
        <a:lstStyle/>
        <a:p>
          <a:endParaRPr lang="zh-CN" altLang="en-US"/>
        </a:p>
      </dgm:t>
    </dgm:pt>
    <dgm:pt modelId="{6B240353-76D0-414B-882A-AFA1429C4C8E}">
      <dgm:prSet phldrT="[文本]"/>
      <dgm:spPr/>
      <dgm:t>
        <a:bodyPr/>
        <a:lstStyle/>
        <a:p>
          <a:r>
            <a:rPr lang="en-US" altLang="en-US" dirty="0" smtClean="0"/>
            <a:t>Channel</a:t>
          </a:r>
          <a:endParaRPr lang="zh-CN" altLang="en-US" dirty="0"/>
        </a:p>
      </dgm:t>
    </dgm:pt>
    <dgm:pt modelId="{11C255A8-DD74-4253-90BD-F7CA109D3C64}" type="parTrans" cxnId="{07420FF1-3FCB-4325-AA03-6B678935B227}">
      <dgm:prSet/>
      <dgm:spPr/>
      <dgm:t>
        <a:bodyPr/>
        <a:lstStyle/>
        <a:p>
          <a:endParaRPr lang="zh-CN" altLang="en-US"/>
        </a:p>
      </dgm:t>
    </dgm:pt>
    <dgm:pt modelId="{1E59B408-F354-4040-A9B2-26AA75200B85}" type="sibTrans" cxnId="{07420FF1-3FCB-4325-AA03-6B678935B227}">
      <dgm:prSet/>
      <dgm:spPr/>
      <dgm:t>
        <a:bodyPr/>
        <a:lstStyle/>
        <a:p>
          <a:endParaRPr lang="zh-CN" altLang="en-US"/>
        </a:p>
      </dgm:t>
    </dgm:pt>
    <dgm:pt modelId="{FB979E61-3DD0-4D6F-A524-C9A935D1F34B}">
      <dgm:prSet phldrT="[文本]"/>
      <dgm:spPr/>
      <dgm:t>
        <a:bodyPr/>
        <a:lstStyle/>
        <a:p>
          <a:r>
            <a:rPr lang="zh-CN" altLang="en-US" dirty="0" smtClean="0"/>
            <a:t>代表一个</a:t>
          </a:r>
          <a:r>
            <a:rPr lang="en-US" altLang="en-US" dirty="0" smtClean="0"/>
            <a:t>Socket</a:t>
          </a:r>
          <a:r>
            <a:rPr lang="zh-CN" altLang="en-US" dirty="0" smtClean="0"/>
            <a:t>连接，或者其他和</a:t>
          </a:r>
          <a:r>
            <a:rPr lang="en-US" altLang="en-US" dirty="0" smtClean="0"/>
            <a:t>I/O</a:t>
          </a:r>
          <a:r>
            <a:rPr lang="zh-CN" altLang="en-US" dirty="0" smtClean="0"/>
            <a:t>相关的组件</a:t>
          </a:r>
          <a:endParaRPr lang="zh-CN" altLang="en-US" dirty="0"/>
        </a:p>
      </dgm:t>
    </dgm:pt>
    <dgm:pt modelId="{DD42C682-D530-473E-ACEB-2A97456269C5}" type="parTrans" cxnId="{A9EEC8EB-8AE9-41FF-8216-431BE66B8357}">
      <dgm:prSet/>
      <dgm:spPr/>
      <dgm:t>
        <a:bodyPr/>
        <a:lstStyle/>
        <a:p>
          <a:endParaRPr lang="zh-CN" altLang="en-US"/>
        </a:p>
      </dgm:t>
    </dgm:pt>
    <dgm:pt modelId="{292B8301-C694-4906-BB06-BD3C46982085}" type="sibTrans" cxnId="{A9EEC8EB-8AE9-41FF-8216-431BE66B8357}">
      <dgm:prSet/>
      <dgm:spPr/>
      <dgm:t>
        <a:bodyPr/>
        <a:lstStyle/>
        <a:p>
          <a:endParaRPr lang="zh-CN" altLang="en-US"/>
        </a:p>
      </dgm:t>
    </dgm:pt>
    <dgm:pt modelId="{9FD70C5A-B890-48F4-BBFA-5B9A461BD328}">
      <dgm:prSet phldrT="[文本]"/>
      <dgm:spPr/>
      <dgm:t>
        <a:bodyPr/>
        <a:lstStyle/>
        <a:p>
          <a:r>
            <a:rPr lang="en-US" altLang="en-US" dirty="0" err="1" smtClean="0"/>
            <a:t>EventLoop</a:t>
          </a:r>
          <a:endParaRPr lang="zh-CN" altLang="en-US" dirty="0"/>
        </a:p>
      </dgm:t>
    </dgm:pt>
    <dgm:pt modelId="{2C57B8F1-701D-4BEF-841D-B4B2B855B81C}" type="parTrans" cxnId="{A3FED91E-70D8-4CFA-BD99-D9A1540959FC}">
      <dgm:prSet/>
      <dgm:spPr/>
      <dgm:t>
        <a:bodyPr/>
        <a:lstStyle/>
        <a:p>
          <a:endParaRPr lang="zh-CN" altLang="en-US"/>
        </a:p>
      </dgm:t>
    </dgm:pt>
    <dgm:pt modelId="{17D5A66D-0B4F-40CD-B274-D0A18BB1C90F}" type="sibTrans" cxnId="{A3FED91E-70D8-4CFA-BD99-D9A1540959FC}">
      <dgm:prSet/>
      <dgm:spPr/>
      <dgm:t>
        <a:bodyPr/>
        <a:lstStyle/>
        <a:p>
          <a:endParaRPr lang="zh-CN" altLang="en-US"/>
        </a:p>
      </dgm:t>
    </dgm:pt>
    <dgm:pt modelId="{C06042CE-A6DF-452F-97D9-77DF680115DF}">
      <dgm:prSet phldrT="[文本]"/>
      <dgm:spPr/>
      <dgm:t>
        <a:bodyPr/>
        <a:lstStyle/>
        <a:p>
          <a:r>
            <a:rPr lang="zh-CN" altLang="en-US" dirty="0" smtClean="0"/>
            <a:t>为</a:t>
          </a:r>
          <a:r>
            <a:rPr lang="en-US" altLang="en-US" dirty="0" smtClean="0"/>
            <a:t>Channel</a:t>
          </a:r>
          <a:r>
            <a:rPr lang="zh-CN" altLang="en-US" dirty="0" smtClean="0"/>
            <a:t>处理</a:t>
          </a:r>
          <a:r>
            <a:rPr lang="en-US" altLang="en-US" dirty="0" smtClean="0"/>
            <a:t>I/O</a:t>
          </a:r>
          <a:r>
            <a:rPr lang="zh-CN" altLang="en-US" dirty="0" smtClean="0"/>
            <a:t>操作，一个</a:t>
          </a:r>
          <a:r>
            <a:rPr lang="en-US" altLang="en-US" dirty="0" err="1" smtClean="0"/>
            <a:t>EventLoop</a:t>
          </a:r>
          <a:r>
            <a:rPr lang="zh-CN" altLang="en-US" dirty="0" smtClean="0"/>
            <a:t>可以为多个</a:t>
          </a:r>
          <a:r>
            <a:rPr lang="en-US" altLang="en-US" dirty="0" smtClean="0"/>
            <a:t>Channel</a:t>
          </a:r>
          <a:r>
            <a:rPr lang="zh-CN" altLang="en-US" dirty="0" smtClean="0"/>
            <a:t>服务，可理解为一个线程</a:t>
          </a:r>
          <a:endParaRPr lang="zh-CN" altLang="en-US" dirty="0"/>
        </a:p>
      </dgm:t>
    </dgm:pt>
    <dgm:pt modelId="{6EE1099A-0395-462C-9727-A02D49703528}" type="parTrans" cxnId="{CF702F8B-FF99-4970-947B-39B32ECA3EC6}">
      <dgm:prSet/>
      <dgm:spPr/>
      <dgm:t>
        <a:bodyPr/>
        <a:lstStyle/>
        <a:p>
          <a:endParaRPr lang="zh-CN" altLang="en-US"/>
        </a:p>
      </dgm:t>
    </dgm:pt>
    <dgm:pt modelId="{F17D8B83-7662-4A11-B27A-55EFF1D9AB4F}" type="sibTrans" cxnId="{CF702F8B-FF99-4970-947B-39B32ECA3EC6}">
      <dgm:prSet/>
      <dgm:spPr/>
      <dgm:t>
        <a:bodyPr/>
        <a:lstStyle/>
        <a:p>
          <a:endParaRPr lang="zh-CN" altLang="en-US"/>
        </a:p>
      </dgm:t>
    </dgm:pt>
    <dgm:pt modelId="{CFC26DD3-1B5E-4526-AE23-8201BEAD9915}">
      <dgm:prSet phldrT="[文本]"/>
      <dgm:spPr/>
      <dgm:t>
        <a:bodyPr/>
        <a:lstStyle/>
        <a:p>
          <a:r>
            <a:rPr lang="en-US" altLang="en-US" dirty="0" err="1" smtClean="0"/>
            <a:t>EventLoopGroup</a:t>
          </a:r>
          <a:endParaRPr lang="zh-CN" altLang="en-US" dirty="0"/>
        </a:p>
      </dgm:t>
    </dgm:pt>
    <dgm:pt modelId="{C2841D99-068D-4543-8121-CE9C49A93E76}" type="parTrans" cxnId="{DC0F4123-64D5-4E8F-9640-BFCA42D44E02}">
      <dgm:prSet/>
      <dgm:spPr/>
      <dgm:t>
        <a:bodyPr/>
        <a:lstStyle/>
        <a:p>
          <a:endParaRPr lang="zh-CN" altLang="en-US"/>
        </a:p>
      </dgm:t>
    </dgm:pt>
    <dgm:pt modelId="{38DC84EA-EF93-4962-B416-807A28B31108}" type="sibTrans" cxnId="{DC0F4123-64D5-4E8F-9640-BFCA42D44E02}">
      <dgm:prSet/>
      <dgm:spPr/>
      <dgm:t>
        <a:bodyPr/>
        <a:lstStyle/>
        <a:p>
          <a:endParaRPr lang="zh-CN" altLang="en-US"/>
        </a:p>
      </dgm:t>
    </dgm:pt>
    <dgm:pt modelId="{7CB51B91-A4FA-4948-B9DD-94B8E66739A9}">
      <dgm:prSet phldrT="[文本]"/>
      <dgm:spPr/>
      <dgm:t>
        <a:bodyPr/>
        <a:lstStyle/>
        <a:p>
          <a:r>
            <a:rPr lang="zh-CN" altLang="en-US" dirty="0" smtClean="0"/>
            <a:t>一个</a:t>
          </a:r>
          <a:r>
            <a:rPr lang="en-US" altLang="en-US" dirty="0" err="1" smtClean="0"/>
            <a:t>EventLoopGroup</a:t>
          </a:r>
          <a:r>
            <a:rPr lang="zh-CN" altLang="en-US" dirty="0" smtClean="0"/>
            <a:t>包含多个</a:t>
          </a:r>
          <a:r>
            <a:rPr lang="en-US" altLang="en-US" dirty="0" err="1" smtClean="0"/>
            <a:t>EventLoop</a:t>
          </a:r>
          <a:r>
            <a:rPr lang="zh-CN" altLang="en-US" dirty="0" smtClean="0"/>
            <a:t>，可以将其理解为一个线程池</a:t>
          </a:r>
          <a:endParaRPr lang="zh-CN" altLang="en-US" dirty="0"/>
        </a:p>
      </dgm:t>
    </dgm:pt>
    <dgm:pt modelId="{430F4EE1-5B2B-4543-9C1E-77708055841C}" type="parTrans" cxnId="{F0577EF6-85A2-4982-955A-2248FD522ADD}">
      <dgm:prSet/>
      <dgm:spPr/>
      <dgm:t>
        <a:bodyPr/>
        <a:lstStyle/>
        <a:p>
          <a:endParaRPr lang="zh-CN" altLang="en-US"/>
        </a:p>
      </dgm:t>
    </dgm:pt>
    <dgm:pt modelId="{CD52A499-B531-418A-AB9A-F814650572F3}" type="sibTrans" cxnId="{F0577EF6-85A2-4982-955A-2248FD522ADD}">
      <dgm:prSet/>
      <dgm:spPr/>
      <dgm:t>
        <a:bodyPr/>
        <a:lstStyle/>
        <a:p>
          <a:endParaRPr lang="zh-CN" altLang="en-US"/>
        </a:p>
      </dgm:t>
    </dgm:pt>
    <dgm:pt modelId="{7399C722-60D7-4C0F-843B-8E3CF8B1D3BC}" type="pres">
      <dgm:prSet presAssocID="{9A365C10-28FB-4F9C-9F88-22A81EA94CD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FFB66FC-C8E5-4467-AFB3-F9F35640F4BD}" type="pres">
      <dgm:prSet presAssocID="{00C23239-1095-4067-9EF1-863C19C485D4}" presName="linNode" presStyleCnt="0"/>
      <dgm:spPr/>
    </dgm:pt>
    <dgm:pt modelId="{92DADAC6-B996-4CC3-9857-88F96E278350}" type="pres">
      <dgm:prSet presAssocID="{00C23239-1095-4067-9EF1-863C19C485D4}" presName="parentText" presStyleLbl="node1" presStyleIdx="0" presStyleCnt="4" custScaleX="7310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4451EA-FAE9-4986-832E-105574B55E26}" type="pres">
      <dgm:prSet presAssocID="{00C23239-1095-4067-9EF1-863C19C485D4}" presName="descendantText" presStyleLbl="alignAccFollowNode1" presStyleIdx="0" presStyleCnt="4" custScaleX="135060" custScaleY="102466" custLinFactNeighborX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55D9E0-C7EC-4364-8841-E932E745385C}" type="pres">
      <dgm:prSet presAssocID="{66BBCB35-B9E0-4531-84DA-122AC437F37D}" presName="sp" presStyleCnt="0"/>
      <dgm:spPr/>
    </dgm:pt>
    <dgm:pt modelId="{5FB0042E-4A23-4C20-9E3C-F5BCEA251DFA}" type="pres">
      <dgm:prSet presAssocID="{6B240353-76D0-414B-882A-AFA1429C4C8E}" presName="linNode" presStyleCnt="0"/>
      <dgm:spPr/>
    </dgm:pt>
    <dgm:pt modelId="{9FB27714-68A5-49D8-ACDE-749F741AD41E}" type="pres">
      <dgm:prSet presAssocID="{6B240353-76D0-414B-882A-AFA1429C4C8E}" presName="parentText" presStyleLbl="node1" presStyleIdx="1" presStyleCnt="4" custScaleX="6750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F3A075-7F4A-4168-A6C3-69A19955DF8B}" type="pres">
      <dgm:prSet presAssocID="{6B240353-76D0-414B-882A-AFA1429C4C8E}" presName="descendantText" presStyleLbl="alignAccFollowNode1" presStyleIdx="1" presStyleCnt="4" custScaleX="1260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1C4821-389C-4890-B43B-0CECC5F56083}" type="pres">
      <dgm:prSet presAssocID="{1E59B408-F354-4040-A9B2-26AA75200B85}" presName="sp" presStyleCnt="0"/>
      <dgm:spPr/>
    </dgm:pt>
    <dgm:pt modelId="{6B4054BE-FE21-482A-B23A-1BAC7ACEF8D5}" type="pres">
      <dgm:prSet presAssocID="{9FD70C5A-B890-48F4-BBFA-5B9A461BD328}" presName="linNode" presStyleCnt="0"/>
      <dgm:spPr/>
    </dgm:pt>
    <dgm:pt modelId="{069DF87E-A98D-4718-8D8A-9B0DEB2A9B4D}" type="pres">
      <dgm:prSet presAssocID="{9FD70C5A-B890-48F4-BBFA-5B9A461BD328}" presName="parentText" presStyleLbl="node1" presStyleIdx="2" presStyleCnt="4" custScaleX="682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759A78-99D5-4EEE-A4BF-EC52D4204D23}" type="pres">
      <dgm:prSet presAssocID="{9FD70C5A-B890-48F4-BBFA-5B9A461BD328}" presName="descendantText" presStyleLbl="alignAccFollowNode1" presStyleIdx="2" presStyleCnt="4" custAng="0" custScaleX="1258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6C51A1-2CC0-421B-AE93-6EED1B68401F}" type="pres">
      <dgm:prSet presAssocID="{17D5A66D-0B4F-40CD-B274-D0A18BB1C90F}" presName="sp" presStyleCnt="0"/>
      <dgm:spPr/>
    </dgm:pt>
    <dgm:pt modelId="{72A1B21A-B602-4E32-84B7-634E9E04CAC8}" type="pres">
      <dgm:prSet presAssocID="{CFC26DD3-1B5E-4526-AE23-8201BEAD9915}" presName="linNode" presStyleCnt="0"/>
      <dgm:spPr/>
    </dgm:pt>
    <dgm:pt modelId="{A1DE4708-63A3-4572-A573-F5CBAB5D1392}" type="pres">
      <dgm:prSet presAssocID="{CFC26DD3-1B5E-4526-AE23-8201BEAD9915}" presName="parentText" presStyleLbl="node1" presStyleIdx="3" presStyleCnt="4" custScaleX="682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AFE99C-83FA-4CAC-94F1-0ADDA25F4421}" type="pres">
      <dgm:prSet presAssocID="{CFC26DD3-1B5E-4526-AE23-8201BEAD9915}" presName="descendantText" presStyleLbl="alignAccFollowNode1" presStyleIdx="3" presStyleCnt="4" custAng="0" custScaleX="1258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0682E18-D830-430A-893D-7A0A13505EA4}" type="presOf" srcId="{6B240353-76D0-414B-882A-AFA1429C4C8E}" destId="{9FB27714-68A5-49D8-ACDE-749F741AD41E}" srcOrd="0" destOrd="0" presId="urn:microsoft.com/office/officeart/2005/8/layout/vList5"/>
    <dgm:cxn modelId="{7BCD2446-7CB2-470C-AFB4-E963F396A5C0}" type="presOf" srcId="{9A365C10-28FB-4F9C-9F88-22A81EA94CDD}" destId="{7399C722-60D7-4C0F-843B-8E3CF8B1D3BC}" srcOrd="0" destOrd="0" presId="urn:microsoft.com/office/officeart/2005/8/layout/vList5"/>
    <dgm:cxn modelId="{09CF0044-AE75-4E91-A388-78A1AD8E3331}" type="presOf" srcId="{9FD70C5A-B890-48F4-BBFA-5B9A461BD328}" destId="{069DF87E-A98D-4718-8D8A-9B0DEB2A9B4D}" srcOrd="0" destOrd="0" presId="urn:microsoft.com/office/officeart/2005/8/layout/vList5"/>
    <dgm:cxn modelId="{6A34D935-E86B-41F0-8C63-38A72CFB4C79}" type="presOf" srcId="{DC95BE3F-9FC8-43CB-A812-1B1530F27811}" destId="{584451EA-FAE9-4986-832E-105574B55E26}" srcOrd="0" destOrd="0" presId="urn:microsoft.com/office/officeart/2005/8/layout/vList5"/>
    <dgm:cxn modelId="{DC0F4123-64D5-4E8F-9640-BFCA42D44E02}" srcId="{9A365C10-28FB-4F9C-9F88-22A81EA94CDD}" destId="{CFC26DD3-1B5E-4526-AE23-8201BEAD9915}" srcOrd="3" destOrd="0" parTransId="{C2841D99-068D-4543-8121-CE9C49A93E76}" sibTransId="{38DC84EA-EF93-4962-B416-807A28B31108}"/>
    <dgm:cxn modelId="{D59BD20B-258D-44D8-BDB3-8F69532F83D6}" type="presOf" srcId="{FB979E61-3DD0-4D6F-A524-C9A935D1F34B}" destId="{35F3A075-7F4A-4168-A6C3-69A19955DF8B}" srcOrd="0" destOrd="0" presId="urn:microsoft.com/office/officeart/2005/8/layout/vList5"/>
    <dgm:cxn modelId="{F0577EF6-85A2-4982-955A-2248FD522ADD}" srcId="{CFC26DD3-1B5E-4526-AE23-8201BEAD9915}" destId="{7CB51B91-A4FA-4948-B9DD-94B8E66739A9}" srcOrd="0" destOrd="0" parTransId="{430F4EE1-5B2B-4543-9C1E-77708055841C}" sibTransId="{CD52A499-B531-418A-AB9A-F814650572F3}"/>
    <dgm:cxn modelId="{3DB2F6C6-9674-4B97-8797-FC57B04BFD4E}" type="presOf" srcId="{CFC26DD3-1B5E-4526-AE23-8201BEAD9915}" destId="{A1DE4708-63A3-4572-A573-F5CBAB5D1392}" srcOrd="0" destOrd="0" presId="urn:microsoft.com/office/officeart/2005/8/layout/vList5"/>
    <dgm:cxn modelId="{69CACD24-FECA-4BC2-8D63-B1988EDBB4D8}" srcId="{00C23239-1095-4067-9EF1-863C19C485D4}" destId="{DC95BE3F-9FC8-43CB-A812-1B1530F27811}" srcOrd="0" destOrd="0" parTransId="{3BBD2F69-2B6D-4166-B460-66087F3037C3}" sibTransId="{21C47EEC-09B4-4E6C-9A9F-90C999A7EF7A}"/>
    <dgm:cxn modelId="{3EA1BD56-2B79-46FD-9980-2592D783E10A}" type="presOf" srcId="{7CB51B91-A4FA-4948-B9DD-94B8E66739A9}" destId="{7EAFE99C-83FA-4CAC-94F1-0ADDA25F4421}" srcOrd="0" destOrd="0" presId="urn:microsoft.com/office/officeart/2005/8/layout/vList5"/>
    <dgm:cxn modelId="{07420FF1-3FCB-4325-AA03-6B678935B227}" srcId="{9A365C10-28FB-4F9C-9F88-22A81EA94CDD}" destId="{6B240353-76D0-414B-882A-AFA1429C4C8E}" srcOrd="1" destOrd="0" parTransId="{11C255A8-DD74-4253-90BD-F7CA109D3C64}" sibTransId="{1E59B408-F354-4040-A9B2-26AA75200B85}"/>
    <dgm:cxn modelId="{4119693D-8773-4D80-8828-2C369701EF44}" type="presOf" srcId="{00C23239-1095-4067-9EF1-863C19C485D4}" destId="{92DADAC6-B996-4CC3-9857-88F96E278350}" srcOrd="0" destOrd="0" presId="urn:microsoft.com/office/officeart/2005/8/layout/vList5"/>
    <dgm:cxn modelId="{A9EEC8EB-8AE9-41FF-8216-431BE66B8357}" srcId="{6B240353-76D0-414B-882A-AFA1429C4C8E}" destId="{FB979E61-3DD0-4D6F-A524-C9A935D1F34B}" srcOrd="0" destOrd="0" parTransId="{DD42C682-D530-473E-ACEB-2A97456269C5}" sibTransId="{292B8301-C694-4906-BB06-BD3C46982085}"/>
    <dgm:cxn modelId="{F514C41F-9BA2-484A-99C4-AD5A216A183C}" srcId="{9A365C10-28FB-4F9C-9F88-22A81EA94CDD}" destId="{00C23239-1095-4067-9EF1-863C19C485D4}" srcOrd="0" destOrd="0" parTransId="{24125155-856D-4BA1-B3D6-D36EC55DC1CA}" sibTransId="{66BBCB35-B9E0-4531-84DA-122AC437F37D}"/>
    <dgm:cxn modelId="{A3FED91E-70D8-4CFA-BD99-D9A1540959FC}" srcId="{9A365C10-28FB-4F9C-9F88-22A81EA94CDD}" destId="{9FD70C5A-B890-48F4-BBFA-5B9A461BD328}" srcOrd="2" destOrd="0" parTransId="{2C57B8F1-701D-4BEF-841D-B4B2B855B81C}" sibTransId="{17D5A66D-0B4F-40CD-B274-D0A18BB1C90F}"/>
    <dgm:cxn modelId="{332EDE69-FF45-4964-B965-8D92F8535B91}" type="presOf" srcId="{C06042CE-A6DF-452F-97D9-77DF680115DF}" destId="{4D759A78-99D5-4EEE-A4BF-EC52D4204D23}" srcOrd="0" destOrd="0" presId="urn:microsoft.com/office/officeart/2005/8/layout/vList5"/>
    <dgm:cxn modelId="{CF702F8B-FF99-4970-947B-39B32ECA3EC6}" srcId="{9FD70C5A-B890-48F4-BBFA-5B9A461BD328}" destId="{C06042CE-A6DF-452F-97D9-77DF680115DF}" srcOrd="0" destOrd="0" parTransId="{6EE1099A-0395-462C-9727-A02D49703528}" sibTransId="{F17D8B83-7662-4A11-B27A-55EFF1D9AB4F}"/>
    <dgm:cxn modelId="{66F54893-78A0-4733-B1F9-76F79DC48591}" type="presParOf" srcId="{7399C722-60D7-4C0F-843B-8E3CF8B1D3BC}" destId="{CFFB66FC-C8E5-4467-AFB3-F9F35640F4BD}" srcOrd="0" destOrd="0" presId="urn:microsoft.com/office/officeart/2005/8/layout/vList5"/>
    <dgm:cxn modelId="{2FC9012C-654A-4CB6-A5FB-25519E76B28F}" type="presParOf" srcId="{CFFB66FC-C8E5-4467-AFB3-F9F35640F4BD}" destId="{92DADAC6-B996-4CC3-9857-88F96E278350}" srcOrd="0" destOrd="0" presId="urn:microsoft.com/office/officeart/2005/8/layout/vList5"/>
    <dgm:cxn modelId="{E3DE9A98-7444-4310-A51E-8FFF6FCE3B9C}" type="presParOf" srcId="{CFFB66FC-C8E5-4467-AFB3-F9F35640F4BD}" destId="{584451EA-FAE9-4986-832E-105574B55E26}" srcOrd="1" destOrd="0" presId="urn:microsoft.com/office/officeart/2005/8/layout/vList5"/>
    <dgm:cxn modelId="{D9187205-7205-4A0B-8425-2EED57642528}" type="presParOf" srcId="{7399C722-60D7-4C0F-843B-8E3CF8B1D3BC}" destId="{4555D9E0-C7EC-4364-8841-E932E745385C}" srcOrd="1" destOrd="0" presId="urn:microsoft.com/office/officeart/2005/8/layout/vList5"/>
    <dgm:cxn modelId="{B290AEEF-F357-4F62-B23F-BF63CE3DEC5F}" type="presParOf" srcId="{7399C722-60D7-4C0F-843B-8E3CF8B1D3BC}" destId="{5FB0042E-4A23-4C20-9E3C-F5BCEA251DFA}" srcOrd="2" destOrd="0" presId="urn:microsoft.com/office/officeart/2005/8/layout/vList5"/>
    <dgm:cxn modelId="{9F7744C8-165C-456A-B851-EFD7726F6E1D}" type="presParOf" srcId="{5FB0042E-4A23-4C20-9E3C-F5BCEA251DFA}" destId="{9FB27714-68A5-49D8-ACDE-749F741AD41E}" srcOrd="0" destOrd="0" presId="urn:microsoft.com/office/officeart/2005/8/layout/vList5"/>
    <dgm:cxn modelId="{0294B0F2-7F60-4D16-9F76-5742F301B61A}" type="presParOf" srcId="{5FB0042E-4A23-4C20-9E3C-F5BCEA251DFA}" destId="{35F3A075-7F4A-4168-A6C3-69A19955DF8B}" srcOrd="1" destOrd="0" presId="urn:microsoft.com/office/officeart/2005/8/layout/vList5"/>
    <dgm:cxn modelId="{8C9D13FC-63CD-4ACA-8BA9-C6FCAC15031F}" type="presParOf" srcId="{7399C722-60D7-4C0F-843B-8E3CF8B1D3BC}" destId="{931C4821-389C-4890-B43B-0CECC5F56083}" srcOrd="3" destOrd="0" presId="urn:microsoft.com/office/officeart/2005/8/layout/vList5"/>
    <dgm:cxn modelId="{047E9720-C767-43CA-8F5A-10F355E02911}" type="presParOf" srcId="{7399C722-60D7-4C0F-843B-8E3CF8B1D3BC}" destId="{6B4054BE-FE21-482A-B23A-1BAC7ACEF8D5}" srcOrd="4" destOrd="0" presId="urn:microsoft.com/office/officeart/2005/8/layout/vList5"/>
    <dgm:cxn modelId="{D5E7D714-4298-45E3-B19A-684E7BE45C18}" type="presParOf" srcId="{6B4054BE-FE21-482A-B23A-1BAC7ACEF8D5}" destId="{069DF87E-A98D-4718-8D8A-9B0DEB2A9B4D}" srcOrd="0" destOrd="0" presId="urn:microsoft.com/office/officeart/2005/8/layout/vList5"/>
    <dgm:cxn modelId="{72EE29F0-AA34-44C3-AE70-FE46E50252F5}" type="presParOf" srcId="{6B4054BE-FE21-482A-B23A-1BAC7ACEF8D5}" destId="{4D759A78-99D5-4EEE-A4BF-EC52D4204D23}" srcOrd="1" destOrd="0" presId="urn:microsoft.com/office/officeart/2005/8/layout/vList5"/>
    <dgm:cxn modelId="{5AD22ED1-0284-48FE-A638-0C8F845D1CCA}" type="presParOf" srcId="{7399C722-60D7-4C0F-843B-8E3CF8B1D3BC}" destId="{ED6C51A1-2CC0-421B-AE93-6EED1B68401F}" srcOrd="5" destOrd="0" presId="urn:microsoft.com/office/officeart/2005/8/layout/vList5"/>
    <dgm:cxn modelId="{237108DC-3EE8-4635-A7B2-A587FC0A85BB}" type="presParOf" srcId="{7399C722-60D7-4C0F-843B-8E3CF8B1D3BC}" destId="{72A1B21A-B602-4E32-84B7-634E9E04CAC8}" srcOrd="6" destOrd="0" presId="urn:microsoft.com/office/officeart/2005/8/layout/vList5"/>
    <dgm:cxn modelId="{7D1A107A-2060-405B-9BD5-E9B3DC956811}" type="presParOf" srcId="{72A1B21A-B602-4E32-84B7-634E9E04CAC8}" destId="{A1DE4708-63A3-4572-A573-F5CBAB5D1392}" srcOrd="0" destOrd="0" presId="urn:microsoft.com/office/officeart/2005/8/layout/vList5"/>
    <dgm:cxn modelId="{514ED6E2-A4EF-4E6A-84BC-76E12971109D}" type="presParOf" srcId="{72A1B21A-B602-4E32-84B7-634E9E04CAC8}" destId="{7EAFE99C-83FA-4CAC-94F1-0ADDA25F442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24BAFD-8265-428F-9234-DC2662269A0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E4FBDC1-27AB-48A3-BA16-8EEE95D43A96}">
      <dgm:prSet phldrT="[文本]" custT="1"/>
      <dgm:spPr/>
      <dgm:t>
        <a:bodyPr/>
        <a:lstStyle/>
        <a:p>
          <a:r>
            <a:rPr lang="en-US" altLang="en-US" sz="2000" dirty="0" smtClean="0"/>
            <a:t>Handler</a:t>
          </a:r>
          <a:endParaRPr lang="zh-CN" altLang="en-US" sz="2000" dirty="0"/>
        </a:p>
      </dgm:t>
    </dgm:pt>
    <dgm:pt modelId="{C6C07CA6-9293-4ADD-AAB6-7FD833A386E9}" type="parTrans" cxnId="{D0C5CBD8-D215-4480-A5A5-2813088FC8CD}">
      <dgm:prSet/>
      <dgm:spPr/>
      <dgm:t>
        <a:bodyPr/>
        <a:lstStyle/>
        <a:p>
          <a:endParaRPr lang="zh-CN" altLang="en-US"/>
        </a:p>
      </dgm:t>
    </dgm:pt>
    <dgm:pt modelId="{51CEB202-3E23-495E-B5AD-7A3078CB07C8}" type="sibTrans" cxnId="{D0C5CBD8-D215-4480-A5A5-2813088FC8CD}">
      <dgm:prSet/>
      <dgm:spPr/>
      <dgm:t>
        <a:bodyPr/>
        <a:lstStyle/>
        <a:p>
          <a:endParaRPr lang="zh-CN" altLang="en-US"/>
        </a:p>
      </dgm:t>
    </dgm:pt>
    <dgm:pt modelId="{B9B6A271-6139-40C4-B843-AC16A2A4CDD1}">
      <dgm:prSet phldrT="[文本]"/>
      <dgm:spPr/>
      <dgm:t>
        <a:bodyPr/>
        <a:lstStyle/>
        <a:p>
          <a:r>
            <a:rPr lang="zh-CN" altLang="en-US" dirty="0" smtClean="0"/>
            <a:t>用来处理各种事件，比如连接、数据接收、异常、数据转换、编解码等。按照输入输出来分，分为</a:t>
          </a:r>
          <a:r>
            <a:rPr lang="en-US" altLang="en-US" dirty="0" err="1" smtClean="0"/>
            <a:t>ChannelInboundHandler</a:t>
          </a:r>
          <a:r>
            <a:rPr lang="zh-CN" altLang="en-US" dirty="0" smtClean="0"/>
            <a:t>和</a:t>
          </a:r>
          <a:r>
            <a:rPr lang="en-US" altLang="en-US" dirty="0" err="1" smtClean="0"/>
            <a:t>ChannelOutboundHandler</a:t>
          </a:r>
          <a:r>
            <a:rPr lang="zh-CN" altLang="en-US" dirty="0" smtClean="0"/>
            <a:t>。前者对从客户端发往服务器的报文进行处理，一般用来执行编码、读数据、业务处理等；后者处理服务器发往客户端的数据，如编码</a:t>
          </a:r>
          <a:endParaRPr lang="zh-CN" altLang="en-US" dirty="0"/>
        </a:p>
      </dgm:t>
    </dgm:pt>
    <dgm:pt modelId="{C3E0FF3D-0539-4626-BFD7-673DCC079713}" type="parTrans" cxnId="{1043C6B6-96FA-4655-912C-C83CD38E6B2E}">
      <dgm:prSet/>
      <dgm:spPr/>
      <dgm:t>
        <a:bodyPr/>
        <a:lstStyle/>
        <a:p>
          <a:endParaRPr lang="zh-CN" altLang="en-US"/>
        </a:p>
      </dgm:t>
    </dgm:pt>
    <dgm:pt modelId="{31D2B739-9962-4F1E-8BA7-0F4398986EF2}" type="sibTrans" cxnId="{1043C6B6-96FA-4655-912C-C83CD38E6B2E}">
      <dgm:prSet/>
      <dgm:spPr/>
      <dgm:t>
        <a:bodyPr/>
        <a:lstStyle/>
        <a:p>
          <a:endParaRPr lang="zh-CN" altLang="en-US"/>
        </a:p>
      </dgm:t>
    </dgm:pt>
    <dgm:pt modelId="{7AC22961-CCE1-460C-A80E-542DE046C6F5}">
      <dgm:prSet phldrT="[文本]" custT="1"/>
      <dgm:spPr/>
      <dgm:t>
        <a:bodyPr/>
        <a:lstStyle/>
        <a:p>
          <a:r>
            <a:rPr lang="en-US" altLang="en-US" sz="2000" dirty="0" err="1" smtClean="0"/>
            <a:t>ChannelPipeline</a:t>
          </a:r>
          <a:endParaRPr lang="zh-CN" altLang="en-US" sz="2000" dirty="0"/>
        </a:p>
      </dgm:t>
    </dgm:pt>
    <dgm:pt modelId="{82C661F3-6439-4328-9F97-CA8E412F8514}" type="parTrans" cxnId="{47DC79EC-376D-48B9-8E04-BAF2BE1EE867}">
      <dgm:prSet/>
      <dgm:spPr/>
      <dgm:t>
        <a:bodyPr/>
        <a:lstStyle/>
        <a:p>
          <a:endParaRPr lang="zh-CN" altLang="en-US"/>
        </a:p>
      </dgm:t>
    </dgm:pt>
    <dgm:pt modelId="{1500096E-636C-465B-A709-D4DF0AFD6582}" type="sibTrans" cxnId="{47DC79EC-376D-48B9-8E04-BAF2BE1EE867}">
      <dgm:prSet/>
      <dgm:spPr/>
      <dgm:t>
        <a:bodyPr/>
        <a:lstStyle/>
        <a:p>
          <a:endParaRPr lang="zh-CN" altLang="en-US"/>
        </a:p>
      </dgm:t>
    </dgm:pt>
    <dgm:pt modelId="{7FF36FF4-1265-4402-9032-A24C27B4A6F5}">
      <dgm:prSet phldrT="[文本]"/>
      <dgm:spPr/>
      <dgm:t>
        <a:bodyPr/>
        <a:lstStyle/>
        <a:p>
          <a:r>
            <a:rPr lang="en-US" altLang="en-US" dirty="0" err="1" smtClean="0"/>
            <a:t>ChannelHandler</a:t>
          </a:r>
          <a:r>
            <a:rPr lang="zh-CN" altLang="en-US" dirty="0" smtClean="0"/>
            <a:t>的容器。每个</a:t>
          </a:r>
          <a:r>
            <a:rPr lang="en-US" altLang="en-US" dirty="0" smtClean="0"/>
            <a:t>Channel</a:t>
          </a:r>
          <a:r>
            <a:rPr lang="zh-CN" altLang="en-US" dirty="0" smtClean="0"/>
            <a:t>会绑定一个</a:t>
          </a:r>
          <a:r>
            <a:rPr lang="en-US" altLang="en-US" dirty="0" err="1" smtClean="0"/>
            <a:t>ChannelPipeline</a:t>
          </a:r>
          <a:r>
            <a:rPr lang="zh-CN" altLang="en-US" dirty="0" smtClean="0"/>
            <a:t>，用于处理该</a:t>
          </a:r>
          <a:r>
            <a:rPr lang="en-US" altLang="en-US" dirty="0" smtClean="0"/>
            <a:t>Channel</a:t>
          </a:r>
          <a:r>
            <a:rPr lang="zh-CN" altLang="en-US" dirty="0" smtClean="0"/>
            <a:t>上产生的事件</a:t>
          </a:r>
          <a:endParaRPr lang="zh-CN" altLang="en-US" dirty="0"/>
        </a:p>
      </dgm:t>
    </dgm:pt>
    <dgm:pt modelId="{C64F5C0C-23E2-4A17-8B0F-C747BF4B41BE}" type="parTrans" cxnId="{E49ED73F-817C-45F9-824B-2EBB30AC1132}">
      <dgm:prSet/>
      <dgm:spPr/>
      <dgm:t>
        <a:bodyPr/>
        <a:lstStyle/>
        <a:p>
          <a:endParaRPr lang="zh-CN" altLang="en-US"/>
        </a:p>
      </dgm:t>
    </dgm:pt>
    <dgm:pt modelId="{B3BAC3CC-6051-49D1-829B-C233A93B1ABB}" type="sibTrans" cxnId="{E49ED73F-817C-45F9-824B-2EBB30AC1132}">
      <dgm:prSet/>
      <dgm:spPr/>
      <dgm:t>
        <a:bodyPr/>
        <a:lstStyle/>
        <a:p>
          <a:endParaRPr lang="zh-CN" altLang="en-US"/>
        </a:p>
      </dgm:t>
    </dgm:pt>
    <dgm:pt modelId="{9D1B3B56-451A-4011-8E68-09F510DB221A}">
      <dgm:prSet phldrT="[文本]" custT="1"/>
      <dgm:spPr/>
      <dgm:t>
        <a:bodyPr/>
        <a:lstStyle/>
        <a:p>
          <a:r>
            <a:rPr lang="en-US" altLang="en-US" sz="2000" dirty="0" err="1" smtClean="0"/>
            <a:t>ChannelFuture</a:t>
          </a:r>
          <a:endParaRPr lang="zh-CN" altLang="en-US" sz="2000" dirty="0"/>
        </a:p>
      </dgm:t>
    </dgm:pt>
    <dgm:pt modelId="{D0080639-E12B-4273-9BD6-9789E8B432F1}" type="sibTrans" cxnId="{E5B8AC9B-086F-4EAC-B348-52896E491413}">
      <dgm:prSet/>
      <dgm:spPr/>
      <dgm:t>
        <a:bodyPr/>
        <a:lstStyle/>
        <a:p>
          <a:endParaRPr lang="zh-CN" altLang="en-US"/>
        </a:p>
      </dgm:t>
    </dgm:pt>
    <dgm:pt modelId="{E5CDC555-6F7B-4EDC-912B-A5B426CE5645}" type="parTrans" cxnId="{E5B8AC9B-086F-4EAC-B348-52896E491413}">
      <dgm:prSet/>
      <dgm:spPr/>
      <dgm:t>
        <a:bodyPr/>
        <a:lstStyle/>
        <a:p>
          <a:endParaRPr lang="zh-CN" altLang="en-US"/>
        </a:p>
      </dgm:t>
    </dgm:pt>
    <dgm:pt modelId="{21360377-E409-4099-A05E-8C446325BCB1}">
      <dgm:prSet phldrT="[文本]"/>
      <dgm:spPr/>
      <dgm:t>
        <a:bodyPr/>
        <a:lstStyle/>
        <a:p>
          <a:r>
            <a:rPr lang="en-US" altLang="en-US" dirty="0" err="1" smtClean="0"/>
            <a:t>Netty</a:t>
          </a:r>
          <a:r>
            <a:rPr lang="zh-CN" altLang="en-US" dirty="0" smtClean="0"/>
            <a:t>中所有的</a:t>
          </a:r>
          <a:r>
            <a:rPr lang="en-US" altLang="en-US" dirty="0" smtClean="0"/>
            <a:t>I/O</a:t>
          </a:r>
          <a:r>
            <a:rPr lang="zh-CN" altLang="en-US" dirty="0" smtClean="0"/>
            <a:t>操作都是异步的，所以不能立刻得知消息的处理结果。因此，我们需要通过</a:t>
          </a:r>
          <a:r>
            <a:rPr lang="en-US" altLang="en-US" dirty="0" err="1" smtClean="0"/>
            <a:t>ChannelFuture</a:t>
          </a:r>
          <a:r>
            <a:rPr lang="zh-CN" altLang="en-US" dirty="0" smtClean="0"/>
            <a:t>注册一个监听，当操作执行成功或失败时进行一些处理</a:t>
          </a:r>
          <a:endParaRPr lang="zh-CN" altLang="en-US" dirty="0"/>
        </a:p>
      </dgm:t>
    </dgm:pt>
    <dgm:pt modelId="{B8349E72-9935-45F2-BB54-DA667BD4476F}" type="sibTrans" cxnId="{DC81AC7B-E1FB-40C5-A575-45849E797820}">
      <dgm:prSet/>
      <dgm:spPr/>
      <dgm:t>
        <a:bodyPr/>
        <a:lstStyle/>
        <a:p>
          <a:endParaRPr lang="zh-CN" altLang="en-US"/>
        </a:p>
      </dgm:t>
    </dgm:pt>
    <dgm:pt modelId="{550CAF19-8A4D-40F7-A673-AD861D307CFA}" type="parTrans" cxnId="{DC81AC7B-E1FB-40C5-A575-45849E797820}">
      <dgm:prSet/>
      <dgm:spPr/>
      <dgm:t>
        <a:bodyPr/>
        <a:lstStyle/>
        <a:p>
          <a:endParaRPr lang="zh-CN" altLang="en-US"/>
        </a:p>
      </dgm:t>
    </dgm:pt>
    <dgm:pt modelId="{286A7B25-21AA-4D70-97F0-04EBCF2C00C5}" type="pres">
      <dgm:prSet presAssocID="{A224BAFD-8265-428F-9234-DC2662269A0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48A505F-202F-4D6E-A250-0AA1028181A4}" type="pres">
      <dgm:prSet presAssocID="{1E4FBDC1-27AB-48A3-BA16-8EEE95D43A96}" presName="linNode" presStyleCnt="0"/>
      <dgm:spPr/>
    </dgm:pt>
    <dgm:pt modelId="{B1883787-8131-45B9-A583-28A68E630650}" type="pres">
      <dgm:prSet presAssocID="{1E4FBDC1-27AB-48A3-BA16-8EEE95D43A96}" presName="parentText" presStyleLbl="node1" presStyleIdx="0" presStyleCnt="3" custScaleX="6156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1FE5D7-CD61-4C4E-B0DA-62A323A4A9E0}" type="pres">
      <dgm:prSet presAssocID="{1E4FBDC1-27AB-48A3-BA16-8EEE95D43A96}" presName="descendantText" presStyleLbl="alignAccFollowNode1" presStyleIdx="0" presStyleCnt="3" custScaleX="1209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B3C68F-B385-40EA-8DB4-AC1ECCD72C52}" type="pres">
      <dgm:prSet presAssocID="{51CEB202-3E23-495E-B5AD-7A3078CB07C8}" presName="sp" presStyleCnt="0"/>
      <dgm:spPr/>
    </dgm:pt>
    <dgm:pt modelId="{A542F98E-5477-4F24-936F-0367886A8B3E}" type="pres">
      <dgm:prSet presAssocID="{7AC22961-CCE1-460C-A80E-542DE046C6F5}" presName="linNode" presStyleCnt="0"/>
      <dgm:spPr/>
    </dgm:pt>
    <dgm:pt modelId="{22941AF0-2C40-4F83-82FB-3C1A7E45EF87}" type="pres">
      <dgm:prSet presAssocID="{7AC22961-CCE1-460C-A80E-542DE046C6F5}" presName="parentText" presStyleLbl="node1" presStyleIdx="1" presStyleCnt="3" custScaleX="6156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ACE82C-D8E1-4526-9A01-119194BDF575}" type="pres">
      <dgm:prSet presAssocID="{7AC22961-CCE1-460C-A80E-542DE046C6F5}" presName="descendantText" presStyleLbl="alignAccFollowNode1" presStyleIdx="1" presStyleCnt="3" custScaleX="1209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BB283E-5F17-4558-86D6-61C5E76F0E0F}" type="pres">
      <dgm:prSet presAssocID="{1500096E-636C-465B-A709-D4DF0AFD6582}" presName="sp" presStyleCnt="0"/>
      <dgm:spPr/>
    </dgm:pt>
    <dgm:pt modelId="{19A561F2-7FF2-4FE3-8238-B5A2DA94A9C3}" type="pres">
      <dgm:prSet presAssocID="{9D1B3B56-451A-4011-8E68-09F510DB221A}" presName="linNode" presStyleCnt="0"/>
      <dgm:spPr/>
    </dgm:pt>
    <dgm:pt modelId="{02BC8B40-EBDF-49CF-807A-9A2710857950}" type="pres">
      <dgm:prSet presAssocID="{9D1B3B56-451A-4011-8E68-09F510DB221A}" presName="parentText" presStyleLbl="node1" presStyleIdx="2" presStyleCnt="3" custScaleX="61560" custLinFactNeighborX="167" custLinFactNeighborY="642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247BB7-994B-4048-8869-7C3A49E2BEA3}" type="pres">
      <dgm:prSet presAssocID="{9D1B3B56-451A-4011-8E68-09F510DB221A}" presName="descendantText" presStyleLbl="alignAccFollowNode1" presStyleIdx="2" presStyleCnt="3" custScaleX="1209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46A673D-33D5-4D89-8986-A9925B4B7829}" type="presOf" srcId="{9D1B3B56-451A-4011-8E68-09F510DB221A}" destId="{02BC8B40-EBDF-49CF-807A-9A2710857950}" srcOrd="0" destOrd="0" presId="urn:microsoft.com/office/officeart/2005/8/layout/vList5"/>
    <dgm:cxn modelId="{0B3E4DA8-A85E-4AEA-9C7C-B7982B775E84}" type="presOf" srcId="{1E4FBDC1-27AB-48A3-BA16-8EEE95D43A96}" destId="{B1883787-8131-45B9-A583-28A68E630650}" srcOrd="0" destOrd="0" presId="urn:microsoft.com/office/officeart/2005/8/layout/vList5"/>
    <dgm:cxn modelId="{E5B8AC9B-086F-4EAC-B348-52896E491413}" srcId="{A224BAFD-8265-428F-9234-DC2662269A04}" destId="{9D1B3B56-451A-4011-8E68-09F510DB221A}" srcOrd="2" destOrd="0" parTransId="{E5CDC555-6F7B-4EDC-912B-A5B426CE5645}" sibTransId="{D0080639-E12B-4273-9BD6-9789E8B432F1}"/>
    <dgm:cxn modelId="{47DC79EC-376D-48B9-8E04-BAF2BE1EE867}" srcId="{A224BAFD-8265-428F-9234-DC2662269A04}" destId="{7AC22961-CCE1-460C-A80E-542DE046C6F5}" srcOrd="1" destOrd="0" parTransId="{82C661F3-6439-4328-9F97-CA8E412F8514}" sibTransId="{1500096E-636C-465B-A709-D4DF0AFD6582}"/>
    <dgm:cxn modelId="{D0C5CBD8-D215-4480-A5A5-2813088FC8CD}" srcId="{A224BAFD-8265-428F-9234-DC2662269A04}" destId="{1E4FBDC1-27AB-48A3-BA16-8EEE95D43A96}" srcOrd="0" destOrd="0" parTransId="{C6C07CA6-9293-4ADD-AAB6-7FD833A386E9}" sibTransId="{51CEB202-3E23-495E-B5AD-7A3078CB07C8}"/>
    <dgm:cxn modelId="{40805D9A-F7B6-472F-9E44-FE74EE638B91}" type="presOf" srcId="{21360377-E409-4099-A05E-8C446325BCB1}" destId="{ED247BB7-994B-4048-8869-7C3A49E2BEA3}" srcOrd="0" destOrd="0" presId="urn:microsoft.com/office/officeart/2005/8/layout/vList5"/>
    <dgm:cxn modelId="{1043C6B6-96FA-4655-912C-C83CD38E6B2E}" srcId="{1E4FBDC1-27AB-48A3-BA16-8EEE95D43A96}" destId="{B9B6A271-6139-40C4-B843-AC16A2A4CDD1}" srcOrd="0" destOrd="0" parTransId="{C3E0FF3D-0539-4626-BFD7-673DCC079713}" sibTransId="{31D2B739-9962-4F1E-8BA7-0F4398986EF2}"/>
    <dgm:cxn modelId="{AD7F837B-AB6A-4DE7-9323-0826F0A8EF51}" type="presOf" srcId="{B9B6A271-6139-40C4-B843-AC16A2A4CDD1}" destId="{661FE5D7-CD61-4C4E-B0DA-62A323A4A9E0}" srcOrd="0" destOrd="0" presId="urn:microsoft.com/office/officeart/2005/8/layout/vList5"/>
    <dgm:cxn modelId="{EB8B764F-0F7D-43ED-A0AC-54DE44A761FB}" type="presOf" srcId="{A224BAFD-8265-428F-9234-DC2662269A04}" destId="{286A7B25-21AA-4D70-97F0-04EBCF2C00C5}" srcOrd="0" destOrd="0" presId="urn:microsoft.com/office/officeart/2005/8/layout/vList5"/>
    <dgm:cxn modelId="{F4E80FB4-933C-41C7-AFA6-A95A354FA854}" type="presOf" srcId="{7FF36FF4-1265-4402-9032-A24C27B4A6F5}" destId="{89ACE82C-D8E1-4526-9A01-119194BDF575}" srcOrd="0" destOrd="0" presId="urn:microsoft.com/office/officeart/2005/8/layout/vList5"/>
    <dgm:cxn modelId="{E49ED73F-817C-45F9-824B-2EBB30AC1132}" srcId="{7AC22961-CCE1-460C-A80E-542DE046C6F5}" destId="{7FF36FF4-1265-4402-9032-A24C27B4A6F5}" srcOrd="0" destOrd="0" parTransId="{C64F5C0C-23E2-4A17-8B0F-C747BF4B41BE}" sibTransId="{B3BAC3CC-6051-49D1-829B-C233A93B1ABB}"/>
    <dgm:cxn modelId="{5A735A02-B00D-4FB5-9D06-2F105948F7CF}" type="presOf" srcId="{7AC22961-CCE1-460C-A80E-542DE046C6F5}" destId="{22941AF0-2C40-4F83-82FB-3C1A7E45EF87}" srcOrd="0" destOrd="0" presId="urn:microsoft.com/office/officeart/2005/8/layout/vList5"/>
    <dgm:cxn modelId="{DC81AC7B-E1FB-40C5-A575-45849E797820}" srcId="{9D1B3B56-451A-4011-8E68-09F510DB221A}" destId="{21360377-E409-4099-A05E-8C446325BCB1}" srcOrd="0" destOrd="0" parTransId="{550CAF19-8A4D-40F7-A673-AD861D307CFA}" sibTransId="{B8349E72-9935-45F2-BB54-DA667BD4476F}"/>
    <dgm:cxn modelId="{25BE35BC-D397-49A8-99D5-4828BF7B83B1}" type="presParOf" srcId="{286A7B25-21AA-4D70-97F0-04EBCF2C00C5}" destId="{548A505F-202F-4D6E-A250-0AA1028181A4}" srcOrd="0" destOrd="0" presId="urn:microsoft.com/office/officeart/2005/8/layout/vList5"/>
    <dgm:cxn modelId="{DF922969-5074-4441-8559-BE3B7C8D15CF}" type="presParOf" srcId="{548A505F-202F-4D6E-A250-0AA1028181A4}" destId="{B1883787-8131-45B9-A583-28A68E630650}" srcOrd="0" destOrd="0" presId="urn:microsoft.com/office/officeart/2005/8/layout/vList5"/>
    <dgm:cxn modelId="{DA055498-1675-42E9-B773-A395C60777D3}" type="presParOf" srcId="{548A505F-202F-4D6E-A250-0AA1028181A4}" destId="{661FE5D7-CD61-4C4E-B0DA-62A323A4A9E0}" srcOrd="1" destOrd="0" presId="urn:microsoft.com/office/officeart/2005/8/layout/vList5"/>
    <dgm:cxn modelId="{2031C806-1923-4CD8-BF31-0A31C404A0C1}" type="presParOf" srcId="{286A7B25-21AA-4D70-97F0-04EBCF2C00C5}" destId="{46B3C68F-B385-40EA-8DB4-AC1ECCD72C52}" srcOrd="1" destOrd="0" presId="urn:microsoft.com/office/officeart/2005/8/layout/vList5"/>
    <dgm:cxn modelId="{CE4244A7-FFC9-49C7-A807-F7D17B64272F}" type="presParOf" srcId="{286A7B25-21AA-4D70-97F0-04EBCF2C00C5}" destId="{A542F98E-5477-4F24-936F-0367886A8B3E}" srcOrd="2" destOrd="0" presId="urn:microsoft.com/office/officeart/2005/8/layout/vList5"/>
    <dgm:cxn modelId="{BF6960A7-95DA-422E-BF23-236A3D9458C9}" type="presParOf" srcId="{A542F98E-5477-4F24-936F-0367886A8B3E}" destId="{22941AF0-2C40-4F83-82FB-3C1A7E45EF87}" srcOrd="0" destOrd="0" presId="urn:microsoft.com/office/officeart/2005/8/layout/vList5"/>
    <dgm:cxn modelId="{E4B3ED81-883F-4F86-A648-5100E0B09E3A}" type="presParOf" srcId="{A542F98E-5477-4F24-936F-0367886A8B3E}" destId="{89ACE82C-D8E1-4526-9A01-119194BDF575}" srcOrd="1" destOrd="0" presId="urn:microsoft.com/office/officeart/2005/8/layout/vList5"/>
    <dgm:cxn modelId="{ED33E31D-ECD0-47FF-B219-29E2DBAB1660}" type="presParOf" srcId="{286A7B25-21AA-4D70-97F0-04EBCF2C00C5}" destId="{7BBB283E-5F17-4558-86D6-61C5E76F0E0F}" srcOrd="3" destOrd="0" presId="urn:microsoft.com/office/officeart/2005/8/layout/vList5"/>
    <dgm:cxn modelId="{871B66E9-A56E-4EC9-8D96-B86363434D95}" type="presParOf" srcId="{286A7B25-21AA-4D70-97F0-04EBCF2C00C5}" destId="{19A561F2-7FF2-4FE3-8238-B5A2DA94A9C3}" srcOrd="4" destOrd="0" presId="urn:microsoft.com/office/officeart/2005/8/layout/vList5"/>
    <dgm:cxn modelId="{98EEDAB6-9D76-4444-AC4A-B635DF39E3FF}" type="presParOf" srcId="{19A561F2-7FF2-4FE3-8238-B5A2DA94A9C3}" destId="{02BC8B40-EBDF-49CF-807A-9A2710857950}" srcOrd="0" destOrd="0" presId="urn:microsoft.com/office/officeart/2005/8/layout/vList5"/>
    <dgm:cxn modelId="{556ED39E-F4B5-4374-B675-CB0B1BFC6349}" type="presParOf" srcId="{19A561F2-7FF2-4FE3-8238-B5A2DA94A9C3}" destId="{ED247BB7-994B-4048-8869-7C3A49E2BEA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61917E-66F5-412C-9533-A0AFE78DDA5E}">
      <dsp:nvSpPr>
        <dsp:cNvPr id="0" name=""/>
        <dsp:cNvSpPr/>
      </dsp:nvSpPr>
      <dsp:spPr>
        <a:xfrm rot="5400000">
          <a:off x="5352046" y="-3063309"/>
          <a:ext cx="1164803" cy="75870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600" kern="1200" dirty="0" smtClean="0"/>
            <a:t>Reactor </a:t>
          </a:r>
          <a:r>
            <a:rPr lang="zh-CN" altLang="en-US" sz="1600" kern="1200" dirty="0" smtClean="0"/>
            <a:t>通信调度层，它由一系列辅助类组成，包括 </a:t>
          </a:r>
          <a:r>
            <a:rPr lang="en-US" altLang="en-US" sz="1600" kern="1200" dirty="0" smtClean="0"/>
            <a:t>Reactor </a:t>
          </a:r>
          <a:r>
            <a:rPr lang="zh-CN" altLang="en-US" sz="1600" kern="1200" dirty="0" smtClean="0"/>
            <a:t>线程</a:t>
          </a:r>
          <a:r>
            <a:rPr lang="en-US" altLang="en-US" sz="1600" kern="1200" dirty="0" err="1" smtClean="0"/>
            <a:t>NioEventLoop</a:t>
          </a:r>
          <a:r>
            <a:rPr lang="en-US" altLang="en-US" sz="1600" kern="1200" dirty="0" smtClean="0"/>
            <a:t> </a:t>
          </a:r>
          <a:r>
            <a:rPr lang="zh-CN" altLang="en-US" sz="1600" kern="1200" dirty="0" smtClean="0"/>
            <a:t>以及其父类、</a:t>
          </a:r>
          <a:r>
            <a:rPr lang="en-US" altLang="en-US" sz="1600" kern="1200" dirty="0" err="1" smtClean="0"/>
            <a:t>NioSocketChannel</a:t>
          </a:r>
          <a:r>
            <a:rPr lang="en-US" altLang="en-US" sz="1600" kern="1200" dirty="0" smtClean="0"/>
            <a:t>/</a:t>
          </a:r>
          <a:r>
            <a:rPr lang="en-US" altLang="en-US" sz="1600" kern="1200" dirty="0" err="1" smtClean="0"/>
            <a:t>NioServerSocketChannel</a:t>
          </a:r>
          <a:r>
            <a:rPr lang="en-US" altLang="en-US" sz="1600" kern="1200" dirty="0" smtClean="0"/>
            <a:t> </a:t>
          </a:r>
          <a:r>
            <a:rPr lang="zh-CN" altLang="en-US" sz="1600" kern="1200" dirty="0" smtClean="0"/>
            <a:t>以及其父类、</a:t>
          </a:r>
          <a:r>
            <a:rPr lang="en-US" altLang="en-US" sz="1600" kern="1200" dirty="0" err="1" smtClean="0"/>
            <a:t>ByteBuffer</a:t>
          </a:r>
          <a:r>
            <a:rPr lang="en-US" altLang="en-US" sz="1600" kern="1200" dirty="0" smtClean="0"/>
            <a:t> </a:t>
          </a:r>
          <a:r>
            <a:rPr lang="zh-CN" altLang="en-US" sz="1600" kern="1200" dirty="0" smtClean="0"/>
            <a:t>以及由其衍生出来的各种 </a:t>
          </a:r>
          <a:r>
            <a:rPr lang="en-US" altLang="en-US" sz="1600" kern="1200" dirty="0" smtClean="0"/>
            <a:t>Buffer</a:t>
          </a:r>
          <a:r>
            <a:rPr lang="zh-CN" altLang="en-US" sz="1600" kern="1200" dirty="0" smtClean="0"/>
            <a:t>、</a:t>
          </a:r>
          <a:r>
            <a:rPr lang="en-US" altLang="en-US" sz="1600" kern="1200" dirty="0" smtClean="0"/>
            <a:t>Unsafe </a:t>
          </a:r>
          <a:r>
            <a:rPr lang="zh-CN" altLang="en-US" sz="1600" kern="1200" dirty="0" smtClean="0"/>
            <a:t>以及其衍生出的各种内部子类等；</a:t>
          </a:r>
          <a:endParaRPr lang="zh-CN" altLang="en-US" sz="1600" kern="1200" dirty="0"/>
        </a:p>
      </dsp:txBody>
      <dsp:txXfrm rot="-5400000">
        <a:off x="2140931" y="204667"/>
        <a:ext cx="7530173" cy="1051081"/>
      </dsp:txXfrm>
    </dsp:sp>
    <dsp:sp modelId="{EA945CF3-C00F-4A19-97C9-9DC03EC7034E}">
      <dsp:nvSpPr>
        <dsp:cNvPr id="0" name=""/>
        <dsp:cNvSpPr/>
      </dsp:nvSpPr>
      <dsp:spPr>
        <a:xfrm>
          <a:off x="290747" y="2206"/>
          <a:ext cx="1850183" cy="1456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第一层</a:t>
          </a:r>
          <a:endParaRPr lang="zh-CN" altLang="en-US" sz="3700" kern="1200" dirty="0"/>
        </a:p>
      </dsp:txBody>
      <dsp:txXfrm>
        <a:off x="361823" y="73282"/>
        <a:ext cx="1708031" cy="1313852"/>
      </dsp:txXfrm>
    </dsp:sp>
    <dsp:sp modelId="{ED6E39D2-824F-4791-A604-37A1250DABA9}">
      <dsp:nvSpPr>
        <dsp:cNvPr id="0" name=""/>
        <dsp:cNvSpPr/>
      </dsp:nvSpPr>
      <dsp:spPr>
        <a:xfrm rot="5400000">
          <a:off x="5352046" y="-1534504"/>
          <a:ext cx="1164803" cy="75870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职责链 </a:t>
          </a:r>
          <a:r>
            <a:rPr lang="en-US" altLang="en-US" sz="1600" kern="1200" dirty="0" err="1" smtClean="0"/>
            <a:t>ChannelPipeLine</a:t>
          </a:r>
          <a:r>
            <a:rPr lang="zh-CN" altLang="en-US" sz="1600" kern="1200" dirty="0" smtClean="0"/>
            <a:t>，它负责调度事件在职责链中的传播，支持动态的编排职责链，职责链可以选择性的拦截自己关心的事件，对于其它</a:t>
          </a:r>
          <a:r>
            <a:rPr lang="en-US" altLang="en-US" sz="1600" kern="1200" dirty="0" smtClean="0"/>
            <a:t>IO</a:t>
          </a:r>
          <a:r>
            <a:rPr lang="zh-CN" altLang="en-US" sz="1600" kern="1200" dirty="0" smtClean="0"/>
            <a:t>操作和事件忽略，</a:t>
          </a:r>
          <a:r>
            <a:rPr lang="en-US" altLang="en-US" sz="1600" kern="1200" dirty="0" smtClean="0"/>
            <a:t>Handler</a:t>
          </a:r>
          <a:r>
            <a:rPr lang="zh-CN" altLang="en-US" sz="1600" kern="1200" dirty="0" smtClean="0"/>
            <a:t>同时支持</a:t>
          </a:r>
          <a:r>
            <a:rPr lang="en-US" altLang="en-US" sz="1600" kern="1200" dirty="0" smtClean="0"/>
            <a:t>inbound</a:t>
          </a:r>
          <a:r>
            <a:rPr lang="zh-CN" altLang="en-US" sz="1600" kern="1200" dirty="0" smtClean="0"/>
            <a:t>和</a:t>
          </a:r>
          <a:r>
            <a:rPr lang="en-US" altLang="en-US" sz="1600" kern="1200" dirty="0" smtClean="0"/>
            <a:t>outbound</a:t>
          </a:r>
          <a:r>
            <a:rPr lang="zh-CN" altLang="en-US" sz="1600" kern="1200" dirty="0" smtClean="0"/>
            <a:t>事件；</a:t>
          </a:r>
          <a:endParaRPr lang="zh-CN" altLang="en-US" sz="1600" kern="1200" dirty="0"/>
        </a:p>
      </dsp:txBody>
      <dsp:txXfrm rot="-5400000">
        <a:off x="2140931" y="1733472"/>
        <a:ext cx="7530173" cy="1051081"/>
      </dsp:txXfrm>
    </dsp:sp>
    <dsp:sp modelId="{F52B4BDB-80A5-41AA-B9B3-3645F8EF4C11}">
      <dsp:nvSpPr>
        <dsp:cNvPr id="0" name=""/>
        <dsp:cNvSpPr/>
      </dsp:nvSpPr>
      <dsp:spPr>
        <a:xfrm>
          <a:off x="290747" y="1531010"/>
          <a:ext cx="1850183" cy="1456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第二层</a:t>
          </a:r>
          <a:endParaRPr lang="zh-CN" altLang="en-US" sz="3700" kern="1200" dirty="0"/>
        </a:p>
      </dsp:txBody>
      <dsp:txXfrm>
        <a:off x="361823" y="1602086"/>
        <a:ext cx="1708031" cy="1313852"/>
      </dsp:txXfrm>
    </dsp:sp>
    <dsp:sp modelId="{3A895E7A-F92A-44EB-ADD1-62EF62E0E337}">
      <dsp:nvSpPr>
        <dsp:cNvPr id="0" name=""/>
        <dsp:cNvSpPr/>
      </dsp:nvSpPr>
      <dsp:spPr>
        <a:xfrm rot="5400000">
          <a:off x="5352046" y="-5700"/>
          <a:ext cx="1164803" cy="75870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业务逻辑编排层，业务逻辑编排层通常有两类：一类是纯粹的业务逻辑编排，还有一类是应用层协议插件，用于协议相关的编解码和链路管理，例如 </a:t>
          </a:r>
          <a:r>
            <a:rPr lang="en-US" altLang="zh-CN" sz="1600" kern="1200" dirty="0" err="1" smtClean="0"/>
            <a:t>Hession</a:t>
          </a:r>
          <a:r>
            <a:rPr lang="zh-CN" altLang="en-US" sz="1600" kern="1200" smtClean="0"/>
            <a:t>编码插件</a:t>
          </a:r>
          <a:r>
            <a:rPr lang="zh-CN" altLang="en-US" sz="1600" kern="1200" dirty="0" smtClean="0"/>
            <a:t>。</a:t>
          </a:r>
          <a:endParaRPr lang="zh-CN" altLang="en-US" sz="1600" kern="1200" dirty="0"/>
        </a:p>
      </dsp:txBody>
      <dsp:txXfrm rot="-5400000">
        <a:off x="2140931" y="3262277"/>
        <a:ext cx="7530173" cy="1051081"/>
      </dsp:txXfrm>
    </dsp:sp>
    <dsp:sp modelId="{09F04A3B-D471-45E6-BB8D-DE4B129D58D0}">
      <dsp:nvSpPr>
        <dsp:cNvPr id="0" name=""/>
        <dsp:cNvSpPr/>
      </dsp:nvSpPr>
      <dsp:spPr>
        <a:xfrm>
          <a:off x="290747" y="3059814"/>
          <a:ext cx="1850183" cy="1456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第三层</a:t>
          </a:r>
          <a:endParaRPr lang="zh-CN" altLang="en-US" sz="3700" kern="1200" dirty="0"/>
        </a:p>
      </dsp:txBody>
      <dsp:txXfrm>
        <a:off x="361823" y="3130890"/>
        <a:ext cx="1708031" cy="1313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76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85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787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964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57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457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854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431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415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90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085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7371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058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398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948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3700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6875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5169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5503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51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98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99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775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28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5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73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6048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04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24A1628-B285-4774-91C7-C9C97F69F986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97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4A1628-B285-4774-91C7-C9C97F69F986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69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47401" y="1358297"/>
            <a:ext cx="7870228" cy="172236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NIO</a:t>
            </a:r>
            <a:r>
              <a:rPr lang="zh-CN" altLang="en-US" dirty="0" smtClean="0"/>
              <a:t>通信框架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Netty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知识小课堂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6019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0" y="478971"/>
            <a:ext cx="10018713" cy="794657"/>
          </a:xfrm>
        </p:spPr>
        <p:txBody>
          <a:bodyPr/>
          <a:lstStyle/>
          <a:p>
            <a:r>
              <a:rPr lang="en-US" altLang="zh-CN" dirty="0" err="1"/>
              <a:t>Netty</a:t>
            </a:r>
            <a:r>
              <a:rPr lang="zh-CN" altLang="en-US" dirty="0"/>
              <a:t>入门小例子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71" y="1273628"/>
            <a:ext cx="9361716" cy="5138058"/>
          </a:xfrm>
        </p:spPr>
      </p:pic>
    </p:spTree>
    <p:extLst>
      <p:ext uri="{BB962C8B-B14F-4D97-AF65-F5344CB8AC3E}">
        <p14:creationId xmlns:p14="http://schemas.microsoft.com/office/powerpoint/2010/main" val="315844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8571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什么是</a:t>
            </a:r>
            <a:r>
              <a:rPr lang="en-US" altLang="zh-CN" sz="4800" b="1" dirty="0" err="1" smtClean="0"/>
              <a:t>Netty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167" y="1774371"/>
            <a:ext cx="10018713" cy="4093029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300" dirty="0" err="1"/>
              <a:t>Netty</a:t>
            </a:r>
            <a:r>
              <a:rPr lang="zh-CN" altLang="en-US" sz="2300" dirty="0"/>
              <a:t>是由</a:t>
            </a:r>
            <a:r>
              <a:rPr lang="en-US" altLang="zh-CN" sz="2300" dirty="0"/>
              <a:t>JBOSS</a:t>
            </a:r>
            <a:r>
              <a:rPr lang="zh-CN" altLang="en-US" sz="2300" dirty="0"/>
              <a:t>提供的一个</a:t>
            </a:r>
            <a:r>
              <a:rPr lang="en-US" altLang="zh-CN" sz="2300" dirty="0"/>
              <a:t>java</a:t>
            </a:r>
            <a:r>
              <a:rPr lang="zh-CN" altLang="en-US" sz="2300" dirty="0"/>
              <a:t>开源框架。</a:t>
            </a:r>
            <a:r>
              <a:rPr lang="en-US" altLang="zh-CN" sz="2300" dirty="0" err="1"/>
              <a:t>Netty</a:t>
            </a:r>
            <a:r>
              <a:rPr lang="zh-CN" altLang="en-US" sz="2300" dirty="0"/>
              <a:t>提供异步的、事件驱动的网络应用程序框架和工具，用以快速开发高性能、高可靠性的网络服务器和客户端程序。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zh-CN" altLang="en-US" sz="23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300" dirty="0" err="1"/>
              <a:t>Netty</a:t>
            </a:r>
            <a:r>
              <a:rPr lang="zh-CN" altLang="en-US" sz="2300" dirty="0"/>
              <a:t>是个异步高性能的</a:t>
            </a:r>
            <a:r>
              <a:rPr lang="en-US" altLang="zh-CN" sz="2300" dirty="0"/>
              <a:t>NIO</a:t>
            </a:r>
            <a:r>
              <a:rPr lang="zh-CN" altLang="en-US" sz="2300" dirty="0"/>
              <a:t>框架，它并不是个业务运行容器，因此它不需要也不应该提供业务容器和业务线程。合理的设计模式是</a:t>
            </a:r>
            <a:r>
              <a:rPr lang="en-US" altLang="zh-CN" sz="2300" dirty="0" err="1"/>
              <a:t>Netty</a:t>
            </a:r>
            <a:r>
              <a:rPr lang="zh-CN" altLang="en-US" sz="2300" dirty="0"/>
              <a:t>只负责提供和管理</a:t>
            </a:r>
            <a:r>
              <a:rPr lang="en-US" altLang="zh-CN" sz="2300" dirty="0"/>
              <a:t>NIO</a:t>
            </a:r>
            <a:r>
              <a:rPr lang="zh-CN" altLang="en-US" sz="2300" dirty="0"/>
              <a:t>线程，其它的业务层线程模型由用户自己集成，</a:t>
            </a:r>
            <a:r>
              <a:rPr lang="en-US" altLang="zh-CN" sz="2300" dirty="0" err="1"/>
              <a:t>Netty</a:t>
            </a:r>
            <a:r>
              <a:rPr lang="zh-CN" altLang="en-US" sz="2300" dirty="0"/>
              <a:t>不应该提供此类功能，只要将分层划分清楚，就会更有利于用户集成和扩展，换句话说，</a:t>
            </a:r>
            <a:r>
              <a:rPr lang="en-US" altLang="zh-CN" sz="2300" dirty="0" err="1"/>
              <a:t>Netty</a:t>
            </a:r>
            <a:r>
              <a:rPr lang="zh-CN" altLang="en-US" sz="2300" dirty="0"/>
              <a:t>是一个</a:t>
            </a:r>
            <a:r>
              <a:rPr lang="en-US" altLang="zh-CN" sz="2300" dirty="0"/>
              <a:t>NIO</a:t>
            </a:r>
            <a:r>
              <a:rPr lang="zh-CN" altLang="en-US" sz="2300" dirty="0"/>
              <a:t>服务器</a:t>
            </a:r>
            <a:r>
              <a:rPr lang="en-US" altLang="zh-CN" sz="2300" dirty="0"/>
              <a:t>-</a:t>
            </a:r>
            <a:r>
              <a:rPr lang="zh-CN" altLang="en-US" sz="2300" dirty="0"/>
              <a:t>客户端框架，它在</a:t>
            </a:r>
            <a:r>
              <a:rPr lang="en-US" altLang="zh-CN" sz="2300" dirty="0"/>
              <a:t>JAVA NIO</a:t>
            </a:r>
            <a:r>
              <a:rPr lang="zh-CN" altLang="en-US" sz="2300" dirty="0"/>
              <a:t>的基础上进行封装并提供出一套便于用户开发的</a:t>
            </a:r>
            <a:r>
              <a:rPr lang="en-US" altLang="zh-CN" sz="2300" dirty="0"/>
              <a:t>API</a:t>
            </a:r>
            <a:r>
              <a:rPr lang="zh-CN" altLang="en-US" sz="2300" dirty="0"/>
              <a:t>，使用它可以快速简单地开发网络应用程序，比如协议服务器和</a:t>
            </a:r>
            <a:r>
              <a:rPr lang="zh-CN" altLang="en-US" sz="2300" dirty="0" smtClean="0"/>
              <a:t>客户端。</a:t>
            </a:r>
            <a:endParaRPr lang="zh-CN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161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293915"/>
            <a:ext cx="10018713" cy="892628"/>
          </a:xfrm>
        </p:spPr>
        <p:txBody>
          <a:bodyPr/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行业应用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1457" y="1513114"/>
            <a:ext cx="9517969" cy="4659086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900" b="1" dirty="0"/>
              <a:t>互联网：</a:t>
            </a:r>
          </a:p>
          <a:p>
            <a:pPr marL="0" indent="0">
              <a:buNone/>
            </a:pPr>
            <a:r>
              <a:rPr lang="zh-CN" altLang="en-US" dirty="0"/>
              <a:t>高性能的</a:t>
            </a:r>
            <a:r>
              <a:rPr lang="en-US" altLang="zh-CN" dirty="0"/>
              <a:t>RPC(Remote Procedure Call</a:t>
            </a:r>
            <a:r>
              <a:rPr lang="zh-CN" altLang="en-US" dirty="0"/>
              <a:t>远程调用</a:t>
            </a:r>
            <a:r>
              <a:rPr lang="en-US" altLang="zh-CN" dirty="0"/>
              <a:t>)</a:t>
            </a:r>
            <a:r>
              <a:rPr lang="zh-CN" altLang="en-US" dirty="0"/>
              <a:t>框架，典型的应用有：阿里分布式服务框架</a:t>
            </a:r>
            <a:r>
              <a:rPr lang="en-US" altLang="zh-CN" dirty="0" err="1"/>
              <a:t>Dubbo</a:t>
            </a:r>
            <a:r>
              <a:rPr lang="zh-CN" altLang="en-US" dirty="0"/>
              <a:t>的</a:t>
            </a:r>
            <a:r>
              <a:rPr lang="en-US" altLang="zh-CN" dirty="0"/>
              <a:t>RPC</a:t>
            </a:r>
            <a:r>
              <a:rPr lang="zh-CN" altLang="en-US" dirty="0"/>
              <a:t>框架使用</a:t>
            </a:r>
            <a:r>
              <a:rPr lang="en-US" altLang="zh-CN" dirty="0" err="1"/>
              <a:t>Dubbo</a:t>
            </a:r>
            <a:r>
              <a:rPr lang="zh-CN" altLang="en-US" dirty="0"/>
              <a:t>协议进行节点间通信，</a:t>
            </a:r>
            <a:r>
              <a:rPr lang="en-US" altLang="zh-CN" dirty="0" err="1"/>
              <a:t>Dubbo</a:t>
            </a:r>
            <a:r>
              <a:rPr lang="zh-CN" altLang="en-US" dirty="0"/>
              <a:t>协议默认使用</a:t>
            </a:r>
            <a:r>
              <a:rPr lang="en-US" altLang="zh-CN" dirty="0" err="1"/>
              <a:t>Netty</a:t>
            </a:r>
            <a:r>
              <a:rPr lang="zh-CN" altLang="en-US" dirty="0"/>
              <a:t>作为基础通信组件，用于实现各进程节点之间的内部</a:t>
            </a:r>
            <a:r>
              <a:rPr lang="zh-CN" altLang="en-US" dirty="0" smtClean="0"/>
              <a:t>通信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900" b="1" dirty="0"/>
              <a:t>物联网</a:t>
            </a:r>
            <a:r>
              <a:rPr lang="zh-CN" altLang="en-US" b="1" dirty="0"/>
              <a:t>：</a:t>
            </a:r>
          </a:p>
          <a:p>
            <a:pPr marL="0" indent="0">
              <a:buNone/>
            </a:pPr>
            <a:r>
              <a:rPr lang="zh-CN" altLang="en-US" dirty="0"/>
              <a:t>基于</a:t>
            </a:r>
            <a:r>
              <a:rPr lang="en-US" altLang="zh-CN" dirty="0"/>
              <a:t>MQTT</a:t>
            </a:r>
            <a:r>
              <a:rPr lang="zh-CN" altLang="en-US" dirty="0"/>
              <a:t>协议的的车网互联，比如共享单车，滴滴打车</a:t>
            </a:r>
            <a:r>
              <a:rPr lang="zh-CN" altLang="en-US" dirty="0" smtClean="0"/>
              <a:t>，手机的消息</a:t>
            </a:r>
            <a:r>
              <a:rPr lang="zh-CN" altLang="en-US" dirty="0"/>
              <a:t>推</a:t>
            </a:r>
            <a:r>
              <a:rPr lang="zh-CN" altLang="en-US" dirty="0" smtClean="0"/>
              <a:t>送，智能摄像头，智能家电等等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900" b="1" dirty="0"/>
              <a:t>游戏：</a:t>
            </a:r>
          </a:p>
          <a:p>
            <a:pPr marL="0" indent="0">
              <a:buNone/>
            </a:pPr>
            <a:r>
              <a:rPr lang="zh-CN" altLang="en-US" dirty="0"/>
              <a:t>游戏服务器是一个复杂的组成，基本要求是低延迟和高并发。游戏服务器经常需要各种通信，例如地图服务器、网管服务器、聊天服务器之间的通信。</a:t>
            </a:r>
            <a:r>
              <a:rPr lang="en-US" altLang="zh-CN" dirty="0" err="1"/>
              <a:t>Netty</a:t>
            </a:r>
            <a:r>
              <a:rPr lang="zh-CN" altLang="en-US" dirty="0"/>
              <a:t>的异步</a:t>
            </a:r>
            <a:r>
              <a:rPr lang="en-US" altLang="zh-CN" dirty="0"/>
              <a:t>NIO</a:t>
            </a:r>
            <a:r>
              <a:rPr lang="zh-CN" altLang="en-US" dirty="0"/>
              <a:t>框架可以保证高性能的通信能力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900" b="1" dirty="0"/>
              <a:t>大数据：</a:t>
            </a:r>
          </a:p>
          <a:p>
            <a:pPr marL="0" indent="0">
              <a:buNone/>
            </a:pPr>
            <a:r>
              <a:rPr lang="en-US" altLang="zh-CN" dirty="0"/>
              <a:t>Hadoop</a:t>
            </a:r>
            <a:r>
              <a:rPr lang="zh-CN" altLang="en-US" dirty="0"/>
              <a:t>的高性能通信和序列化组件</a:t>
            </a:r>
            <a:r>
              <a:rPr lang="en-US" altLang="zh-CN" dirty="0"/>
              <a:t>Avro</a:t>
            </a:r>
            <a:r>
              <a:rPr lang="zh-CN" altLang="en-US" dirty="0"/>
              <a:t>的</a:t>
            </a:r>
            <a:r>
              <a:rPr lang="en-US" altLang="zh-CN" dirty="0"/>
              <a:t>RPC</a:t>
            </a:r>
            <a:r>
              <a:rPr lang="zh-CN" altLang="en-US" dirty="0"/>
              <a:t>框架，默认采用</a:t>
            </a:r>
            <a:r>
              <a:rPr lang="en-US" altLang="zh-CN" dirty="0" err="1"/>
              <a:t>Netty</a:t>
            </a:r>
            <a:r>
              <a:rPr lang="zh-CN" altLang="en-US" dirty="0"/>
              <a:t>进行跨节点通信，它的</a:t>
            </a:r>
            <a:r>
              <a:rPr lang="en-US" altLang="zh-CN" dirty="0" err="1"/>
              <a:t>Netty</a:t>
            </a:r>
            <a:r>
              <a:rPr lang="en-US" altLang="zh-CN" dirty="0"/>
              <a:t> Service</a:t>
            </a:r>
            <a:r>
              <a:rPr lang="zh-CN" altLang="en-US" dirty="0"/>
              <a:t>基于</a:t>
            </a:r>
            <a:r>
              <a:rPr lang="en-US" altLang="zh-CN" dirty="0" err="1"/>
              <a:t>Netty</a:t>
            </a:r>
            <a:r>
              <a:rPr lang="zh-CN" altLang="en-US" dirty="0"/>
              <a:t>框架二次封装实现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11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2539" y="304800"/>
            <a:ext cx="10018713" cy="1023257"/>
          </a:xfrm>
        </p:spPr>
        <p:txBody>
          <a:bodyPr/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的线程模型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285" y="1328057"/>
            <a:ext cx="8240485" cy="5116285"/>
          </a:xfrm>
        </p:spPr>
      </p:pic>
    </p:spTree>
    <p:extLst>
      <p:ext uri="{BB962C8B-B14F-4D97-AF65-F5344CB8AC3E}">
        <p14:creationId xmlns:p14="http://schemas.microsoft.com/office/powerpoint/2010/main" val="66776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0" y="729343"/>
            <a:ext cx="10018713" cy="903514"/>
          </a:xfrm>
        </p:spPr>
        <p:txBody>
          <a:bodyPr/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的线程模型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1632857"/>
            <a:ext cx="10018713" cy="4158343"/>
          </a:xfrm>
        </p:spPr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从</a:t>
            </a:r>
            <a:r>
              <a:rPr lang="zh-CN" altLang="en-US" dirty="0"/>
              <a:t>主线程池中随机选择一个</a:t>
            </a:r>
            <a:r>
              <a:rPr lang="en-US" altLang="zh-CN" dirty="0"/>
              <a:t>Reactor</a:t>
            </a:r>
            <a:r>
              <a:rPr lang="zh-CN" altLang="en-US" dirty="0"/>
              <a:t>线程作为</a:t>
            </a:r>
            <a:r>
              <a:rPr lang="en-US" altLang="zh-CN" dirty="0"/>
              <a:t>Acceptor</a:t>
            </a:r>
            <a:r>
              <a:rPr lang="zh-CN" altLang="en-US" dirty="0"/>
              <a:t>线程，用于绑定监听端口，接收客户端连接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 smtClean="0"/>
              <a:t> </a:t>
            </a:r>
            <a:r>
              <a:rPr lang="en-US" altLang="zh-CN" dirty="0"/>
              <a:t>Acceptor</a:t>
            </a:r>
            <a:r>
              <a:rPr lang="zh-CN" altLang="en-US" dirty="0"/>
              <a:t>线程接收客户端连接请求之后创建新的</a:t>
            </a:r>
            <a:r>
              <a:rPr lang="en-US" altLang="zh-CN" dirty="0" err="1"/>
              <a:t>SocketChannel</a:t>
            </a:r>
            <a:r>
              <a:rPr lang="zh-CN" altLang="en-US" dirty="0"/>
              <a:t>，将其注册到主线程池的其它</a:t>
            </a:r>
            <a:r>
              <a:rPr lang="en-US" altLang="zh-CN" dirty="0"/>
              <a:t>Reactor</a:t>
            </a:r>
            <a:r>
              <a:rPr lang="zh-CN" altLang="en-US" dirty="0"/>
              <a:t>线程上，由其负责接入认证、</a:t>
            </a:r>
            <a:r>
              <a:rPr lang="en-US" altLang="zh-CN" dirty="0"/>
              <a:t>IP</a:t>
            </a:r>
            <a:r>
              <a:rPr lang="zh-CN" altLang="en-US" dirty="0"/>
              <a:t>黑白名单过滤、握手等操作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业务</a:t>
            </a:r>
            <a:r>
              <a:rPr lang="zh-CN" altLang="en-US" dirty="0"/>
              <a:t>层的链路正式建立，将</a:t>
            </a:r>
            <a:r>
              <a:rPr lang="en-US" altLang="zh-CN" dirty="0" err="1"/>
              <a:t>SocketChannel</a:t>
            </a:r>
            <a:r>
              <a:rPr lang="zh-CN" altLang="en-US" dirty="0"/>
              <a:t>从主线程池的</a:t>
            </a:r>
            <a:r>
              <a:rPr lang="en-US" altLang="zh-CN" dirty="0"/>
              <a:t>Reactor</a:t>
            </a:r>
            <a:r>
              <a:rPr lang="zh-CN" altLang="en-US" dirty="0"/>
              <a:t>线程的多路复用器上摘除，重新注册到</a:t>
            </a:r>
            <a:r>
              <a:rPr lang="en-US" altLang="zh-CN" dirty="0"/>
              <a:t>Sub</a:t>
            </a:r>
            <a:r>
              <a:rPr lang="zh-CN" altLang="en-US" dirty="0"/>
              <a:t>线程池的线程上，用于处理</a:t>
            </a:r>
            <a:r>
              <a:rPr lang="en-US" altLang="zh-CN" dirty="0"/>
              <a:t>I/O</a:t>
            </a:r>
            <a:r>
              <a:rPr lang="zh-CN" altLang="en-US" dirty="0"/>
              <a:t>的读写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09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0" y="500744"/>
            <a:ext cx="10018713" cy="642256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的逻辑架构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239938"/>
              </p:ext>
            </p:extLst>
          </p:nvPr>
        </p:nvGraphicFramePr>
        <p:xfrm>
          <a:off x="1484313" y="1273175"/>
          <a:ext cx="10018712" cy="4518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12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0" y="337458"/>
            <a:ext cx="10018713" cy="783771"/>
          </a:xfrm>
        </p:spPr>
        <p:txBody>
          <a:bodyPr/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的重要组件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697447"/>
              </p:ext>
            </p:extLst>
          </p:nvPr>
        </p:nvGraphicFramePr>
        <p:xfrm>
          <a:off x="1484310" y="1121228"/>
          <a:ext cx="10174290" cy="5170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682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250372"/>
            <a:ext cx="10018713" cy="936171"/>
          </a:xfrm>
        </p:spPr>
        <p:txBody>
          <a:bodyPr/>
          <a:lstStyle/>
          <a:p>
            <a:r>
              <a:rPr lang="en-US" altLang="zh-CN" dirty="0" err="1"/>
              <a:t>Netty</a:t>
            </a:r>
            <a:r>
              <a:rPr lang="zh-CN" altLang="en-US" dirty="0"/>
              <a:t>的重要组件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427748"/>
              </p:ext>
            </p:extLst>
          </p:nvPr>
        </p:nvGraphicFramePr>
        <p:xfrm>
          <a:off x="1484312" y="1186544"/>
          <a:ext cx="10163401" cy="4942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594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283029"/>
            <a:ext cx="10018713" cy="903514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入门小</a:t>
            </a:r>
            <a:r>
              <a:rPr lang="zh-CN" altLang="en-US" dirty="0" smtClean="0"/>
              <a:t>例子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服务端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15" y="1186543"/>
            <a:ext cx="9361714" cy="5138057"/>
          </a:xfrm>
        </p:spPr>
      </p:pic>
    </p:spTree>
    <p:extLst>
      <p:ext uri="{BB962C8B-B14F-4D97-AF65-F5344CB8AC3E}">
        <p14:creationId xmlns:p14="http://schemas.microsoft.com/office/powerpoint/2010/main" val="78906770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</TotalTime>
  <Words>858</Words>
  <Application>Microsoft Office PowerPoint</Application>
  <PresentationFormat>宽屏</PresentationFormat>
  <Paragraphs>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华文楷体</vt:lpstr>
      <vt:lpstr>宋体</vt:lpstr>
      <vt:lpstr>Arial</vt:lpstr>
      <vt:lpstr>Calibri</vt:lpstr>
      <vt:lpstr>Calibri Light</vt:lpstr>
      <vt:lpstr>Corbel</vt:lpstr>
      <vt:lpstr>Wingdings</vt:lpstr>
      <vt:lpstr>Wingdings 2</vt:lpstr>
      <vt:lpstr>HDOfficeLightV0</vt:lpstr>
      <vt:lpstr>视差</vt:lpstr>
      <vt:lpstr>NIO通信框架——Netty</vt:lpstr>
      <vt:lpstr>什么是Netty</vt:lpstr>
      <vt:lpstr>Netty行业应用</vt:lpstr>
      <vt:lpstr>Netty的线程模型</vt:lpstr>
      <vt:lpstr>Netty的线程模型</vt:lpstr>
      <vt:lpstr>Netty的逻辑架构</vt:lpstr>
      <vt:lpstr>Netty的重要组件</vt:lpstr>
      <vt:lpstr>Netty的重要组件</vt:lpstr>
      <vt:lpstr>Netty入门小例子——服务端</vt:lpstr>
      <vt:lpstr>Netty入门小例子——客户端</vt:lpstr>
    </vt:vector>
  </TitlesOfParts>
  <Company>zly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NIO通信框架——Netty</dc:title>
  <dc:creator>赵彦彬</dc:creator>
  <cp:lastModifiedBy>赵彦彬</cp:lastModifiedBy>
  <cp:revision>34</cp:revision>
  <dcterms:created xsi:type="dcterms:W3CDTF">2018-07-20T14:50:50Z</dcterms:created>
  <dcterms:modified xsi:type="dcterms:W3CDTF">2018-07-22T14:24:38Z</dcterms:modified>
</cp:coreProperties>
</file>