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6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7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0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8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1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EA9A-F3C9-419F-865B-28C0424F652A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D64F-81B8-4943-A63C-477E3ECAD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1000" y="461963"/>
            <a:ext cx="10998200" cy="609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98900" y="1006476"/>
            <a:ext cx="664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网站营销人员主界面</a:t>
            </a:r>
            <a:endParaRPr lang="zh-CN" altLang="en-US" sz="2800" dirty="0"/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1879600" y="3416300"/>
            <a:ext cx="2120900" cy="825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制定</a:t>
            </a:r>
            <a:r>
              <a:rPr lang="zh-CN" altLang="en-US" sz="2400" dirty="0" smtClean="0">
                <a:hlinkClick r:id="rId2" action="ppaction://hlinksldjump"/>
              </a:rPr>
              <a:t>营销</a:t>
            </a:r>
            <a:r>
              <a:rPr lang="zh-CN" altLang="en-US" sz="2400" dirty="0" smtClean="0"/>
              <a:t>策略</a:t>
            </a:r>
            <a:endParaRPr lang="zh-CN" altLang="en-US" sz="2400" dirty="0"/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>
          <a:xfrm>
            <a:off x="6057900" y="3416301"/>
            <a:ext cx="2247900" cy="825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信用充值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239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700" y="4286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700" y="188912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1950" y="533400"/>
            <a:ext cx="11239500" cy="622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08500" y="799018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营销策略制定</a:t>
            </a:r>
            <a:endParaRPr lang="zh-CN" altLang="en-US" sz="3200" dirty="0"/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8661400" y="2413000"/>
            <a:ext cx="9779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en-US" altLang="zh-CN" dirty="0" smtClean="0"/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>
          <a:xfrm>
            <a:off x="8661400" y="3457575"/>
            <a:ext cx="9779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8" name="圆角矩形 7">
            <a:hlinkClick r:id="rId2" action="ppaction://hlinksldjump"/>
          </p:cNvPr>
          <p:cNvSpPr/>
          <p:nvPr/>
        </p:nvSpPr>
        <p:spPr>
          <a:xfrm>
            <a:off x="8661400" y="4540250"/>
            <a:ext cx="977900" cy="63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9" name="圆角矩形 8">
            <a:hlinkClick r:id="rId2" action="ppaction://hlinksldjump"/>
          </p:cNvPr>
          <p:cNvSpPr/>
          <p:nvPr/>
        </p:nvSpPr>
        <p:spPr>
          <a:xfrm>
            <a:off x="4622800" y="5676900"/>
            <a:ext cx="271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取消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03450" y="2413000"/>
            <a:ext cx="322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打折的比率：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13300" y="2330092"/>
            <a:ext cx="774700" cy="520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折率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98700" y="3552309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满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876800" y="3552180"/>
            <a:ext cx="96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减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438400" y="476250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礼品赠送策略： 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143250" y="3515369"/>
            <a:ext cx="1238250" cy="461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金额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2000" y="3515369"/>
            <a:ext cx="1397000" cy="549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金额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6800" y="4762500"/>
            <a:ext cx="334010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输入格式：满 ** 元，送 *** 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9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6700" y="365125"/>
            <a:ext cx="11480800" cy="6073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97400" y="917357"/>
            <a:ext cx="36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信用充值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2133600" y="2057400"/>
            <a:ext cx="11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账号：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203700" y="2057400"/>
            <a:ext cx="2971800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输入账号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7900" y="3479800"/>
            <a:ext cx="107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金额：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203700" y="3479800"/>
            <a:ext cx="151130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￥￥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86500" y="3505994"/>
            <a:ext cx="62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元</a:t>
            </a:r>
          </a:p>
        </p:txBody>
      </p:sp>
      <p:sp>
        <p:nvSpPr>
          <p:cNvPr id="12" name="圆角矩形 11">
            <a:hlinkClick r:id="rId2" action="ppaction://hlinksldjump"/>
          </p:cNvPr>
          <p:cNvSpPr/>
          <p:nvPr/>
        </p:nvSpPr>
        <p:spPr>
          <a:xfrm>
            <a:off x="2997200" y="5003800"/>
            <a:ext cx="12065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确定</a:t>
            </a:r>
            <a:endParaRPr lang="zh-CN" altLang="en-US" sz="2800" dirty="0"/>
          </a:p>
        </p:txBody>
      </p:sp>
      <p:sp>
        <p:nvSpPr>
          <p:cNvPr id="13" name="圆角矩形 12">
            <a:hlinkClick r:id="rId2" action="ppaction://hlinksldjump"/>
          </p:cNvPr>
          <p:cNvSpPr/>
          <p:nvPr/>
        </p:nvSpPr>
        <p:spPr>
          <a:xfrm>
            <a:off x="5867400" y="5016500"/>
            <a:ext cx="1104900" cy="78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取消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98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54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gao</dc:creator>
  <cp:lastModifiedBy>xiang gao</cp:lastModifiedBy>
  <cp:revision>4</cp:revision>
  <dcterms:created xsi:type="dcterms:W3CDTF">2016-10-22T09:18:29Z</dcterms:created>
  <dcterms:modified xsi:type="dcterms:W3CDTF">2016-10-22T09:49:15Z</dcterms:modified>
</cp:coreProperties>
</file>