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71" r:id="rId4"/>
    <p:sldId id="269" r:id="rId5"/>
    <p:sldId id="27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13" y="13335"/>
            <a:ext cx="11581130" cy="64014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>
            <a:hlinkClick r:id="rId2" action="ppaction://hlinksldjump"/>
          </p:cNvPr>
          <p:cNvSpPr/>
          <p:nvPr/>
        </p:nvSpPr>
        <p:spPr>
          <a:xfrm>
            <a:off x="3646170" y="2425065"/>
            <a:ext cx="1662430" cy="91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6183630" y="2424430"/>
            <a:ext cx="1692910" cy="91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信息编辑</a:t>
            </a:r>
          </a:p>
        </p:txBody>
      </p:sp>
      <p:sp>
        <p:nvSpPr>
          <p:cNvPr id="14" name="圆角矩形 13">
            <a:hlinkClick r:id="rId4" action="ppaction://hlinksldjump"/>
          </p:cNvPr>
          <p:cNvSpPr/>
          <p:nvPr/>
        </p:nvSpPr>
        <p:spPr>
          <a:xfrm>
            <a:off x="927100" y="2425065"/>
            <a:ext cx="1825625" cy="91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订单管理</a:t>
            </a:r>
          </a:p>
        </p:txBody>
      </p:sp>
      <p:sp>
        <p:nvSpPr>
          <p:cNvPr id="15" name="圆角矩形 14">
            <a:hlinkClick r:id="rId5" action="ppaction://hlinksldjump"/>
          </p:cNvPr>
          <p:cNvSpPr/>
          <p:nvPr/>
        </p:nvSpPr>
        <p:spPr>
          <a:xfrm>
            <a:off x="8752205" y="2425700"/>
            <a:ext cx="169291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营销策略制定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828800" y="266700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694669101"/>
              </p:ext>
            </p:extLst>
          </p:nvPr>
        </p:nvGraphicFramePr>
        <p:xfrm>
          <a:off x="1446530" y="970915"/>
          <a:ext cx="9405516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9543060"/>
                    </a:ext>
                  </a:extLst>
                </a:gridCol>
                <a:gridCol w="795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8570">
                  <a:extLst>
                    <a:ext uri="{9D8B030D-6E8A-4147-A177-3AD203B41FA5}">
                      <a16:colId xmlns:a16="http://schemas.microsoft.com/office/drawing/2014/main" val="374992536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酒店名称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商圈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星级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详细地址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酒店描述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房间类型与数量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类型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入住</a:t>
                      </a:r>
                      <a:r>
                        <a:rPr lang="zh-CN" altLang="en-US" sz="1800">
                          <a:sym typeface="+mn-ea"/>
                        </a:rPr>
                        <a:t>数量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预定</a:t>
                      </a:r>
                      <a:r>
                        <a:rPr lang="zh-CN" altLang="en-US" dirty="0"/>
                        <a:t>数量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空闲数量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豪华双人间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家庭间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标准双人间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94564"/>
                  </a:ext>
                </a:extLst>
              </a:tr>
              <a:tr h="12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标准单人间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28857"/>
                  </a:ext>
                </a:extLst>
              </a:tr>
            </a:tbl>
          </a:graphicData>
        </a:graphic>
      </p:graphicFrame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3794760" y="5671820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4" name="圆角矩形 13">
            <a:hlinkClick r:id="rId3" action="ppaction://hlinksldjump"/>
          </p:cNvPr>
          <p:cNvSpPr/>
          <p:nvPr/>
        </p:nvSpPr>
        <p:spPr>
          <a:xfrm>
            <a:off x="6623685" y="567182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44875" y="565785"/>
            <a:ext cx="529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查看酒店信息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828800" y="266700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446530" y="1448435"/>
          <a:ext cx="9296400" cy="396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酒店名称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星级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密码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确认密码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商圈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详细地址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酒店描述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房间类型与数量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豪华双人间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标准双人间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家庭间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3794760" y="5671820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6623685" y="567182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44875" y="565785"/>
            <a:ext cx="529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修改酒店信息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509395" y="951865"/>
          <a:ext cx="8851265" cy="400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顾客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曾欢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2016/10/22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6384925" y="347980"/>
            <a:ext cx="1026795" cy="44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筛选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76650" y="347345"/>
            <a:ext cx="2188845" cy="446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关键字</a:t>
            </a:r>
          </a:p>
        </p:txBody>
      </p:sp>
      <p:sp>
        <p:nvSpPr>
          <p:cNvPr id="11" name="圆角矩形 10">
            <a:hlinkClick r:id="rId2" action="ppaction://hlinksldjump"/>
          </p:cNvPr>
          <p:cNvSpPr/>
          <p:nvPr/>
        </p:nvSpPr>
        <p:spPr>
          <a:xfrm>
            <a:off x="3794760" y="5478145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17" name="圆角矩形 16">
            <a:hlinkClick r:id="rId2" action="ppaction://hlinksldjump"/>
          </p:cNvPr>
          <p:cNvSpPr/>
          <p:nvPr/>
        </p:nvSpPr>
        <p:spPr>
          <a:xfrm>
            <a:off x="6593840" y="547878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78660" y="1848485"/>
          <a:ext cx="85318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促销策略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会员等级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打折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满减所要达到数量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减少价格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3943350" y="4926965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6682740" y="492760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88435" y="688975"/>
            <a:ext cx="3915410" cy="75946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促销策略制定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161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star</dc:creator>
  <cp:lastModifiedBy>黄泽鹏</cp:lastModifiedBy>
  <cp:revision>8</cp:revision>
  <dcterms:created xsi:type="dcterms:W3CDTF">2016-10-22T08:20:14Z</dcterms:created>
  <dcterms:modified xsi:type="dcterms:W3CDTF">2016-11-22T16:22:02Z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