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21" y="1416676"/>
            <a:ext cx="4975854" cy="4549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8056" y="643944"/>
            <a:ext cx="455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dirty="0" smtClean="0"/>
              <a:t>登入界面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33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30" y="983981"/>
            <a:ext cx="7619048" cy="57142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597" y="360608"/>
            <a:ext cx="4043966" cy="46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04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48775"/>
            <a:ext cx="9702818" cy="72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00" y="581381"/>
            <a:ext cx="7600000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14" y="519476"/>
            <a:ext cx="7628571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star</dc:creator>
  <cp:lastModifiedBy>曾欢</cp:lastModifiedBy>
  <cp:revision>11</cp:revision>
  <dcterms:created xsi:type="dcterms:W3CDTF">2016-10-22T08:20:14Z</dcterms:created>
  <dcterms:modified xsi:type="dcterms:W3CDTF">2017-01-02T06:00:51Z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