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2"/>
    <p:sldId id="275" r:id="rId3"/>
    <p:sldId id="266" r:id="rId4"/>
    <p:sldId id="277" r:id="rId5"/>
    <p:sldId id="276" r:id="rId6"/>
    <p:sldId id="278" r:id="rId7"/>
    <p:sldId id="279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144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8978" y="0"/>
            <a:ext cx="11581130" cy="640143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01035" y="1432560"/>
            <a:ext cx="528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网上酒店预定系统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892040" y="3693626"/>
            <a:ext cx="309499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18405" y="2394857"/>
            <a:ext cx="3094355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用户名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16680" y="2346960"/>
            <a:ext cx="9753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16680" y="3696166"/>
            <a:ext cx="6553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密码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836126" y="4994935"/>
            <a:ext cx="1438910" cy="65314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hlinkClick r:id="rId2" action="ppaction://hlinksldjump"/>
              </a:rPr>
              <a:t>登陆</a:t>
            </a:r>
            <a:endParaRPr lang="zh-CN" altLang="en-US" sz="2400" dirty="0"/>
          </a:p>
        </p:txBody>
      </p:sp>
      <p:sp>
        <p:nvSpPr>
          <p:cNvPr id="9" name="圆角矩形 8"/>
          <p:cNvSpPr/>
          <p:nvPr/>
        </p:nvSpPr>
        <p:spPr>
          <a:xfrm>
            <a:off x="6439535" y="4994935"/>
            <a:ext cx="1325608" cy="711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971" y="261257"/>
            <a:ext cx="11364686" cy="67201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圆角矩形 2">
            <a:hlinkClick r:id="rId2" action="ppaction://hlinksldjump"/>
          </p:cNvPr>
          <p:cNvSpPr/>
          <p:nvPr/>
        </p:nvSpPr>
        <p:spPr>
          <a:xfrm>
            <a:off x="1611086" y="5384800"/>
            <a:ext cx="2714170" cy="7982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历史</a:t>
            </a:r>
            <a:r>
              <a:rPr lang="zh-CN" altLang="en-US" sz="2800" dirty="0" smtClean="0">
                <a:hlinkClick r:id="rId2" action="ppaction://hlinksldjump"/>
              </a:rPr>
              <a:t>订单</a:t>
            </a:r>
            <a:r>
              <a:rPr lang="zh-CN" altLang="en-US" sz="2800" dirty="0" smtClean="0"/>
              <a:t>查询</a:t>
            </a:r>
            <a:endParaRPr lang="zh-CN" altLang="en-US" sz="2800" dirty="0"/>
          </a:p>
        </p:txBody>
      </p:sp>
      <p:sp>
        <p:nvSpPr>
          <p:cNvPr id="4" name="圆角矩形 3">
            <a:hlinkClick r:id="rId3" action="ppaction://hlinksldjump"/>
          </p:cNvPr>
          <p:cNvSpPr/>
          <p:nvPr/>
        </p:nvSpPr>
        <p:spPr>
          <a:xfrm>
            <a:off x="5283200" y="5384800"/>
            <a:ext cx="2627086" cy="7982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用户信息管理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959429" y="1567543"/>
            <a:ext cx="1008742" cy="5370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目的地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商圈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97943" y="1625600"/>
            <a:ext cx="324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输入商圈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418114" y="1625599"/>
            <a:ext cx="3243943" cy="4789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此处输入地址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>
            <a:hlinkClick r:id="rId4" action="ppaction://hlinksldjump"/>
          </p:cNvPr>
          <p:cNvSpPr/>
          <p:nvPr/>
        </p:nvSpPr>
        <p:spPr>
          <a:xfrm>
            <a:off x="7590971" y="1625600"/>
            <a:ext cx="1553029" cy="478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4165" y="454909"/>
            <a:ext cx="9984920" cy="594332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41370" y="965200"/>
            <a:ext cx="61087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/>
                </a:solidFill>
              </a:rPr>
              <a:t>用户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信息</a:t>
            </a:r>
            <a:r>
              <a:rPr lang="zh-CN" altLang="en-US" sz="3600" b="1" dirty="0"/>
              <a:t>编辑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59361"/>
              </p:ext>
            </p:extLst>
          </p:nvPr>
        </p:nvGraphicFramePr>
        <p:xfrm>
          <a:off x="2307771" y="2069644"/>
          <a:ext cx="6276279" cy="285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070"/>
                <a:gridCol w="1707696"/>
                <a:gridCol w="1430443"/>
                <a:gridCol w="1569070"/>
              </a:tblGrid>
              <a:tr h="46301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7295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家庭住址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977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爱好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295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信用值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729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729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圆角矩形 1">
            <a:hlinkClick r:id="rId2" action="ppaction://hlinksldjump"/>
          </p:cNvPr>
          <p:cNvSpPr/>
          <p:nvPr/>
        </p:nvSpPr>
        <p:spPr>
          <a:xfrm>
            <a:off x="1826237" y="5342890"/>
            <a:ext cx="1624263" cy="6978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编辑</a:t>
            </a:r>
            <a:endParaRPr lang="zh-CN" altLang="en-US" sz="3600" dirty="0"/>
          </a:p>
        </p:txBody>
      </p:sp>
      <p:sp>
        <p:nvSpPr>
          <p:cNvPr id="7" name="圆角矩形 6">
            <a:hlinkClick r:id="rId3" action="ppaction://hlinksldjump"/>
          </p:cNvPr>
          <p:cNvSpPr/>
          <p:nvPr/>
        </p:nvSpPr>
        <p:spPr>
          <a:xfrm>
            <a:off x="6217920" y="5379342"/>
            <a:ext cx="1612232" cy="661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返回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4165" y="454909"/>
            <a:ext cx="9984920" cy="594332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41370" y="965200"/>
            <a:ext cx="61087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/>
                </a:solidFill>
              </a:rPr>
              <a:t>用户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信息</a:t>
            </a:r>
            <a:r>
              <a:rPr lang="zh-CN" altLang="en-US" sz="3600" b="1" dirty="0"/>
              <a:t>编辑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59361"/>
              </p:ext>
            </p:extLst>
          </p:nvPr>
        </p:nvGraphicFramePr>
        <p:xfrm>
          <a:off x="2307771" y="2069644"/>
          <a:ext cx="6276279" cy="285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070"/>
                <a:gridCol w="1707696"/>
                <a:gridCol w="1430443"/>
                <a:gridCol w="1569070"/>
              </a:tblGrid>
              <a:tr h="46301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7295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家庭住址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977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爱好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295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信用值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729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729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圆角矩形 1">
            <a:hlinkClick r:id="rId2" action="ppaction://hlinksldjump"/>
          </p:cNvPr>
          <p:cNvSpPr/>
          <p:nvPr/>
        </p:nvSpPr>
        <p:spPr>
          <a:xfrm>
            <a:off x="1826237" y="5342890"/>
            <a:ext cx="1624263" cy="6978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提交</a:t>
            </a:r>
            <a:endParaRPr lang="zh-CN" altLang="en-US" sz="3600" dirty="0"/>
          </a:p>
        </p:txBody>
      </p:sp>
      <p:sp>
        <p:nvSpPr>
          <p:cNvPr id="7" name="圆角矩形 6">
            <a:hlinkClick r:id="rId3" action="ppaction://hlinksldjump"/>
          </p:cNvPr>
          <p:cNvSpPr/>
          <p:nvPr/>
        </p:nvSpPr>
        <p:spPr>
          <a:xfrm>
            <a:off x="6217920" y="5379342"/>
            <a:ext cx="1612232" cy="661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返回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0809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1542" y="609600"/>
            <a:ext cx="10798628" cy="586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34113" y="1204685"/>
            <a:ext cx="3033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历史订单查看</a:t>
            </a:r>
            <a:endParaRPr lang="zh-CN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704033"/>
              </p:ext>
            </p:extLst>
          </p:nvPr>
        </p:nvGraphicFramePr>
        <p:xfrm>
          <a:off x="1766540" y="2446101"/>
          <a:ext cx="8128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订单号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详情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10909109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               酒店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剪去单角的矩形 4"/>
          <p:cNvSpPr/>
          <p:nvPr/>
        </p:nvSpPr>
        <p:spPr>
          <a:xfrm>
            <a:off x="1756612" y="1851016"/>
            <a:ext cx="1179094" cy="555300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全部订单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剪去单角的矩形 5"/>
          <p:cNvSpPr/>
          <p:nvPr/>
        </p:nvSpPr>
        <p:spPr>
          <a:xfrm>
            <a:off x="2935706" y="1851016"/>
            <a:ext cx="1251283" cy="5553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正常订单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剪去单角的矩形 6"/>
          <p:cNvSpPr/>
          <p:nvPr/>
        </p:nvSpPr>
        <p:spPr>
          <a:xfrm>
            <a:off x="4186989" y="1851016"/>
            <a:ext cx="1307239" cy="5553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异常订单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剪去单角的矩形 7"/>
          <p:cNvSpPr/>
          <p:nvPr/>
        </p:nvSpPr>
        <p:spPr>
          <a:xfrm>
            <a:off x="5494228" y="1851016"/>
            <a:ext cx="1343622" cy="5553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未完成订单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圆角矩形 8">
            <a:hlinkClick r:id="rId2" action="ppaction://hlinksldjump"/>
          </p:cNvPr>
          <p:cNvSpPr/>
          <p:nvPr/>
        </p:nvSpPr>
        <p:spPr>
          <a:xfrm>
            <a:off x="7856621" y="5654842"/>
            <a:ext cx="1828800" cy="601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99035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5326" y="372979"/>
            <a:ext cx="10684042" cy="62203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84031" y="757990"/>
            <a:ext cx="5089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订单生成界面</a:t>
            </a:r>
            <a:endParaRPr lang="zh-CN" altLang="en-US" sz="3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77519"/>
              </p:ext>
            </p:extLst>
          </p:nvPr>
        </p:nvGraphicFramePr>
        <p:xfrm>
          <a:off x="2502567" y="2654433"/>
          <a:ext cx="659598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995"/>
                <a:gridCol w="1648995"/>
                <a:gridCol w="1648995"/>
                <a:gridCol w="164899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酒店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订单生成时间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入住时间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退房时间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入住人数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房间号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信用值（已抵押）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2562726" y="5546559"/>
            <a:ext cx="1684421" cy="7098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确定</a:t>
            </a:r>
            <a:endParaRPr lang="zh-CN" altLang="en-US" sz="3200" dirty="0"/>
          </a:p>
        </p:txBody>
      </p:sp>
      <p:sp>
        <p:nvSpPr>
          <p:cNvPr id="6" name="圆角矩形 5">
            <a:hlinkClick r:id="rId2" action="ppaction://hlinksldjump"/>
          </p:cNvPr>
          <p:cNvSpPr/>
          <p:nvPr/>
        </p:nvSpPr>
        <p:spPr>
          <a:xfrm>
            <a:off x="6936205" y="5546559"/>
            <a:ext cx="1564105" cy="7098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取消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0065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2978" y="517358"/>
            <a:ext cx="11177337" cy="60278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199020" y="830178"/>
            <a:ext cx="5570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酒店选择界面</a:t>
            </a:r>
            <a:endParaRPr lang="zh-CN" altLang="en-US" sz="36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632184"/>
              </p:ext>
            </p:extLst>
          </p:nvPr>
        </p:nvGraphicFramePr>
        <p:xfrm>
          <a:off x="2086810" y="2235869"/>
          <a:ext cx="8128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酒店名称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星级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红星酒店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南京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5161547" y="5426242"/>
            <a:ext cx="1648327" cy="649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hlinkClick r:id="rId2" action="ppaction://hlinksldjump"/>
              </a:rPr>
              <a:t>返回</a:t>
            </a:r>
            <a:endParaRPr lang="zh-CN" altLang="en-US" sz="3200" dirty="0"/>
          </a:p>
        </p:txBody>
      </p:sp>
      <p:sp>
        <p:nvSpPr>
          <p:cNvPr id="8" name="圆角矩形 7"/>
          <p:cNvSpPr/>
          <p:nvPr/>
        </p:nvSpPr>
        <p:spPr>
          <a:xfrm>
            <a:off x="8181474" y="2667318"/>
            <a:ext cx="1431757" cy="280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</a:t>
            </a:r>
            <a:r>
              <a:rPr lang="zh-CN" altLang="en-US" dirty="0" smtClean="0">
                <a:hlinkClick r:id="rId3" action="ppaction://hlinksldjump"/>
              </a:rPr>
              <a:t>该</a:t>
            </a:r>
            <a:r>
              <a:rPr lang="zh-CN" altLang="en-US" dirty="0" smtClean="0"/>
              <a:t>酒店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1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114</Words>
  <Application>Microsoft Office PowerPoint</Application>
  <PresentationFormat>宽屏</PresentationFormat>
  <Paragraphs>64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little star</dc:creator>
  <cp:lastModifiedBy>xiang gao</cp:lastModifiedBy>
  <cp:revision>20</cp:revision>
  <dcterms:created xsi:type="dcterms:W3CDTF">2016-10-21T05:55:00Z</dcterms:created>
  <dcterms:modified xsi:type="dcterms:W3CDTF">2016-10-22T09:00:17Z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