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6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2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8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4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3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E6F6-EA20-4901-8061-984D3076CC76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36F6-5536-460B-9092-BCA28BA3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1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86740"/>
              </p:ext>
            </p:extLst>
          </p:nvPr>
        </p:nvGraphicFramePr>
        <p:xfrm>
          <a:off x="2470817" y="2059122"/>
          <a:ext cx="68051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99">
                  <a:extLst>
                    <a:ext uri="{9D8B030D-6E8A-4147-A177-3AD203B41FA5}">
                      <a16:colId xmlns:a16="http://schemas.microsoft.com/office/drawing/2014/main" val="825236083"/>
                    </a:ext>
                  </a:extLst>
                </a:gridCol>
                <a:gridCol w="1701299">
                  <a:extLst>
                    <a:ext uri="{9D8B030D-6E8A-4147-A177-3AD203B41FA5}">
                      <a16:colId xmlns:a16="http://schemas.microsoft.com/office/drawing/2014/main" val="488187026"/>
                    </a:ext>
                  </a:extLst>
                </a:gridCol>
                <a:gridCol w="1701299">
                  <a:extLst>
                    <a:ext uri="{9D8B030D-6E8A-4147-A177-3AD203B41FA5}">
                      <a16:colId xmlns:a16="http://schemas.microsoft.com/office/drawing/2014/main" val="4096575128"/>
                    </a:ext>
                  </a:extLst>
                </a:gridCol>
                <a:gridCol w="1701299">
                  <a:extLst>
                    <a:ext uri="{9D8B030D-6E8A-4147-A177-3AD203B41FA5}">
                      <a16:colId xmlns:a16="http://schemas.microsoft.com/office/drawing/2014/main" val="20747652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245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04903"/>
                  </a:ext>
                </a:extLst>
              </a:tr>
            </a:tbl>
          </a:graphicData>
        </a:graphic>
      </p:graphicFrame>
      <p:sp>
        <p:nvSpPr>
          <p:cNvPr id="6" name="流程图: 可选过程 5"/>
          <p:cNvSpPr/>
          <p:nvPr/>
        </p:nvSpPr>
        <p:spPr>
          <a:xfrm>
            <a:off x="2470817" y="4277061"/>
            <a:ext cx="1395664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3" action="ppaction://hlinksldjump"/>
              </a:rPr>
              <a:t>用户管理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7880349" y="4277061"/>
            <a:ext cx="1395664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4" action="ppaction://hlinksldjump"/>
              </a:rPr>
              <a:t>网站营销人员管理</a:t>
            </a:r>
            <a:endParaRPr lang="zh-CN" altLang="en-US" dirty="0"/>
          </a:p>
        </p:txBody>
      </p:sp>
      <p:sp>
        <p:nvSpPr>
          <p:cNvPr id="8" name="流程图: 可选过程 7"/>
          <p:cNvSpPr/>
          <p:nvPr/>
        </p:nvSpPr>
        <p:spPr>
          <a:xfrm>
            <a:off x="5175583" y="4277061"/>
            <a:ext cx="1395664" cy="697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rId5" action="ppaction://hlinksldjump"/>
              </a:rPr>
              <a:t>酒店管理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网站管理人员</a:t>
            </a:r>
          </a:p>
        </p:txBody>
      </p:sp>
    </p:spTree>
    <p:extLst>
      <p:ext uri="{BB962C8B-B14F-4D97-AF65-F5344CB8AC3E}">
        <p14:creationId xmlns:p14="http://schemas.microsoft.com/office/powerpoint/2010/main" val="413234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网站营销人员信息编辑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5061283" y="4590891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确定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下弧形 6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8323"/>
              </p:ext>
            </p:extLst>
          </p:nvPr>
        </p:nvGraphicFramePr>
        <p:xfrm>
          <a:off x="2875663" y="1981866"/>
          <a:ext cx="5995504" cy="93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12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（不可修改）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31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7567862" y="2273967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1485" y="2273967"/>
            <a:ext cx="4078704" cy="661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此处输入用户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用户信息查询</a:t>
            </a:r>
          </a:p>
        </p:txBody>
      </p:sp>
      <p:sp>
        <p:nvSpPr>
          <p:cNvPr id="11" name="箭头: 下弧形 10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5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7567862" y="2273967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485" y="2273967"/>
            <a:ext cx="4078704" cy="661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此处输入酒店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酒店信息查询</a:t>
            </a:r>
          </a:p>
        </p:txBody>
      </p:sp>
      <p:sp>
        <p:nvSpPr>
          <p:cNvPr id="9" name="箭头: 下弧形 8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2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7567862" y="2273967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485" y="2273967"/>
            <a:ext cx="4078704" cy="6617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此处输入网站营销人员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网站营销人员信息查询</a:t>
            </a:r>
          </a:p>
        </p:txBody>
      </p:sp>
      <p:sp>
        <p:nvSpPr>
          <p:cNvPr id="9" name="箭头: 下弧形 8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5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用户信息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20094"/>
              </p:ext>
            </p:extLst>
          </p:nvPr>
        </p:nvGraphicFramePr>
        <p:xfrm>
          <a:off x="2875663" y="1981866"/>
          <a:ext cx="5995504" cy="143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12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00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流程图: 可选过程 6"/>
          <p:cNvSpPr/>
          <p:nvPr/>
        </p:nvSpPr>
        <p:spPr>
          <a:xfrm>
            <a:off x="5061283" y="5088591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箭头: 下弧形 9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5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用户信息编辑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79916"/>
              </p:ext>
            </p:extLst>
          </p:nvPr>
        </p:nvGraphicFramePr>
        <p:xfrm>
          <a:off x="2875663" y="1981866"/>
          <a:ext cx="5995504" cy="143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12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（不可修改）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00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流程图: 可选过程 6"/>
          <p:cNvSpPr/>
          <p:nvPr/>
        </p:nvSpPr>
        <p:spPr>
          <a:xfrm>
            <a:off x="5061283" y="5088591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确定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箭头: 下弧形 7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6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酒店信息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5061283" y="5502881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下弧形 6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57315"/>
              </p:ext>
            </p:extLst>
          </p:nvPr>
        </p:nvGraphicFramePr>
        <p:xfrm>
          <a:off x="1729036" y="1528647"/>
          <a:ext cx="8128002" cy="361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76283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492826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7038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54665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8986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9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酒店名称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0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商圈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0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详细地址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酒店描述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5256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房间类型与数量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221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类型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价格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数量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75659"/>
                  </a:ext>
                </a:extLst>
              </a:tr>
              <a:tr h="380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豪华双人间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标准双人间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0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豪华单人间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标准单人间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家庭间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9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45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酒店信息编辑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5061283" y="5502881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确定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箭头: 下弧形 5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38960"/>
              </p:ext>
            </p:extLst>
          </p:nvPr>
        </p:nvGraphicFramePr>
        <p:xfrm>
          <a:off x="1729036" y="1528647"/>
          <a:ext cx="8128002" cy="361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76283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492826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7038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54665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689863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9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酒店名称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0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商圈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0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详细地址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8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酒店描述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5256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房间类型与数量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221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类型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价格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数量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75659"/>
                  </a:ext>
                </a:extLst>
              </a:tr>
              <a:tr h="380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豪华双人间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标准双人间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0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豪华单人间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标准单人间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家庭间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9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0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8810"/>
            <a:ext cx="8698831" cy="6213451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705726" y="613611"/>
            <a:ext cx="4174623" cy="649705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网站营销人员信息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5061283" y="4590891"/>
            <a:ext cx="1624264" cy="66173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下弧形 6"/>
          <p:cNvSpPr/>
          <p:nvPr/>
        </p:nvSpPr>
        <p:spPr>
          <a:xfrm>
            <a:off x="1805940" y="613611"/>
            <a:ext cx="1440180" cy="6497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返回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23074"/>
              </p:ext>
            </p:extLst>
          </p:nvPr>
        </p:nvGraphicFramePr>
        <p:xfrm>
          <a:off x="2875663" y="1981866"/>
          <a:ext cx="5995504" cy="935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12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57"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9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173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黄泽鹏</dc:creator>
  <cp:lastModifiedBy>黄泽鹏</cp:lastModifiedBy>
  <cp:revision>9</cp:revision>
  <dcterms:created xsi:type="dcterms:W3CDTF">2016-10-22T09:03:01Z</dcterms:created>
  <dcterms:modified xsi:type="dcterms:W3CDTF">2016-10-22T10:27:04Z</dcterms:modified>
</cp:coreProperties>
</file>