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61" r:id="rId7"/>
    <p:sldId id="271" r:id="rId8"/>
    <p:sldId id="269" r:id="rId9"/>
    <p:sldId id="270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2017/1/2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721" y="1416676"/>
            <a:ext cx="4975854" cy="4549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28056" y="643944"/>
            <a:ext cx="455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</a:t>
            </a:r>
            <a:r>
              <a:rPr lang="zh-CN" altLang="en-US" dirty="0" smtClean="0"/>
              <a:t>登入界面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33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930" y="983981"/>
            <a:ext cx="7619048" cy="571428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2597" y="360608"/>
            <a:ext cx="4043966" cy="46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04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7" y="48775"/>
            <a:ext cx="9702818" cy="727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000" y="581381"/>
            <a:ext cx="7600000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5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14" y="519476"/>
            <a:ext cx="7628571" cy="5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/>
        </p:nvGraphicFramePr>
        <p:xfrm>
          <a:off x="1828800" y="266700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酒店名称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商圈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星级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694669101"/>
              </p:ext>
            </p:extLst>
          </p:nvPr>
        </p:nvGraphicFramePr>
        <p:xfrm>
          <a:off x="1446530" y="970915"/>
          <a:ext cx="9405516" cy="41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39543060"/>
                    </a:ext>
                  </a:extLst>
                </a:gridCol>
                <a:gridCol w="795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8570">
                  <a:extLst>
                    <a:ext uri="{9D8B030D-6E8A-4147-A177-3AD203B41FA5}">
                      <a16:colId xmlns:a16="http://schemas.microsoft.com/office/drawing/2014/main" val="374992536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酒店名称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ID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商圈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星级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详细地址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酒店描述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7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房间类型与数量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类型 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价格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入住</a:t>
                      </a:r>
                      <a:r>
                        <a:rPr lang="zh-CN" altLang="en-US" sz="1800">
                          <a:sym typeface="+mn-ea"/>
                        </a:rPr>
                        <a:t>数量</a:t>
                      </a:r>
                      <a:endParaRPr lang="zh-CN" altLang="en-US" sz="1800" dirty="0">
                        <a:sym typeface="+mn-ea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预定</a:t>
                      </a:r>
                      <a:r>
                        <a:rPr lang="zh-CN" altLang="en-US" dirty="0"/>
                        <a:t>数量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空闲数量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豪华双人间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豪华单人间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家庭间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9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标准双人间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94564"/>
                  </a:ext>
                </a:extLst>
              </a:tr>
              <a:tr h="1227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标准单人间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528857"/>
                  </a:ext>
                </a:extLst>
              </a:tr>
            </a:tbl>
          </a:graphicData>
        </a:graphic>
      </p:graphicFrame>
      <p:sp>
        <p:nvSpPr>
          <p:cNvPr id="13" name="圆角矩形 12">
            <a:hlinkClick r:id="rId2" action="ppaction://hlinksldjump"/>
          </p:cNvPr>
          <p:cNvSpPr/>
          <p:nvPr/>
        </p:nvSpPr>
        <p:spPr>
          <a:xfrm>
            <a:off x="3794760" y="5671820"/>
            <a:ext cx="1459230" cy="71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14" name="圆角矩形 13">
            <a:hlinkClick r:id="rId3" action="ppaction://hlinksldjump"/>
          </p:cNvPr>
          <p:cNvSpPr/>
          <p:nvPr/>
        </p:nvSpPr>
        <p:spPr>
          <a:xfrm>
            <a:off x="6623685" y="5671820"/>
            <a:ext cx="154940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44875" y="565785"/>
            <a:ext cx="5299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查看酒店信息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440" y="45720"/>
            <a:ext cx="1417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2016/10/24 16</a:t>
            </a:r>
            <a:r>
              <a:rPr lang="zh-CN" altLang="en-US"/>
              <a:t>：</a:t>
            </a:r>
            <a:r>
              <a:rPr lang="en-US" altLang="zh-CN"/>
              <a:t>33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/>
          <p:nvPr/>
        </p:nvGraphicFramePr>
        <p:xfrm>
          <a:off x="1828800" y="2667000"/>
          <a:ext cx="853186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酒店名称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商圈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详细地址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星级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1446530" y="1448435"/>
          <a:ext cx="9296400" cy="396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酒店名称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星级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密码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确认密码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商圈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详细地址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酒店描述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grid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房间类型与数量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 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价格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价格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数量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豪华双人间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标准双人间 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豪华单人间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标准单人间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家庭间</a:t>
                      </a:r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45720" marR="4572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圆角矩形 12">
            <a:hlinkClick r:id="rId2" action="ppaction://hlinksldjump"/>
          </p:cNvPr>
          <p:cNvSpPr/>
          <p:nvPr/>
        </p:nvSpPr>
        <p:spPr>
          <a:xfrm>
            <a:off x="3794760" y="5671820"/>
            <a:ext cx="1459230" cy="71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保存</a:t>
            </a:r>
          </a:p>
        </p:txBody>
      </p:sp>
      <p:sp>
        <p:nvSpPr>
          <p:cNvPr id="14" name="圆角矩形 13">
            <a:hlinkClick r:id="rId2" action="ppaction://hlinksldjump"/>
          </p:cNvPr>
          <p:cNvSpPr/>
          <p:nvPr/>
        </p:nvSpPr>
        <p:spPr>
          <a:xfrm>
            <a:off x="6623685" y="5671820"/>
            <a:ext cx="154940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44875" y="565785"/>
            <a:ext cx="52997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修改酒店信息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440" y="45720"/>
            <a:ext cx="1417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2016/10/24 16</a:t>
            </a:r>
            <a:r>
              <a:rPr lang="zh-CN" altLang="en-US"/>
              <a:t>：</a:t>
            </a:r>
            <a:r>
              <a:rPr lang="en-US" altLang="zh-CN"/>
              <a:t>33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1440" y="45720"/>
            <a:ext cx="1417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2016/10/24 16</a:t>
            </a:r>
            <a:r>
              <a:rPr lang="zh-CN" altLang="en-US"/>
              <a:t>：</a:t>
            </a:r>
            <a:r>
              <a:rPr lang="en-US" altLang="zh-CN"/>
              <a:t>33</a:t>
            </a:r>
          </a:p>
        </p:txBody>
      </p:sp>
      <p:graphicFrame>
        <p:nvGraphicFramePr>
          <p:cNvPr id="2" name="表格 1"/>
          <p:cNvGraphicFramePr/>
          <p:nvPr>
            <p:extLst>
              <p:ext uri="{D42A27DB-BD31-4B8C-83A1-F6EECF244321}">
                <p14:modId xmlns:p14="http://schemas.microsoft.com/office/powerpoint/2010/main" val="50423431"/>
              </p:ext>
            </p:extLst>
          </p:nvPr>
        </p:nvGraphicFramePr>
        <p:xfrm>
          <a:off x="1509395" y="1335405"/>
          <a:ext cx="8851265" cy="3866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顾客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订单号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曾欢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2016/10/22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未执行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圆角矩形 7"/>
          <p:cNvSpPr/>
          <p:nvPr/>
        </p:nvSpPr>
        <p:spPr>
          <a:xfrm>
            <a:off x="6384925" y="347980"/>
            <a:ext cx="1026795" cy="44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筛选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676650" y="347345"/>
            <a:ext cx="2188845" cy="4464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2"/>
                </a:solidFill>
              </a:rPr>
              <a:t>关键字</a:t>
            </a:r>
          </a:p>
        </p:txBody>
      </p:sp>
      <p:sp>
        <p:nvSpPr>
          <p:cNvPr id="11" name="圆角矩形 10">
            <a:hlinkClick r:id="rId2" action="ppaction://hlinksldjump"/>
          </p:cNvPr>
          <p:cNvSpPr/>
          <p:nvPr/>
        </p:nvSpPr>
        <p:spPr>
          <a:xfrm>
            <a:off x="3794760" y="5478145"/>
            <a:ext cx="1459230" cy="71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保存</a:t>
            </a:r>
          </a:p>
        </p:txBody>
      </p:sp>
      <p:sp>
        <p:nvSpPr>
          <p:cNvPr id="17" name="圆角矩形 16">
            <a:hlinkClick r:id="rId2" action="ppaction://hlinksldjump"/>
          </p:cNvPr>
          <p:cNvSpPr/>
          <p:nvPr/>
        </p:nvSpPr>
        <p:spPr>
          <a:xfrm>
            <a:off x="6593840" y="5478780"/>
            <a:ext cx="154940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返回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91440" y="45720"/>
            <a:ext cx="141732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2016/10/24 16</a:t>
            </a:r>
            <a:r>
              <a:rPr lang="zh-CN" altLang="en-US"/>
              <a:t>：</a:t>
            </a:r>
            <a:r>
              <a:rPr lang="en-US" altLang="zh-CN"/>
              <a:t>33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978660" y="1848485"/>
          <a:ext cx="853186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1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促销策略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描述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会员等级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打折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满减所要达到数量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减少价格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3943350" y="4926965"/>
            <a:ext cx="1459230" cy="715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保存</a:t>
            </a:r>
          </a:p>
        </p:txBody>
      </p:sp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6682740" y="4927600"/>
            <a:ext cx="1549400" cy="714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988435" y="688975"/>
            <a:ext cx="3915410" cy="75946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促销策略制定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149</Words>
  <Application>Microsoft Office PowerPoint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star</dc:creator>
  <cp:lastModifiedBy>曾欢</cp:lastModifiedBy>
  <cp:revision>10</cp:revision>
  <dcterms:created xsi:type="dcterms:W3CDTF">2016-10-22T08:20:14Z</dcterms:created>
  <dcterms:modified xsi:type="dcterms:W3CDTF">2017-01-02T03:48:28Z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