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ype="http://schemas.openxmlformats.org/officeDocument/2006/relationships/presProps" Target="presProps.xml"/>  <Relationship Id="rId11" Type="http://schemas.openxmlformats.org/officeDocument/2006/relationships/viewProps" Target="viewProps.xml"/>  <Relationship Id="rId12" Type="http://schemas.openxmlformats.org/officeDocument/2006/relationships/theme" Target="theme/theme1.xml"/>  <Relationship Id="rId13" Type="http://schemas.openxmlformats.org/officeDocument/2006/relationships/tableStyles" Target="tableStyles.xml"/>  <Relationship Id="rId1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edef0K4zRselcEkwIE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edfW7-BHk5hTN5FlE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edh9dZxtrUPsu3Zn-K.0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efHG2lwRyvoo1EbDeq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edkqN09GBl2Pb1Jhvh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edosCiBCqRuSg5uJ47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ednGgJeg13eaW5h7-o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efJNDYOfBlFTmsfN1e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2019-05-12T09:21:08.092Z</dcterms:created>
  <dcterms:modified xsi:type="dcterms:W3CDTF">2019-05-12T09:21:08.092Z</dcterms:modified>
</cp:coreProperties>
</file>