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624313" y="4422322"/>
            <a:ext cx="1800000" cy="180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</a:p>
          <a:p>
            <a:pPr algn="ctr"/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ool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22095" y="1838164"/>
            <a:ext cx="1800000" cy="180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>
            <a:stCxn id="4" idx="6"/>
            <a:endCxn id="14" idx="2"/>
          </p:cNvCxnSpPr>
          <p:nvPr/>
        </p:nvCxnSpPr>
        <p:spPr>
          <a:xfrm>
            <a:off x="4424313" y="5322322"/>
            <a:ext cx="27493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173648" y="4422322"/>
            <a:ext cx="1800000" cy="180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rowser</a:t>
            </a:r>
            <a:endParaRPr lang="en-US" altLang="zh-CN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19256" y="229658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 10px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13665" y="5568438"/>
            <a:ext cx="1544826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Call up </a:t>
            </a:r>
            <a:endParaRPr lang="zh-CN" alt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821078" y="336119"/>
            <a:ext cx="86485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Publish Process</a:t>
            </a:r>
            <a:endParaRPr lang="en-US" altLang="zh-CN" sz="8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35112" y="3453498"/>
            <a:ext cx="107112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code</a:t>
            </a:r>
            <a:endParaRPr lang="zh-CN" alt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直接箭头连接符 50"/>
          <p:cNvCxnSpPr>
            <a:stCxn id="14" idx="0"/>
            <a:endCxn id="9" idx="5"/>
          </p:cNvCxnSpPr>
          <p:nvPr/>
        </p:nvCxnSpPr>
        <p:spPr>
          <a:xfrm flipH="1" flipV="1">
            <a:off x="6558491" y="3374560"/>
            <a:ext cx="1515157" cy="1047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225353" y="3818144"/>
            <a:ext cx="119776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token</a:t>
            </a:r>
            <a:endParaRPr lang="zh-CN" alt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直接箭头连接符 88"/>
          <p:cNvCxnSpPr>
            <a:stCxn id="9" idx="4"/>
            <a:endCxn id="14" idx="1"/>
          </p:cNvCxnSpPr>
          <p:nvPr/>
        </p:nvCxnSpPr>
        <p:spPr>
          <a:xfrm>
            <a:off x="5922095" y="3638164"/>
            <a:ext cx="1515157" cy="1047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4424313" y="4990110"/>
            <a:ext cx="27493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937122" y="4545524"/>
            <a:ext cx="119776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token</a:t>
            </a:r>
            <a:endParaRPr lang="zh-CN" alt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21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Century Gothic</vt:lpstr>
      <vt:lpstr>Consolas</vt:lpstr>
      <vt:lpstr>Wingdings 3</vt:lpstr>
      <vt:lpstr>离子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JAB BLACK</dc:creator>
  <cp:lastModifiedBy>JAB BLACK</cp:lastModifiedBy>
  <cp:revision>5</cp:revision>
  <dcterms:created xsi:type="dcterms:W3CDTF">2020-07-26T15:26:09Z</dcterms:created>
  <dcterms:modified xsi:type="dcterms:W3CDTF">2020-08-23T13:43:03Z</dcterms:modified>
</cp:coreProperties>
</file>