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21604" y="3789965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>
            <a:stCxn id="4" idx="7"/>
            <a:endCxn id="9" idx="3"/>
          </p:cNvCxnSpPr>
          <p:nvPr/>
        </p:nvCxnSpPr>
        <p:spPr>
          <a:xfrm flipV="1">
            <a:off x="1915518" y="3075295"/>
            <a:ext cx="1197619" cy="902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925451" y="1980281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tap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5518" y="323132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>
            <a:stCxn id="4" idx="5"/>
            <a:endCxn id="14" idx="2"/>
          </p:cNvCxnSpPr>
          <p:nvPr/>
        </p:nvCxnSpPr>
        <p:spPr>
          <a:xfrm>
            <a:off x="1915518" y="4884979"/>
            <a:ext cx="1009933" cy="906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925451" y="5149755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Press</a:t>
            </a:r>
          </a:p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1171" y="527662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ime &gt; 0.5s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接箭头连接符 17"/>
          <p:cNvCxnSpPr>
            <a:stCxn id="14" idx="7"/>
            <a:endCxn id="19" idx="3"/>
          </p:cNvCxnSpPr>
          <p:nvPr/>
        </p:nvCxnSpPr>
        <p:spPr>
          <a:xfrm flipV="1">
            <a:off x="4019365" y="4901791"/>
            <a:ext cx="1041327" cy="4358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873006" y="3806777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Pan</a:t>
            </a:r>
          </a:p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96880" y="513396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 10px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接箭头连接符 21"/>
          <p:cNvCxnSpPr>
            <a:stCxn id="4" idx="6"/>
            <a:endCxn id="19" idx="2"/>
          </p:cNvCxnSpPr>
          <p:nvPr/>
        </p:nvCxnSpPr>
        <p:spPr>
          <a:xfrm>
            <a:off x="2103204" y="4431410"/>
            <a:ext cx="2769802" cy="1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694963" y="4090104"/>
            <a:ext cx="132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 10px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380926" y="3806777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Pan</a:t>
            </a:r>
          </a:p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>
            <a:stCxn id="19" idx="6"/>
            <a:endCxn id="30" idx="2"/>
          </p:cNvCxnSpPr>
          <p:nvPr/>
        </p:nvCxnSpPr>
        <p:spPr>
          <a:xfrm>
            <a:off x="6154606" y="4448222"/>
            <a:ext cx="1226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17032" y="405518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12252" y="2433850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flick</a:t>
            </a:r>
          </a:p>
        </p:txBody>
      </p:sp>
      <p:cxnSp>
        <p:nvCxnSpPr>
          <p:cNvPr id="35" name="直接箭头连接符 34"/>
          <p:cNvCxnSpPr>
            <a:stCxn id="30" idx="7"/>
            <a:endCxn id="34" idx="2"/>
          </p:cNvCxnSpPr>
          <p:nvPr/>
        </p:nvCxnSpPr>
        <p:spPr>
          <a:xfrm flipV="1">
            <a:off x="8474840" y="3075295"/>
            <a:ext cx="1037412" cy="919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666983" y="3623399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Speed &gt; xx</a:t>
            </a:r>
          </a:p>
        </p:txBody>
      </p:sp>
      <p:sp>
        <p:nvSpPr>
          <p:cNvPr id="38" name="椭圆 37"/>
          <p:cNvSpPr/>
          <p:nvPr/>
        </p:nvSpPr>
        <p:spPr>
          <a:xfrm>
            <a:off x="9512252" y="5100120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Pan</a:t>
            </a:r>
          </a:p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直接箭头连接符 38"/>
          <p:cNvCxnSpPr>
            <a:stCxn id="30" idx="5"/>
            <a:endCxn id="38" idx="2"/>
          </p:cNvCxnSpPr>
          <p:nvPr/>
        </p:nvCxnSpPr>
        <p:spPr>
          <a:xfrm>
            <a:off x="8474840" y="4901791"/>
            <a:ext cx="1037412" cy="839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874916" y="490500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曲线连接符 42"/>
          <p:cNvCxnSpPr>
            <a:stCxn id="30" idx="1"/>
            <a:endCxn id="30" idx="0"/>
          </p:cNvCxnSpPr>
          <p:nvPr/>
        </p:nvCxnSpPr>
        <p:spPr>
          <a:xfrm rot="5400000" flipH="1" flipV="1">
            <a:off x="7701232" y="3674158"/>
            <a:ext cx="187875" cy="453114"/>
          </a:xfrm>
          <a:prstGeom prst="curvedConnector3">
            <a:avLst>
              <a:gd name="adj1" fmla="val 4904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561193" y="271176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103204" y="336119"/>
            <a:ext cx="80842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Gesture Status</a:t>
            </a:r>
            <a:endParaRPr lang="en-US" altLang="zh-CN" sz="8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955220" y="5482574"/>
            <a:ext cx="1281600" cy="1282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press</a:t>
            </a:r>
          </a:p>
          <a:p>
            <a:pPr algn="ctr"/>
            <a:r>
              <a:rPr lang="en-US" altLang="zh-CN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接箭头连接符 54"/>
          <p:cNvCxnSpPr>
            <a:stCxn id="14" idx="6"/>
            <a:endCxn id="54" idx="2"/>
          </p:cNvCxnSpPr>
          <p:nvPr/>
        </p:nvCxnSpPr>
        <p:spPr>
          <a:xfrm>
            <a:off x="4207051" y="5791200"/>
            <a:ext cx="1748169" cy="332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65562" y="588435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CN" alt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5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30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Century Gothic</vt:lpstr>
      <vt:lpstr>Consolas</vt:lpstr>
      <vt:lpstr>Wingdings 3</vt:lpstr>
      <vt:lpstr>离子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JAB BLACK</dc:creator>
  <cp:lastModifiedBy>JAB BLACK</cp:lastModifiedBy>
  <cp:revision>4</cp:revision>
  <dcterms:created xsi:type="dcterms:W3CDTF">2020-07-26T15:26:09Z</dcterms:created>
  <dcterms:modified xsi:type="dcterms:W3CDTF">2020-07-26T15:35:51Z</dcterms:modified>
</cp:coreProperties>
</file>