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58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6" autoAdjust="0"/>
    <p:restoredTop sz="94660"/>
  </p:normalViewPr>
  <p:slideViewPr>
    <p:cSldViewPr snapToGrid="0">
      <p:cViewPr>
        <p:scale>
          <a:sx n="72" d="100"/>
          <a:sy n="72" d="100"/>
        </p:scale>
        <p:origin x="31" y="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C53B5-B8CE-4228-9A59-D7589090FC71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FC126-FDD8-4F77-8B41-98F341429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4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FC126-FDD8-4F77-8B41-98F341429B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4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FC126-FDD8-4F77-8B41-98F341429B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6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94673A-E2D5-13CD-A0CF-A8BE5AA6A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D9081ED-7646-B59B-9D0D-5091C0EF3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5989035-6279-42A6-041A-2472FC13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0C77-02E3-4B73-99A8-8DCBAA1422AA}" type="datetimeFigureOut">
              <a:rPr lang="cs-CZ" smtClean="0"/>
              <a:t>13.06.2025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B37D2DA-BBEC-1359-BEA8-361EBA455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BB1CBB6-6A94-8B04-6215-4D29AC2DC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A91E-FD04-425F-A31A-BA4B087988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880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5AE188-FF4C-C00B-F07B-40EA53DB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C177157-602D-3658-F73E-BCA72DE66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9BA2E1A-249D-57EE-E7FD-75054E5C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0C77-02E3-4B73-99A8-8DCBAA1422AA}" type="datetimeFigureOut">
              <a:rPr lang="cs-CZ" smtClean="0"/>
              <a:t>13.06.2025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34857CF-715A-5609-3A81-019ED39CB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0BF26DE-818D-6CCD-F577-E7A20242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A91E-FD04-425F-A31A-BA4B087988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971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F8A4F0B-1DD2-B054-9325-2B1EDBE51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9F621B9-5821-DEA6-E84B-F92B8EB15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030BB34-CD96-BFDB-501D-139BA5C6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0C77-02E3-4B73-99A8-8DCBAA1422AA}" type="datetimeFigureOut">
              <a:rPr lang="cs-CZ" smtClean="0"/>
              <a:t>13.06.2025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E8CD6D7-7F83-4C98-6F5F-7834AFC5D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40F082E-91FF-A62A-C15A-A7380EE5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A91E-FD04-425F-A31A-BA4B087988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873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D85D4E-1F4D-8A88-EBB7-39DED50C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2C9B97-F9B4-B75F-5967-A56D92188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E606227-8EC9-B218-AA32-BD746B54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0C77-02E3-4B73-99A8-8DCBAA1422AA}" type="datetimeFigureOut">
              <a:rPr lang="cs-CZ" smtClean="0"/>
              <a:t>13.06.2025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95DAABF-BB48-94B2-9A23-37613CD1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7476F8-0C52-12B9-8A47-36CDAFCE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A91E-FD04-425F-A31A-BA4B087988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209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5E6F83-A812-C014-6FE1-128ED6BF0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9E726D5-E2F0-2F7B-CC0D-08D775039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E693A2D-2915-E4E4-E60E-14BDFFC8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0C77-02E3-4B73-99A8-8DCBAA1422AA}" type="datetimeFigureOut">
              <a:rPr lang="cs-CZ" smtClean="0"/>
              <a:t>13.06.2025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91316C1-8BAE-57E0-E1EB-2D1C7D45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6FF195B-639D-D638-89A1-73BD23D6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A91E-FD04-425F-A31A-BA4B087988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596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6EBFC5-54A6-B719-AB7F-2F6017EA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B56D9FA-2DBA-D2BA-38DD-329B5710D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3D4AE3A-A45A-A6B0-38B1-3AD06F901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2BB7F19F-A64D-D7CF-4D12-288770F6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0C77-02E3-4B73-99A8-8DCBAA1422AA}" type="datetimeFigureOut">
              <a:rPr lang="cs-CZ" smtClean="0"/>
              <a:t>13.06.2025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A60CAF1-41EE-4AFE-8B43-9C218C56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BEBF8C1-C612-F1DA-F23F-2816FD7A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A91E-FD04-425F-A31A-BA4B087988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179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9A20FD-C780-EF20-EBA9-B1B173C5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F293772-00AF-D048-5904-234DD836A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8B37BE6-346C-4033-D7D0-2580B88A3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99BA865-8C89-180A-9BEB-8FD46C619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B66FFAC-9B9A-9E5E-996C-37465DEA2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3993FA18-F8AB-5DFA-6529-CB308CA3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0C77-02E3-4B73-99A8-8DCBAA1422AA}" type="datetimeFigureOut">
              <a:rPr lang="cs-CZ" smtClean="0"/>
              <a:t>13.06.2025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250F5AA-8FCB-F0CE-43C4-271A5BF9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34F99AD-C3F5-D448-0A90-E4446E98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A91E-FD04-425F-A31A-BA4B087988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281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A57380-53C2-F346-8DFA-ACFD2FF1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A402EF2-DE3C-F7F7-EEC8-670FFE28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0C77-02E3-4B73-99A8-8DCBAA1422AA}" type="datetimeFigureOut">
              <a:rPr lang="cs-CZ" smtClean="0"/>
              <a:t>13.06.2025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5E874A1-2DB1-02B2-5339-6B27896C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EF96668-DEB5-590F-F974-EB5C2F94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A91E-FD04-425F-A31A-BA4B087988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220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FB3FDC6-39B4-867A-429D-915FB174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0C77-02E3-4B73-99A8-8DCBAA1422AA}" type="datetimeFigureOut">
              <a:rPr lang="cs-CZ" smtClean="0"/>
              <a:t>13.06.2025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F0B39DC-1912-F8CB-3564-751B430F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29FCD16-8010-1823-7F8C-96198A28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A91E-FD04-425F-A31A-BA4B087988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233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9B5764-71DB-1534-8778-CDBDB3FFC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9CFF0C-975D-148A-1A95-DE859DAC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5F233F8-7FD5-2C97-9E3B-A623EAA06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DB9B95A-7250-5EFC-0C48-67C2381C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0C77-02E3-4B73-99A8-8DCBAA1422AA}" type="datetimeFigureOut">
              <a:rPr lang="cs-CZ" smtClean="0"/>
              <a:t>13.06.2025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F21C57B-0603-335C-B4D5-20560B97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6B8FF1C-E084-A671-1BBC-AC112187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A91E-FD04-425F-A31A-BA4B087988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00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462103-4DCE-01C4-7427-6339F35A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65EDA40-6C8A-264F-451D-C96FA3D15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228F217-403A-D009-C1AF-5568A34B9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ED986A3-B080-3CF4-1FCA-13BBDF36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0C77-02E3-4B73-99A8-8DCBAA1422AA}" type="datetimeFigureOut">
              <a:rPr lang="cs-CZ" smtClean="0"/>
              <a:t>13.06.2025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B126394-D97A-6FE9-320D-959B9BABD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4A32D13-4818-309C-DB8E-6AF9E720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0A91E-FD04-425F-A31A-BA4B087988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212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3FC07FF-153F-D274-79D0-89DAD2B5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DC0FB23-117A-BCE5-3EA0-616E2F3CD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CBDA3B3-EFD1-FDE6-FEC1-C6CA43DF6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50C77-02E3-4B73-99A8-8DCBAA1422AA}" type="datetimeFigureOut">
              <a:rPr lang="cs-CZ" smtClean="0"/>
              <a:t>13.06.2025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C69A5C7-B9C9-9866-CF25-93CF81EAB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2733408-22E0-BF76-B515-262892B2B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10A91E-FD04-425F-A31A-BA4B087988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972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metiosoftware.com/" TargetMode="External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www.linkedin.com/in/robert-gemrot" TargetMode="External"/><Relationship Id="rId4" Type="http://schemas.openxmlformats.org/officeDocument/2006/relationships/hyperlink" Target="https://github.com/fejbl2/lectu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D6C92D-C746-14C5-34C4-29593226F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Handling Secrets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4E7D85A-9CBA-606B-B977-87CE93BCEB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Technical overview</a:t>
            </a:r>
            <a:endParaRPr lang="cs-CZ" dirty="0"/>
          </a:p>
          <a:p>
            <a:r>
              <a:rPr lang="cs-CZ" sz="1600" noProof="0" dirty="0"/>
              <a:t>Robert Gemrot</a:t>
            </a:r>
          </a:p>
          <a:p>
            <a:r>
              <a:rPr lang="cs-CZ" sz="800" dirty="0" err="1"/>
              <a:t>Metio</a:t>
            </a:r>
            <a:r>
              <a:rPr lang="cs-CZ" sz="800" dirty="0"/>
              <a:t> Software s.r.o.</a:t>
            </a:r>
          </a:p>
          <a:p>
            <a:r>
              <a:rPr lang="cs-CZ" sz="500" noProof="0" dirty="0"/>
              <a:t>Bet </a:t>
            </a:r>
            <a:r>
              <a:rPr lang="cs-CZ" sz="500" noProof="0" dirty="0" err="1"/>
              <a:t>you</a:t>
            </a:r>
            <a:r>
              <a:rPr lang="cs-CZ" sz="500" noProof="0" dirty="0"/>
              <a:t> can‘</a:t>
            </a:r>
            <a:r>
              <a:rPr lang="cs-CZ" sz="500" dirty="0"/>
              <a:t>t read </a:t>
            </a:r>
            <a:r>
              <a:rPr lang="cs-CZ" sz="500" dirty="0" err="1"/>
              <a:t>this</a:t>
            </a:r>
            <a:endParaRPr lang="en-US" sz="500" noProof="0" dirty="0"/>
          </a:p>
        </p:txBody>
      </p:sp>
    </p:spTree>
    <p:extLst>
      <p:ext uri="{BB962C8B-B14F-4D97-AF65-F5344CB8AC3E}">
        <p14:creationId xmlns:p14="http://schemas.microsoft.com/office/powerpoint/2010/main" val="316724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5D9CA4-C0FF-67FB-6EA6-F86F50BE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Secrets are everywhere…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466DE4-6CA8-BF7C-6CD7-B25F45DF0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552"/>
            <a:ext cx="10515600" cy="4351338"/>
          </a:xfrm>
        </p:spPr>
        <p:txBody>
          <a:bodyPr/>
          <a:lstStyle/>
          <a:p>
            <a:r>
              <a:rPr lang="en-US" noProof="0" dirty="0"/>
              <a:t>User accounts</a:t>
            </a:r>
            <a:endParaRPr lang="cs-CZ" noProof="0" dirty="0"/>
          </a:p>
          <a:p>
            <a:pPr lvl="1"/>
            <a:r>
              <a:rPr lang="cs-CZ" dirty="0"/>
              <a:t>Not </a:t>
            </a:r>
            <a:r>
              <a:rPr lang="cs-CZ" dirty="0" err="1"/>
              <a:t>our</a:t>
            </a:r>
            <a:r>
              <a:rPr lang="cs-CZ" dirty="0"/>
              <a:t> focus</a:t>
            </a:r>
            <a:endParaRPr lang="en-US" noProof="0" dirty="0"/>
          </a:p>
          <a:p>
            <a:r>
              <a:rPr lang="en-US" noProof="0" dirty="0"/>
              <a:t>Authentication between services</a:t>
            </a:r>
            <a:endParaRPr lang="cs-CZ" noProof="0" dirty="0"/>
          </a:p>
          <a:p>
            <a:pPr lvl="1"/>
            <a:r>
              <a:rPr lang="cs-CZ" noProof="0" dirty="0" err="1"/>
              <a:t>Connectin</a:t>
            </a:r>
            <a:r>
              <a:rPr lang="cs-CZ" dirty="0"/>
              <a:t>g to DB</a:t>
            </a:r>
            <a:endParaRPr lang="en-US" noProof="0" dirty="0"/>
          </a:p>
          <a:p>
            <a:endParaRPr lang="en-US" noProof="0" dirty="0"/>
          </a:p>
          <a:p>
            <a:r>
              <a:rPr lang="en-US" noProof="0" dirty="0">
                <a:solidFill>
                  <a:srgbClr val="FF0000"/>
                </a:solidFill>
              </a:rPr>
              <a:t>Dangerous</a:t>
            </a:r>
            <a:r>
              <a:rPr lang="en-US" noProof="0" dirty="0"/>
              <a:t> if done </a:t>
            </a:r>
            <a:r>
              <a:rPr lang="en-US" noProof="0" dirty="0">
                <a:solidFill>
                  <a:srgbClr val="FF0000"/>
                </a:solidFill>
              </a:rPr>
              <a:t>incorrectly</a:t>
            </a:r>
            <a:endParaRPr lang="cs-CZ" noProof="0" dirty="0">
              <a:solidFill>
                <a:srgbClr val="FF0000"/>
              </a:solidFill>
            </a:endParaRPr>
          </a:p>
          <a:p>
            <a:pPr lvl="1"/>
            <a:r>
              <a:rPr lang="cs-CZ" dirty="0">
                <a:solidFill>
                  <a:srgbClr val="FF0000"/>
                </a:solidFill>
              </a:rPr>
              <a:t>Hard-</a:t>
            </a:r>
            <a:r>
              <a:rPr lang="cs-CZ" dirty="0" err="1">
                <a:solidFill>
                  <a:srgbClr val="FF0000"/>
                </a:solidFill>
              </a:rPr>
              <a:t>coding</a:t>
            </a:r>
            <a:endParaRPr lang="en-US" noProof="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AC297-BC44-D976-DDC7-0EE331ABF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458" y="4802419"/>
            <a:ext cx="8035962" cy="184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0B25-426E-EA96-D394-6823E4A2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Theory</a:t>
            </a:r>
            <a:r>
              <a:rPr lang="cs-CZ" dirty="0"/>
              <a:t>: where to </a:t>
            </a:r>
            <a:r>
              <a:rPr lang="cs-CZ" dirty="0" err="1"/>
              <a:t>get</a:t>
            </a:r>
            <a:r>
              <a:rPr lang="cs-CZ" dirty="0"/>
              <a:t> </a:t>
            </a:r>
            <a:r>
              <a:rPr lang="cs-CZ" dirty="0" err="1"/>
              <a:t>secrets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F822-CD8F-17C7-4715-F08C8905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Environment </a:t>
            </a:r>
            <a:r>
              <a:rPr lang="cs-CZ" dirty="0" err="1"/>
              <a:t>variables</a:t>
            </a:r>
            <a:endParaRPr lang="cs-CZ" dirty="0"/>
          </a:p>
          <a:p>
            <a:r>
              <a:rPr lang="cs-CZ" dirty="0"/>
              <a:t>Files („</a:t>
            </a:r>
            <a:r>
              <a:rPr lang="cs-CZ" dirty="0" err="1"/>
              <a:t>mounts</a:t>
            </a:r>
            <a:r>
              <a:rPr lang="cs-CZ" dirty="0"/>
              <a:t>“)</a:t>
            </a:r>
          </a:p>
          <a:p>
            <a:r>
              <a:rPr lang="cs-CZ" dirty="0"/>
              <a:t>Network </a:t>
            </a:r>
            <a:r>
              <a:rPr lang="cs-CZ" dirty="0" err="1"/>
              <a:t>calls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sz="1400" dirty="0" err="1"/>
              <a:t>Other</a:t>
            </a:r>
            <a:r>
              <a:rPr lang="cs-CZ" sz="1400" dirty="0"/>
              <a:t> methods not </a:t>
            </a:r>
            <a:r>
              <a:rPr lang="cs-CZ" sz="1400" dirty="0" err="1"/>
              <a:t>discussed</a:t>
            </a:r>
            <a:endParaRPr lang="cs-CZ" sz="1400" dirty="0"/>
          </a:p>
          <a:p>
            <a:pPr lvl="1"/>
            <a:r>
              <a:rPr lang="en-US" sz="1000" dirty="0"/>
              <a:t>Specialized hardware</a:t>
            </a:r>
          </a:p>
          <a:p>
            <a:pPr lvl="1"/>
            <a:r>
              <a:rPr lang="cs-CZ" sz="1000" dirty="0"/>
              <a:t>„</a:t>
            </a:r>
            <a:r>
              <a:rPr lang="cs-CZ" sz="1000" dirty="0" err="1"/>
              <a:t>let‘s</a:t>
            </a:r>
            <a:r>
              <a:rPr lang="cs-CZ" sz="1000" dirty="0"/>
              <a:t> </a:t>
            </a:r>
            <a:r>
              <a:rPr lang="cs-CZ" sz="1000" dirty="0" err="1"/>
              <a:t>measure</a:t>
            </a:r>
            <a:r>
              <a:rPr lang="cs-CZ" sz="1000" dirty="0"/>
              <a:t> the CPU load and </a:t>
            </a:r>
            <a:r>
              <a:rPr lang="cs-CZ" sz="1000" dirty="0" err="1"/>
              <a:t>transform</a:t>
            </a:r>
            <a:r>
              <a:rPr lang="cs-CZ" sz="1000" dirty="0"/>
              <a:t> the </a:t>
            </a:r>
            <a:r>
              <a:rPr lang="cs-CZ" sz="1000" dirty="0" err="1"/>
              <a:t>percentages</a:t>
            </a:r>
            <a:r>
              <a:rPr lang="cs-CZ" sz="1000" dirty="0"/>
              <a:t> to </a:t>
            </a:r>
            <a:r>
              <a:rPr lang="cs-CZ" sz="1000" dirty="0" err="1"/>
              <a:t>letters</a:t>
            </a:r>
            <a:r>
              <a:rPr lang="cs-CZ" sz="1000" dirty="0"/>
              <a:t>“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1184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850D-8AB2-6713-111A-CB372A02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Manual</a:t>
            </a:r>
            <a:r>
              <a:rPr lang="cs-CZ" dirty="0"/>
              <a:t> </a:t>
            </a:r>
            <a:r>
              <a:rPr lang="cs-CZ" dirty="0" err="1"/>
              <a:t>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FEE46-E103-33CF-0CF3-6ACBD0F67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DEMO: </a:t>
            </a:r>
            <a:r>
              <a:rPr lang="cs-CZ" dirty="0" err="1"/>
              <a:t>appsettings.json</a:t>
            </a:r>
            <a:endParaRPr lang="cs-CZ" dirty="0"/>
          </a:p>
          <a:p>
            <a:r>
              <a:rPr lang="cs-CZ" dirty="0" err="1"/>
              <a:t>Practicality</a:t>
            </a:r>
            <a:r>
              <a:rPr lang="cs-CZ" dirty="0"/>
              <a:t> (files &gt; </a:t>
            </a:r>
            <a:r>
              <a:rPr lang="cs-CZ" dirty="0" err="1"/>
              <a:t>envvars</a:t>
            </a:r>
            <a:r>
              <a:rPr lang="cs-CZ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3C0133-7A98-DE26-CBD0-28BBE7923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651" y="1825625"/>
            <a:ext cx="6403206" cy="1329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EAB87C-5BB8-57FB-32BB-58AF67576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75110"/>
            <a:ext cx="10117189" cy="14008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1439FD-2A8C-887F-FAC9-EC1E8959A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11408"/>
            <a:ext cx="10802687" cy="107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1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F4F3-8B5E-F554-8481-391DD1E2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Single </a:t>
            </a:r>
            <a:r>
              <a:rPr lang="cs-CZ" dirty="0" err="1"/>
              <a:t>Docker</a:t>
            </a:r>
            <a:r>
              <a:rPr lang="cs-CZ" dirty="0"/>
              <a:t>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58EF3-A1B7-2360-1A71-0A21CA84E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Build time</a:t>
            </a:r>
          </a:p>
          <a:p>
            <a:r>
              <a:rPr lang="cs-CZ" dirty="0">
                <a:solidFill>
                  <a:schemeClr val="accent6"/>
                </a:solidFill>
              </a:rPr>
              <a:t>Run time</a:t>
            </a:r>
          </a:p>
          <a:p>
            <a:endParaRPr lang="cs-CZ" dirty="0">
              <a:solidFill>
                <a:schemeClr val="accent6"/>
              </a:solidFill>
            </a:endParaRPr>
          </a:p>
          <a:p>
            <a:r>
              <a:rPr lang="cs-CZ" dirty="0" err="1"/>
              <a:t>Why</a:t>
            </a:r>
            <a:r>
              <a:rPr lang="cs-CZ" dirty="0"/>
              <a:t>?</a:t>
            </a:r>
          </a:p>
          <a:p>
            <a:pPr lvl="1"/>
            <a:r>
              <a:rPr lang="cs-CZ" dirty="0"/>
              <a:t>Hosting in the cloud</a:t>
            </a:r>
          </a:p>
          <a:p>
            <a:endParaRPr lang="cs-CZ" dirty="0">
              <a:solidFill>
                <a:schemeClr val="accent6"/>
              </a:solidFill>
            </a:endParaRPr>
          </a:p>
          <a:p>
            <a:endParaRPr lang="cs-CZ" dirty="0">
              <a:solidFill>
                <a:schemeClr val="accent6"/>
              </a:solidFill>
            </a:endParaRPr>
          </a:p>
          <a:p>
            <a:r>
              <a:rPr lang="cs-CZ" sz="1400" dirty="0" err="1"/>
              <a:t>Docker</a:t>
            </a:r>
            <a:r>
              <a:rPr lang="cs-CZ" sz="1400" dirty="0"/>
              <a:t> build-time </a:t>
            </a:r>
            <a:r>
              <a:rPr lang="cs-CZ" sz="1400" dirty="0" err="1"/>
              <a:t>secrets</a:t>
            </a:r>
            <a:r>
              <a:rPr lang="cs-CZ" sz="1400" dirty="0"/>
              <a:t> are something else and </a:t>
            </a:r>
            <a:r>
              <a:rPr lang="cs-CZ" sz="1400" dirty="0" err="1"/>
              <a:t>perfectly</a:t>
            </a:r>
            <a:r>
              <a:rPr lang="cs-CZ" sz="1400" dirty="0"/>
              <a:t> OK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79919-BE1B-DA61-7764-5F20413F2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387" y="1825625"/>
            <a:ext cx="5895906" cy="35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0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347F-682A-1EC0-6925-3E502C7B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Kubernetes</a:t>
            </a:r>
            <a:r>
              <a:rPr lang="cs-CZ" dirty="0"/>
              <a:t>: The Secret </a:t>
            </a:r>
            <a:r>
              <a:rPr lang="cs-CZ" dirty="0" err="1"/>
              <a:t>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C7D7-9502-9BBD-9E23-BD07FDB09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DEMO</a:t>
            </a:r>
          </a:p>
          <a:p>
            <a:pPr lvl="1"/>
            <a:r>
              <a:rPr lang="cs-CZ" dirty="0"/>
              <a:t>As </a:t>
            </a:r>
            <a:r>
              <a:rPr lang="cs-CZ" dirty="0" err="1"/>
              <a:t>env</a:t>
            </a:r>
            <a:r>
              <a:rPr lang="cs-CZ" dirty="0"/>
              <a:t>. var</a:t>
            </a:r>
          </a:p>
          <a:p>
            <a:pPr lvl="1"/>
            <a:r>
              <a:rPr lang="cs-CZ" dirty="0"/>
              <a:t>As </a:t>
            </a:r>
            <a:r>
              <a:rPr lang="cs-CZ" dirty="0" err="1"/>
              <a:t>volume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5B74E-8FF5-7083-8489-5AEDEB8E0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842" y="1825625"/>
            <a:ext cx="8117958" cy="1909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DFE7F-F069-1442-E614-048B49239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34" y="4058932"/>
            <a:ext cx="4621553" cy="2118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A8DC5B-FDC9-617A-9369-811B6E3F3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724" y="4141381"/>
            <a:ext cx="5196324" cy="20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8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59BC-BF2C-A49F-28FE-B1E5E07A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Key </a:t>
            </a:r>
            <a:r>
              <a:rPr lang="cs-CZ" dirty="0" err="1"/>
              <a:t>Vaults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6CA9-996F-6CE9-F12B-9BB822D3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Network </a:t>
            </a:r>
            <a:r>
              <a:rPr lang="cs-CZ" dirty="0" err="1"/>
              <a:t>calls</a:t>
            </a:r>
            <a:endParaRPr lang="cs-CZ" dirty="0"/>
          </a:p>
          <a:p>
            <a:r>
              <a:rPr lang="cs-CZ" dirty="0" err="1"/>
              <a:t>Need</a:t>
            </a:r>
            <a:r>
              <a:rPr lang="cs-CZ" dirty="0"/>
              <a:t> to </a:t>
            </a:r>
            <a:r>
              <a:rPr lang="cs-CZ" dirty="0" err="1"/>
              <a:t>authenticate</a:t>
            </a:r>
            <a:endParaRPr lang="cs-CZ" dirty="0"/>
          </a:p>
          <a:p>
            <a:r>
              <a:rPr lang="cs-CZ" dirty="0"/>
              <a:t>DEMO</a:t>
            </a:r>
            <a:r>
              <a:rPr lang="en-US" dirty="0"/>
              <a:t> – C# and </a:t>
            </a:r>
            <a:r>
              <a:rPr lang="en-US" dirty="0" err="1"/>
              <a:t>Powershell</a:t>
            </a:r>
            <a:endParaRPr lang="cs-C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91DA7A-AFF3-47C0-3230-C2FCA2FDD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33" y="3429000"/>
            <a:ext cx="8671502" cy="282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6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A3B8-C597-29B6-9A62-38FD8026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Passwordless</a:t>
            </a:r>
            <a:r>
              <a:rPr lang="cs-CZ" dirty="0"/>
              <a:t>: </a:t>
            </a:r>
            <a:r>
              <a:rPr lang="cs-CZ" dirty="0" err="1"/>
              <a:t>Managed</a:t>
            </a:r>
            <a:r>
              <a:rPr lang="cs-CZ" dirty="0"/>
              <a:t> Identity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3F9F-ABE7-294F-18C0-F65D018A1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Delegates</a:t>
            </a:r>
            <a:r>
              <a:rPr lang="cs-CZ" dirty="0"/>
              <a:t> handling </a:t>
            </a:r>
            <a:r>
              <a:rPr lang="cs-CZ" dirty="0" err="1"/>
              <a:t>secrets</a:t>
            </a:r>
            <a:r>
              <a:rPr lang="cs-CZ" dirty="0"/>
              <a:t> to Cloud provider</a:t>
            </a:r>
            <a:r>
              <a:rPr lang="en-US" dirty="0"/>
              <a:t>(s)</a:t>
            </a:r>
            <a:endParaRPr lang="cs-CZ" dirty="0"/>
          </a:p>
          <a:p>
            <a:r>
              <a:rPr lang="cs-CZ" dirty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4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9D02C-5400-B779-3496-3916C3EFF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3B2677-FC6D-08CA-4E23-D6A22AFA7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Robert Gemrot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AE1697D-CA46-FAAA-6EBE-43EE3B17B9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Metio</a:t>
            </a:r>
            <a:r>
              <a:rPr lang="en-US" dirty="0">
                <a:hlinkClick r:id="rId3"/>
              </a:rPr>
              <a:t> Software </a:t>
            </a:r>
            <a:r>
              <a:rPr lang="en-US" dirty="0" err="1">
                <a:hlinkClick r:id="rId3"/>
              </a:rPr>
              <a:t>s.r.o.</a:t>
            </a:r>
            <a:endParaRPr lang="en-US" dirty="0"/>
          </a:p>
          <a:p>
            <a:r>
              <a:rPr lang="cs-CZ" dirty="0">
                <a:hlinkClick r:id="rId4"/>
              </a:rPr>
              <a:t>github.com/fejbl2/</a:t>
            </a:r>
            <a:r>
              <a:rPr lang="cs-CZ" dirty="0" err="1">
                <a:hlinkClick r:id="rId4"/>
              </a:rPr>
              <a:t>lectures</a:t>
            </a:r>
            <a:endParaRPr lang="en-US" dirty="0"/>
          </a:p>
          <a:p>
            <a:r>
              <a:rPr lang="en-US" dirty="0">
                <a:hlinkClick r:id="rId5"/>
              </a:rPr>
              <a:t>linkedin.com/in/</a:t>
            </a:r>
            <a:r>
              <a:rPr lang="en-US" dirty="0" err="1">
                <a:hlinkClick r:id="rId5"/>
              </a:rPr>
              <a:t>robert-gemrot</a:t>
            </a:r>
            <a:endParaRPr lang="cs-CZ" dirty="0"/>
          </a:p>
        </p:txBody>
      </p:sp>
      <p:pic>
        <p:nvPicPr>
          <p:cNvPr id="5" name="Obrázek 4" descr="Obsah obrázku Lidská tvář, osoba, oblečení, úsměv&#10;&#10;Obsah vygenerovaný umělou inteligencí může být nesprávný.">
            <a:extLst>
              <a:ext uri="{FF2B5EF4-FFF2-40B4-BE49-F238E27FC236}">
                <a16:creationId xmlns:a16="http://schemas.microsoft.com/office/drawing/2014/main" id="{2B665301-E250-AAF0-8628-6A7D11C9C4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736" y="396135"/>
            <a:ext cx="2038527" cy="2408129"/>
          </a:xfrm>
          <a:prstGeom prst="rect">
            <a:avLst/>
          </a:prstGeom>
        </p:spPr>
      </p:pic>
      <p:pic>
        <p:nvPicPr>
          <p:cNvPr id="6" name="Obrázek 5" descr="Obsah obrázku text, snímek obrazovky, Grafika, kreslené&#10;&#10;Obsah generovaný pomocí AI může být nesprávný.">
            <a:extLst>
              <a:ext uri="{FF2B5EF4-FFF2-40B4-BE49-F238E27FC236}">
                <a16:creationId xmlns:a16="http://schemas.microsoft.com/office/drawing/2014/main" id="{686C8160-ED6C-D0E8-69F4-AA36DAC2C7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6" t="42029" r="28611" b="14435"/>
          <a:stretch>
            <a:fillRect/>
          </a:stretch>
        </p:blipFill>
        <p:spPr>
          <a:xfrm>
            <a:off x="9538347" y="4289728"/>
            <a:ext cx="2259306" cy="2250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9CF97C-160D-5B4F-69B6-CE03EFCAC8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347" y="5414886"/>
            <a:ext cx="3551228" cy="68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3234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2668</TotalTime>
  <Words>176</Words>
  <Application>Microsoft Office PowerPoint</Application>
  <PresentationFormat>Widescreen</PresentationFormat>
  <Paragraphs>53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Motiv Office</vt:lpstr>
      <vt:lpstr>Handling Secrets</vt:lpstr>
      <vt:lpstr>Secrets are everywhere…</vt:lpstr>
      <vt:lpstr>Theory: where to get secrets</vt:lpstr>
      <vt:lpstr>Manual deploy</vt:lpstr>
      <vt:lpstr>Single Docker image</vt:lpstr>
      <vt:lpstr>Kubernetes: The Secret object</vt:lpstr>
      <vt:lpstr>Key Vaults</vt:lpstr>
      <vt:lpstr>Passwordless: Managed Identity</vt:lpstr>
      <vt:lpstr>Robert Gemrot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Gemrot</dc:creator>
  <cp:lastModifiedBy>Robert Gemrot</cp:lastModifiedBy>
  <cp:revision>41</cp:revision>
  <dcterms:created xsi:type="dcterms:W3CDTF">2025-06-08T18:10:50Z</dcterms:created>
  <dcterms:modified xsi:type="dcterms:W3CDTF">2025-06-15T09:23:29Z</dcterms:modified>
</cp:coreProperties>
</file>