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5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C48C31-1EDC-1C34-8581-901D67A1F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D52C4CD-5FE2-AE33-8553-A8AE43FA9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224C0E2-427D-2018-F05A-8442CA0E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3A7D-56D1-432F-868D-A914216BE427}" type="datetimeFigureOut">
              <a:rPr lang="cs-CZ" smtClean="0"/>
              <a:t>02.03.2025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842E89B-D481-5439-8463-C6BD0A7B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9D10E7A-8824-38F7-F702-A948D884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66AD-F81B-4C24-927A-41821063A1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442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E9ECF1-33AC-B5B6-F790-7B46D5AF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06E5084-BB2D-655E-13F9-C059FD8E8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D641C4A-4271-5799-CD3C-1459C918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3A7D-56D1-432F-868D-A914216BE427}" type="datetimeFigureOut">
              <a:rPr lang="cs-CZ" smtClean="0"/>
              <a:t>02.03.2025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D0A6859-EFE5-E32F-B8F7-0D9B5434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9AB0678-6DF3-7781-C043-226BD84A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66AD-F81B-4C24-927A-41821063A1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585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13882C2-BD4F-594A-0F5B-8BA7A56EA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F36B210-B4CC-5102-A2BF-54E7BBCCD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A18E14-857D-AB7C-093F-0735775B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3A7D-56D1-432F-868D-A914216BE427}" type="datetimeFigureOut">
              <a:rPr lang="cs-CZ" smtClean="0"/>
              <a:t>02.03.2025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705E19B-15AD-3E5F-E783-893FD479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D824203-E183-C76C-C05E-3AE7D5FF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66AD-F81B-4C24-927A-41821063A1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886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4CD216-5DCF-B1ED-4B4E-B339826F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3ABC1A-C81C-5660-2FCF-14207B357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5A29FD5-F7D2-532C-E89F-72B88B99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3A7D-56D1-432F-868D-A914216BE427}" type="datetimeFigureOut">
              <a:rPr lang="cs-CZ" smtClean="0"/>
              <a:t>02.03.2025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BCFF5BD-22A0-EF4C-C4C4-964512C1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00D12FD-4399-EFE3-C37C-74D66ECD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66AD-F81B-4C24-927A-41821063A1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69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AFE830-2868-965F-439B-04BFF2D14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29BAA90-3D57-2759-4676-4F229E746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ECA395E-7256-93E5-C9AD-5D97878E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3A7D-56D1-432F-868D-A914216BE427}" type="datetimeFigureOut">
              <a:rPr lang="cs-CZ" smtClean="0"/>
              <a:t>02.03.2025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0DE166D-5756-5766-C55B-DA2C1878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258353D-CEF1-C712-6EC3-6A1A14E6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66AD-F81B-4C24-927A-41821063A1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732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428AD1-2BA4-DF5A-3E41-0AF573A8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8E2674-AA77-9E74-DF44-C00833388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67584AE-A557-74F0-F829-F91E4C70B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9A79BCB-7A1F-CF50-21B4-0C03EB1B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3A7D-56D1-432F-868D-A914216BE427}" type="datetimeFigureOut">
              <a:rPr lang="cs-CZ" smtClean="0"/>
              <a:t>02.03.2025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8D46B30-B23F-DB7B-A79C-934ACEFE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D5D9E3D-B7F4-E503-2486-CB05D656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66AD-F81B-4C24-927A-41821063A1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329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D7AC15-A95D-550E-6B7C-1FD95BF2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D866F2F-596B-3944-5E6A-444BF8946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23FF7D2-50C5-043A-EC7B-D8418E4C7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36EA958-94EF-2DE3-DC83-6E6E425ED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2B158DC-09D7-2428-4CFB-E7C484DDB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867CB7F-B204-01CF-8E8F-CBAD4E17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3A7D-56D1-432F-868D-A914216BE427}" type="datetimeFigureOut">
              <a:rPr lang="cs-CZ" smtClean="0"/>
              <a:t>02.03.2025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4251227-7103-E26D-6902-776AC4AD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CE7DD85-532E-9D8E-E7D6-0E994469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66AD-F81B-4C24-927A-41821063A1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722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36A8ED-73BC-0B25-2606-93308956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AC076F7-1796-5162-03F1-3F66A909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3A7D-56D1-432F-868D-A914216BE427}" type="datetimeFigureOut">
              <a:rPr lang="cs-CZ" smtClean="0"/>
              <a:t>02.03.2025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6358E89-BEC2-ACA9-1104-47BF1BF1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E825E9E-858D-276F-54AC-C4EA86E2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66AD-F81B-4C24-927A-41821063A1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737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5A6F1E4A-AD5F-A76D-A8CF-9B74C246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3A7D-56D1-432F-868D-A914216BE427}" type="datetimeFigureOut">
              <a:rPr lang="cs-CZ" smtClean="0"/>
              <a:t>02.03.2025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554416B-B41C-B894-BBAA-814A5328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A4BE967-DEBD-66C8-06DD-91A253B5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66AD-F81B-4C24-927A-41821063A1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812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70C914-4436-C2BA-E592-7AEC9607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001714-B484-9E32-4578-F9F81B761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CE5C7EB-7FC2-5F15-2F20-7BBE60B39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3F8EF64-DE33-83B3-04A5-4AE89690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3A7D-56D1-432F-868D-A914216BE427}" type="datetimeFigureOut">
              <a:rPr lang="cs-CZ" smtClean="0"/>
              <a:t>02.03.2025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63FD80F-9D44-053C-3C38-B61924FC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E7F475F-FB43-FCD9-B03B-FEE8363A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66AD-F81B-4C24-927A-41821063A1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26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9F9C21-B71E-FBFD-FDFD-E65B791C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FD66BD1-06C8-A081-FA1D-143A13CF5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94C42C6-D402-AE39-D5E4-77520C890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717045B-7C4A-2D7D-339F-EE49901B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3A7D-56D1-432F-868D-A914216BE427}" type="datetimeFigureOut">
              <a:rPr lang="cs-CZ" smtClean="0"/>
              <a:t>02.03.2025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AA2BFE0-DA8D-2A67-41E9-C5B5C790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56BBA04-19AA-F15E-43F4-67C8FCB6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66AD-F81B-4C24-927A-41821063A1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851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C13A1C7-7666-880B-9902-7797573C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7615AC2-EB79-86A1-00F7-C51DAEA8F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04EE782-AF0B-A126-8DC0-A5FD2EFC6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573A7D-56D1-432F-868D-A914216BE427}" type="datetimeFigureOut">
              <a:rPr lang="cs-CZ" smtClean="0"/>
              <a:t>02.03.2025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D44C78A-FF69-A0B6-96F7-6D4F88CD2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242D40-13B1-D044-746B-A3BF18FD8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2366AD-F81B-4C24-927A-41821063A1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53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obert-gemrot" TargetMode="External"/><Relationship Id="rId2" Type="http://schemas.openxmlformats.org/officeDocument/2006/relationships/hyperlink" Target="https://github.com/fejbl2/lectures/tree/main/Intermediate%20Typescript%20-%20Generics%20%26%20Mapped%20Typ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870A6F-CDB3-680B-47FF-E7468865C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Intermediate Typescript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EE82BC4-1AD5-FAF7-12D2-21F589208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err="1"/>
              <a:t>Generics</a:t>
            </a:r>
            <a:r>
              <a:rPr lang="cs-CZ" dirty="0"/>
              <a:t> &amp; Mapped Types</a:t>
            </a:r>
          </a:p>
        </p:txBody>
      </p:sp>
    </p:spTree>
    <p:extLst>
      <p:ext uri="{BB962C8B-B14F-4D97-AF65-F5344CB8AC3E}">
        <p14:creationId xmlns:p14="http://schemas.microsoft.com/office/powerpoint/2010/main" val="30794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56B25A-1645-BDBA-C71B-9F234379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7C594B-BF3A-0BA7-33B7-5C0793E13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untyped validation code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20F8B0A-481E-3F39-D3F1-CE4ADFB9F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354" y="1189004"/>
            <a:ext cx="5449228" cy="506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3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1A342D-0307-7E9F-F7DF-31055446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199B0E-E7D7-450B-DE34-4CE523AF1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Unchecked rule definitions</a:t>
            </a:r>
            <a:endParaRPr lang="cs-CZ" dirty="0"/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D88410EB-F6F1-C632-7628-5463810E6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119" y="1267690"/>
            <a:ext cx="6158234" cy="507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BF7779-5EA7-2077-FB5D-E01B4B46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model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A11B9C-36BA-E55F-BACC-A8E0444C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will be validating</a:t>
            </a:r>
            <a:endParaRPr lang="cs-CZ" dirty="0"/>
          </a:p>
        </p:txBody>
      </p:sp>
      <p:pic>
        <p:nvPicPr>
          <p:cNvPr id="6" name="Zástupný obsah 4">
            <a:extLst>
              <a:ext uri="{FF2B5EF4-FFF2-40B4-BE49-F238E27FC236}">
                <a16:creationId xmlns:a16="http://schemas.microsoft.com/office/drawing/2014/main" id="{0046519F-1FDC-3DD0-1F3A-9F8ADB202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792" y="95045"/>
            <a:ext cx="6970208" cy="676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5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646A73-C52E-86AB-1D39-EA8890D9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#1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272F18-8077-2BF3-4BB6-2363C1E75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  <a:p>
            <a:r>
              <a:rPr lang="en-US" dirty="0"/>
              <a:t>Wrong syntax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BA72271-333E-6AFE-3C6B-3395FB18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60" y="3204595"/>
            <a:ext cx="10523350" cy="18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7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430719-5EFB-35AC-7854-9D4CDE11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#2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417C50-19D6-2B53-197A-CABED2180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Mapped types</a:t>
            </a:r>
          </a:p>
          <a:p>
            <a:r>
              <a:rPr lang="en-US" dirty="0"/>
              <a:t>Changes </a:t>
            </a:r>
            <a:br>
              <a:rPr lang="en-US" dirty="0"/>
            </a:br>
            <a:r>
              <a:rPr lang="en-US" dirty="0"/>
              <a:t>the API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BCF2D2D-FB54-8AEE-3288-B608A392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807" y="1898361"/>
            <a:ext cx="8636155" cy="409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9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D87113-C817-641B-754A-14DECB6A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#3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43B796-BAB3-15AB-C8ED-DA60B8625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Indexed Access </a:t>
            </a:r>
            <a:br>
              <a:rPr lang="en-US" dirty="0"/>
            </a:br>
            <a:r>
              <a:rPr lang="en-US" dirty="0"/>
              <a:t>Types</a:t>
            </a:r>
          </a:p>
          <a:p>
            <a:r>
              <a:rPr lang="en-US" dirty="0"/>
              <a:t>Works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2AB63BA-6132-7A85-336C-7308E650F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369" y="1153391"/>
            <a:ext cx="8325174" cy="518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4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4154D1-DA83-2A34-A043-5DD3D53F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#4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C6B6AD-A9CF-FB85-6B4C-B113E66E3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validations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86DBF3D-1B07-54A0-F913-0307CA682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703" y="1957026"/>
            <a:ext cx="7747975" cy="408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9D02C-5400-B779-3496-3916C3EFF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3B2677-FC6D-08CA-4E23-D6A22AFA7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Robert Gemrot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AE1697D-CA46-FAAA-6EBE-43EE3B17B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Metio</a:t>
            </a:r>
            <a:r>
              <a:rPr lang="en-US" dirty="0"/>
              <a:t> Software </a:t>
            </a:r>
            <a:r>
              <a:rPr lang="en-US" dirty="0" err="1"/>
              <a:t>s.r.o.</a:t>
            </a:r>
            <a:endParaRPr lang="en-US" dirty="0"/>
          </a:p>
          <a:p>
            <a:r>
              <a:rPr lang="en-US" dirty="0">
                <a:hlinkClick r:id="rId2"/>
              </a:rPr>
              <a:t>Lecture on Github</a:t>
            </a:r>
            <a:endParaRPr lang="en-US" dirty="0"/>
          </a:p>
          <a:p>
            <a:r>
              <a:rPr lang="en-US" dirty="0">
                <a:hlinkClick r:id="rId3"/>
              </a:rPr>
              <a:t>LinkedIn</a:t>
            </a:r>
            <a:endParaRPr lang="cs-CZ" dirty="0"/>
          </a:p>
        </p:txBody>
      </p:sp>
      <p:pic>
        <p:nvPicPr>
          <p:cNvPr id="5" name="Obrázek 4" descr="Obsah obrázku Lidská tvář, osoba, oblečení, úsměv&#10;&#10;Obsah vygenerovaný umělou inteligencí může být nesprávný.">
            <a:extLst>
              <a:ext uri="{FF2B5EF4-FFF2-40B4-BE49-F238E27FC236}">
                <a16:creationId xmlns:a16="http://schemas.microsoft.com/office/drawing/2014/main" id="{2B665301-E250-AAF0-8628-6A7D11C9C4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736" y="396135"/>
            <a:ext cx="2038527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3234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67</Words>
  <Application>Microsoft Office PowerPoint</Application>
  <PresentationFormat>Širokoúhlá obrazovka</PresentationFormat>
  <Paragraphs>23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Motiv Office</vt:lpstr>
      <vt:lpstr>Intermediate Typescript</vt:lpstr>
      <vt:lpstr>Motivation</vt:lpstr>
      <vt:lpstr>Motivation</vt:lpstr>
      <vt:lpstr>Order model</vt:lpstr>
      <vt:lpstr>Attempt #1</vt:lpstr>
      <vt:lpstr>Attempt #2</vt:lpstr>
      <vt:lpstr>Attempt #3</vt:lpstr>
      <vt:lpstr>Attempt #4</vt:lpstr>
      <vt:lpstr>Robert Gemrot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Gemrot</dc:creator>
  <cp:lastModifiedBy>Robert Gemrot</cp:lastModifiedBy>
  <cp:revision>18</cp:revision>
  <dcterms:created xsi:type="dcterms:W3CDTF">2025-03-02T10:52:21Z</dcterms:created>
  <dcterms:modified xsi:type="dcterms:W3CDTF">2025-03-02T11:09:05Z</dcterms:modified>
</cp:coreProperties>
</file>