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58" r:id="rId7"/>
    <p:sldId id="28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324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ylon.com/blog/a-complete-guide-to-python-data-visualiz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nalyticsvidhya.com/blog/2021/10/a-comprehensive-guide-on-using-flask-for-data-scien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293" y="487018"/>
            <a:ext cx="5548392" cy="3377354"/>
          </a:xfrm>
        </p:spPr>
        <p:txBody>
          <a:bodyPr/>
          <a:lstStyle/>
          <a:p>
            <a:r>
              <a:rPr lang="en-US" dirty="0"/>
              <a:t>Data visualization for survey application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8DADE-9988-1C09-C3B9-F9FE296FB6FB}"/>
              </a:ext>
            </a:extLst>
          </p:cNvPr>
          <p:cNvSpPr txBox="1"/>
          <p:nvPr/>
        </p:nvSpPr>
        <p:spPr>
          <a:xfrm>
            <a:off x="6478293" y="4246536"/>
            <a:ext cx="554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Uti Princess Oghenefejiro</a:t>
            </a:r>
            <a:endParaRPr lang="en-N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93EBC-829C-0820-DD2B-6EDC8501A859}"/>
              </a:ext>
            </a:extLst>
          </p:cNvPr>
          <p:cNvSpPr txBox="1"/>
          <p:nvPr/>
        </p:nvSpPr>
        <p:spPr>
          <a:xfrm>
            <a:off x="6478293" y="4967254"/>
            <a:ext cx="55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September 2024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067C85-55DC-E8F9-E22C-9EA22985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34F388-26D6-B555-701C-414505F6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bar graph with text on it&#10;&#10;Description automatically generated">
            <a:extLst>
              <a:ext uri="{FF2B5EF4-FFF2-40B4-BE49-F238E27FC236}">
                <a16:creationId xmlns:a16="http://schemas.microsoft.com/office/drawing/2014/main" id="{B53B5BC4-7FB8-88F3-2F5D-789C2E37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98" y="136526"/>
            <a:ext cx="9027252" cy="67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Reference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FE00-8C29-F4C9-2195-8582C79593F2}"/>
              </a:ext>
            </a:extLst>
          </p:cNvPr>
          <p:cNvSpPr txBox="1"/>
          <p:nvPr/>
        </p:nvSpPr>
        <p:spPr>
          <a:xfrm>
            <a:off x="2092271" y="2324746"/>
            <a:ext cx="828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 Data Visualization: A Comprehensive Guide | 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Datylon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(2024). Datylon.com.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https://www.datylon.com/blog/a-complete-guide-to-python-data-visualization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Agrawal, R. (2021, October 27). What is Flask | A Comprehensive Guide on using Flask for Data Science. Analytics Vidhya.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https://www.analyticsvidhya.com/blog/2021/10/a-comprehensive-guide-on-using-flask-for-data-science/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http://schemas.microsoft.com/office/2006/metadata/properties"/>
    <ds:schemaRef ds:uri="http://purl.org/dc/elements/1.1/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230e9df3-be65-4c73-a93b-d1236ebd677e"/>
    <ds:schemaRef ds:uri="http://schemas.microsoft.com/office/infopath/2007/PartnerControls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{7A5D13FE-7BD4-430D-A203-AE6938576A2C}tf67328976_win32</Template>
  <TotalTime>51</TotalTime>
  <Words>94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Data visualization for survey application tool</vt:lpstr>
      <vt:lpstr>Overcoming nervousness</vt:lpstr>
      <vt:lpstr>PowerPoint Presentation</vt:lpstr>
      <vt:lpstr>Reference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Oghenefejiro Princess Uti</dc:creator>
  <cp:lastModifiedBy>Oghenefejiro Princess Uti</cp:lastModifiedBy>
  <cp:revision>3</cp:revision>
  <dcterms:created xsi:type="dcterms:W3CDTF">2024-09-22T18:41:27Z</dcterms:created>
  <dcterms:modified xsi:type="dcterms:W3CDTF">2024-09-22T19:32:49Z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