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0EDEC-FB48-FB48-3BC2-24652D533BE6}" v="185" dt="2024-12-21T19:34:2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1A3BA-8F52-4B59-9337-E3F8BA0B67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C7022C-EA3B-4342-8EDC-EF7F10099919}">
      <dgm:prSet/>
      <dgm:spPr/>
      <dgm:t>
        <a:bodyPr/>
        <a:lstStyle/>
        <a:p>
          <a:pPr>
            <a:defRPr cap="all"/>
          </a:pPr>
          <a:r>
            <a:rPr lang="en-US"/>
            <a:t>Python Scripts for Data Extraction</a:t>
          </a:r>
        </a:p>
      </dgm:t>
    </dgm:pt>
    <dgm:pt modelId="{CA27F0DB-5654-431C-A11B-71D7C648925E}" type="parTrans" cxnId="{A7B0F4B8-3441-4738-9084-851CC4485F73}">
      <dgm:prSet/>
      <dgm:spPr/>
      <dgm:t>
        <a:bodyPr/>
        <a:lstStyle/>
        <a:p>
          <a:endParaRPr lang="en-US"/>
        </a:p>
      </dgm:t>
    </dgm:pt>
    <dgm:pt modelId="{64990935-ACDD-4E9B-AA73-551728A8778B}" type="sibTrans" cxnId="{A7B0F4B8-3441-4738-9084-851CC4485F73}">
      <dgm:prSet/>
      <dgm:spPr/>
      <dgm:t>
        <a:bodyPr/>
        <a:lstStyle/>
        <a:p>
          <a:endParaRPr lang="en-US"/>
        </a:p>
      </dgm:t>
    </dgm:pt>
    <dgm:pt modelId="{2EA3B2A8-6E81-468D-A8F3-60AB43CDDF2C}">
      <dgm:prSet/>
      <dgm:spPr/>
      <dgm:t>
        <a:bodyPr/>
        <a:lstStyle/>
        <a:p>
          <a:pPr>
            <a:defRPr cap="all"/>
          </a:pPr>
          <a:r>
            <a:rPr lang="en-US"/>
            <a:t>SQL for Database Queries</a:t>
          </a:r>
        </a:p>
      </dgm:t>
    </dgm:pt>
    <dgm:pt modelId="{5FADFDDA-E88A-43F5-ACF4-F637DF4D7901}" type="parTrans" cxnId="{9868EFDB-381B-42E2-860F-0C21AC2716D6}">
      <dgm:prSet/>
      <dgm:spPr/>
      <dgm:t>
        <a:bodyPr/>
        <a:lstStyle/>
        <a:p>
          <a:endParaRPr lang="en-US"/>
        </a:p>
      </dgm:t>
    </dgm:pt>
    <dgm:pt modelId="{38E7135B-2E7C-40FA-8F61-638487F075B8}" type="sibTrans" cxnId="{9868EFDB-381B-42E2-860F-0C21AC2716D6}">
      <dgm:prSet/>
      <dgm:spPr/>
      <dgm:t>
        <a:bodyPr/>
        <a:lstStyle/>
        <a:p>
          <a:endParaRPr lang="en-US"/>
        </a:p>
      </dgm:t>
    </dgm:pt>
    <dgm:pt modelId="{46B0728B-5FB5-404E-957E-AA6C8E3A71E7}">
      <dgm:prSet/>
      <dgm:spPr/>
      <dgm:t>
        <a:bodyPr/>
        <a:lstStyle/>
        <a:p>
          <a:pPr>
            <a:defRPr cap="all"/>
          </a:pPr>
          <a:r>
            <a:rPr lang="en-US"/>
            <a:t>API Integration for Real-time Data</a:t>
          </a:r>
        </a:p>
      </dgm:t>
    </dgm:pt>
    <dgm:pt modelId="{9817F4A2-F369-4FB9-9353-5CB0263B27FE}" type="parTrans" cxnId="{2484E686-F703-4FFF-B179-97A69B3B605A}">
      <dgm:prSet/>
      <dgm:spPr/>
      <dgm:t>
        <a:bodyPr/>
        <a:lstStyle/>
        <a:p>
          <a:endParaRPr lang="en-US"/>
        </a:p>
      </dgm:t>
    </dgm:pt>
    <dgm:pt modelId="{D2DED16D-6629-4FB6-85FB-CCBA3C3605D9}" type="sibTrans" cxnId="{2484E686-F703-4FFF-B179-97A69B3B605A}">
      <dgm:prSet/>
      <dgm:spPr/>
      <dgm:t>
        <a:bodyPr/>
        <a:lstStyle/>
        <a:p>
          <a:endParaRPr lang="en-US"/>
        </a:p>
      </dgm:t>
    </dgm:pt>
    <dgm:pt modelId="{A94A5C7D-A976-43D3-A932-367B11FD474A}">
      <dgm:prSet/>
      <dgm:spPr/>
      <dgm:t>
        <a:bodyPr/>
        <a:lstStyle/>
        <a:p>
          <a:pPr>
            <a:defRPr cap="all"/>
          </a:pPr>
          <a:r>
            <a:rPr lang="en-US"/>
            <a:t>Web Scraping for Competitor Data</a:t>
          </a:r>
        </a:p>
      </dgm:t>
    </dgm:pt>
    <dgm:pt modelId="{8CD98303-1586-4A5E-8810-464A78CA124B}" type="parTrans" cxnId="{58221C83-54EC-45B1-A067-517EF1F324BE}">
      <dgm:prSet/>
      <dgm:spPr/>
      <dgm:t>
        <a:bodyPr/>
        <a:lstStyle/>
        <a:p>
          <a:endParaRPr lang="en-US"/>
        </a:p>
      </dgm:t>
    </dgm:pt>
    <dgm:pt modelId="{C39464E7-4089-42FE-B782-1E75055656F9}" type="sibTrans" cxnId="{58221C83-54EC-45B1-A067-517EF1F324BE}">
      <dgm:prSet/>
      <dgm:spPr/>
      <dgm:t>
        <a:bodyPr/>
        <a:lstStyle/>
        <a:p>
          <a:endParaRPr lang="en-US"/>
        </a:p>
      </dgm:t>
    </dgm:pt>
    <dgm:pt modelId="{6557A938-C135-479D-AF84-C4A99A73A87A}">
      <dgm:prSet/>
      <dgm:spPr/>
      <dgm:t>
        <a:bodyPr/>
        <a:lstStyle/>
        <a:p>
          <a:pPr>
            <a:defRPr cap="all"/>
          </a:pPr>
          <a:r>
            <a:rPr lang="en-US"/>
            <a:t>Analytics Dashboard Export</a:t>
          </a:r>
        </a:p>
      </dgm:t>
    </dgm:pt>
    <dgm:pt modelId="{35A2CB17-ACFF-440E-B17F-C651331AEF9D}" type="parTrans" cxnId="{9B9BEA0A-E7D0-4297-8C56-9CC76BB0C2C8}">
      <dgm:prSet/>
      <dgm:spPr/>
      <dgm:t>
        <a:bodyPr/>
        <a:lstStyle/>
        <a:p>
          <a:endParaRPr lang="en-US"/>
        </a:p>
      </dgm:t>
    </dgm:pt>
    <dgm:pt modelId="{2CE5F4CA-FE54-4325-B839-9A43137A5E12}" type="sibTrans" cxnId="{9B9BEA0A-E7D0-4297-8C56-9CC76BB0C2C8}">
      <dgm:prSet/>
      <dgm:spPr/>
      <dgm:t>
        <a:bodyPr/>
        <a:lstStyle/>
        <a:p>
          <a:endParaRPr lang="en-US"/>
        </a:p>
      </dgm:t>
    </dgm:pt>
    <dgm:pt modelId="{CA9DC0F9-E1C9-4684-8CDE-0D017D0647AB}" type="pres">
      <dgm:prSet presAssocID="{5311A3BA-8F52-4B59-9337-E3F8BA0B6754}" presName="root" presStyleCnt="0">
        <dgm:presLayoutVars>
          <dgm:dir/>
          <dgm:resizeHandles val="exact"/>
        </dgm:presLayoutVars>
      </dgm:prSet>
      <dgm:spPr/>
    </dgm:pt>
    <dgm:pt modelId="{860220CD-8143-408C-AA39-38C8CF27C38F}" type="pres">
      <dgm:prSet presAssocID="{F2C7022C-EA3B-4342-8EDC-EF7F10099919}" presName="compNode" presStyleCnt="0"/>
      <dgm:spPr/>
    </dgm:pt>
    <dgm:pt modelId="{3487DBD8-7720-46BC-865B-4D7A70D2688A}" type="pres">
      <dgm:prSet presAssocID="{F2C7022C-EA3B-4342-8EDC-EF7F10099919}" presName="iconBgRect" presStyleLbl="bgShp" presStyleIdx="0" presStyleCnt="5"/>
      <dgm:spPr/>
    </dgm:pt>
    <dgm:pt modelId="{DE49A30F-9974-4371-9FDF-A886EF948EB8}" type="pres">
      <dgm:prSet presAssocID="{F2C7022C-EA3B-4342-8EDC-EF7F100999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558BEA-87E6-4287-B381-2B30821A14BE}" type="pres">
      <dgm:prSet presAssocID="{F2C7022C-EA3B-4342-8EDC-EF7F10099919}" presName="spaceRect" presStyleCnt="0"/>
      <dgm:spPr/>
    </dgm:pt>
    <dgm:pt modelId="{EB756026-33C7-4243-9B88-ACF20C4C5C44}" type="pres">
      <dgm:prSet presAssocID="{F2C7022C-EA3B-4342-8EDC-EF7F10099919}" presName="textRect" presStyleLbl="revTx" presStyleIdx="0" presStyleCnt="5">
        <dgm:presLayoutVars>
          <dgm:chMax val="1"/>
          <dgm:chPref val="1"/>
        </dgm:presLayoutVars>
      </dgm:prSet>
      <dgm:spPr/>
    </dgm:pt>
    <dgm:pt modelId="{90ADEE32-119F-40E7-B07E-64821B86AC5E}" type="pres">
      <dgm:prSet presAssocID="{64990935-ACDD-4E9B-AA73-551728A8778B}" presName="sibTrans" presStyleCnt="0"/>
      <dgm:spPr/>
    </dgm:pt>
    <dgm:pt modelId="{226E57E0-6E8D-45F1-BA55-C62DBA966803}" type="pres">
      <dgm:prSet presAssocID="{2EA3B2A8-6E81-468D-A8F3-60AB43CDDF2C}" presName="compNode" presStyleCnt="0"/>
      <dgm:spPr/>
    </dgm:pt>
    <dgm:pt modelId="{9390C4E6-6093-4342-8B58-ECF1941D258F}" type="pres">
      <dgm:prSet presAssocID="{2EA3B2A8-6E81-468D-A8F3-60AB43CDDF2C}" presName="iconBgRect" presStyleLbl="bgShp" presStyleIdx="1" presStyleCnt="5"/>
      <dgm:spPr/>
    </dgm:pt>
    <dgm:pt modelId="{2BC90184-EEDB-4EE8-B5FC-D73994CDD44B}" type="pres">
      <dgm:prSet presAssocID="{2EA3B2A8-6E81-468D-A8F3-60AB43CDDF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FC3DA1-A6BB-4FEA-B1DB-E0EFDC1C57EE}" type="pres">
      <dgm:prSet presAssocID="{2EA3B2A8-6E81-468D-A8F3-60AB43CDDF2C}" presName="spaceRect" presStyleCnt="0"/>
      <dgm:spPr/>
    </dgm:pt>
    <dgm:pt modelId="{741D477D-1821-4B3B-A1BA-8EF7386AF95B}" type="pres">
      <dgm:prSet presAssocID="{2EA3B2A8-6E81-468D-A8F3-60AB43CDDF2C}" presName="textRect" presStyleLbl="revTx" presStyleIdx="1" presStyleCnt="5">
        <dgm:presLayoutVars>
          <dgm:chMax val="1"/>
          <dgm:chPref val="1"/>
        </dgm:presLayoutVars>
      </dgm:prSet>
      <dgm:spPr/>
    </dgm:pt>
    <dgm:pt modelId="{EE13029A-BF11-488C-ADF6-D86E27CFB9BA}" type="pres">
      <dgm:prSet presAssocID="{38E7135B-2E7C-40FA-8F61-638487F075B8}" presName="sibTrans" presStyleCnt="0"/>
      <dgm:spPr/>
    </dgm:pt>
    <dgm:pt modelId="{B2AAD2D4-8122-44FB-AE2C-CBED23C00B09}" type="pres">
      <dgm:prSet presAssocID="{46B0728B-5FB5-404E-957E-AA6C8E3A71E7}" presName="compNode" presStyleCnt="0"/>
      <dgm:spPr/>
    </dgm:pt>
    <dgm:pt modelId="{B9E7880B-B62E-48CC-AE45-26A8BD707B5B}" type="pres">
      <dgm:prSet presAssocID="{46B0728B-5FB5-404E-957E-AA6C8E3A71E7}" presName="iconBgRect" presStyleLbl="bgShp" presStyleIdx="2" presStyleCnt="5"/>
      <dgm:spPr/>
    </dgm:pt>
    <dgm:pt modelId="{4F107C36-D45B-43C3-B604-CA0944FD5579}" type="pres">
      <dgm:prSet presAssocID="{46B0728B-5FB5-404E-957E-AA6C8E3A71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813A564-BE90-4E67-99F6-BB329C027CDD}" type="pres">
      <dgm:prSet presAssocID="{46B0728B-5FB5-404E-957E-AA6C8E3A71E7}" presName="spaceRect" presStyleCnt="0"/>
      <dgm:spPr/>
    </dgm:pt>
    <dgm:pt modelId="{28ABA2CB-42AF-4F70-965B-4ADD6DCDF7A1}" type="pres">
      <dgm:prSet presAssocID="{46B0728B-5FB5-404E-957E-AA6C8E3A71E7}" presName="textRect" presStyleLbl="revTx" presStyleIdx="2" presStyleCnt="5">
        <dgm:presLayoutVars>
          <dgm:chMax val="1"/>
          <dgm:chPref val="1"/>
        </dgm:presLayoutVars>
      </dgm:prSet>
      <dgm:spPr/>
    </dgm:pt>
    <dgm:pt modelId="{77B05EC9-E7C2-420D-AD6D-BE97D4EF9644}" type="pres">
      <dgm:prSet presAssocID="{D2DED16D-6629-4FB6-85FB-CCBA3C3605D9}" presName="sibTrans" presStyleCnt="0"/>
      <dgm:spPr/>
    </dgm:pt>
    <dgm:pt modelId="{F364A811-5B37-437C-9DDF-F0867A35B528}" type="pres">
      <dgm:prSet presAssocID="{A94A5C7D-A976-43D3-A932-367B11FD474A}" presName="compNode" presStyleCnt="0"/>
      <dgm:spPr/>
    </dgm:pt>
    <dgm:pt modelId="{940C5072-E9E0-45D5-A359-236F53638E86}" type="pres">
      <dgm:prSet presAssocID="{A94A5C7D-A976-43D3-A932-367B11FD474A}" presName="iconBgRect" presStyleLbl="bgShp" presStyleIdx="3" presStyleCnt="5"/>
      <dgm:spPr/>
    </dgm:pt>
    <dgm:pt modelId="{31D5F767-9FD8-4A97-90B6-899DF9645191}" type="pres">
      <dgm:prSet presAssocID="{A94A5C7D-A976-43D3-A932-367B11FD47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3386D3B-3507-4057-8229-2B0D10D60E83}" type="pres">
      <dgm:prSet presAssocID="{A94A5C7D-A976-43D3-A932-367B11FD474A}" presName="spaceRect" presStyleCnt="0"/>
      <dgm:spPr/>
    </dgm:pt>
    <dgm:pt modelId="{D9998CCE-A33A-4E33-A0A9-75EC66ABD1F5}" type="pres">
      <dgm:prSet presAssocID="{A94A5C7D-A976-43D3-A932-367B11FD474A}" presName="textRect" presStyleLbl="revTx" presStyleIdx="3" presStyleCnt="5">
        <dgm:presLayoutVars>
          <dgm:chMax val="1"/>
          <dgm:chPref val="1"/>
        </dgm:presLayoutVars>
      </dgm:prSet>
      <dgm:spPr/>
    </dgm:pt>
    <dgm:pt modelId="{F8EF73CF-F563-4C7F-A48B-309CE13BC3C2}" type="pres">
      <dgm:prSet presAssocID="{C39464E7-4089-42FE-B782-1E75055656F9}" presName="sibTrans" presStyleCnt="0"/>
      <dgm:spPr/>
    </dgm:pt>
    <dgm:pt modelId="{231A6002-58C7-42EE-94B3-1B446B9990A4}" type="pres">
      <dgm:prSet presAssocID="{6557A938-C135-479D-AF84-C4A99A73A87A}" presName="compNode" presStyleCnt="0"/>
      <dgm:spPr/>
    </dgm:pt>
    <dgm:pt modelId="{4F66BA9F-BD2A-4680-9B60-CB8102737B39}" type="pres">
      <dgm:prSet presAssocID="{6557A938-C135-479D-AF84-C4A99A73A87A}" presName="iconBgRect" presStyleLbl="bgShp" presStyleIdx="4" presStyleCnt="5"/>
      <dgm:spPr/>
    </dgm:pt>
    <dgm:pt modelId="{0417681F-43C5-4E66-9FB1-76DC8990E6A2}" type="pres">
      <dgm:prSet presAssocID="{6557A938-C135-479D-AF84-C4A99A73A8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F18EA5-AE02-41A6-B168-CAC82704B071}" type="pres">
      <dgm:prSet presAssocID="{6557A938-C135-479D-AF84-C4A99A73A87A}" presName="spaceRect" presStyleCnt="0"/>
      <dgm:spPr/>
    </dgm:pt>
    <dgm:pt modelId="{C54F8F8B-D4D6-4C42-BAAE-2B9625298C9A}" type="pres">
      <dgm:prSet presAssocID="{6557A938-C135-479D-AF84-C4A99A73A87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9BEA0A-E7D0-4297-8C56-9CC76BB0C2C8}" srcId="{5311A3BA-8F52-4B59-9337-E3F8BA0B6754}" destId="{6557A938-C135-479D-AF84-C4A99A73A87A}" srcOrd="4" destOrd="0" parTransId="{35A2CB17-ACFF-440E-B17F-C651331AEF9D}" sibTransId="{2CE5F4CA-FE54-4325-B839-9A43137A5E12}"/>
    <dgm:cxn modelId="{C803C90B-024D-4E93-86D5-5854C6E55581}" type="presOf" srcId="{F2C7022C-EA3B-4342-8EDC-EF7F10099919}" destId="{EB756026-33C7-4243-9B88-ACF20C4C5C44}" srcOrd="0" destOrd="0" presId="urn:microsoft.com/office/officeart/2018/5/layout/IconCircleLabelList"/>
    <dgm:cxn modelId="{F3B7191D-D44F-477E-AE6C-42A96F7E6949}" type="presOf" srcId="{46B0728B-5FB5-404E-957E-AA6C8E3A71E7}" destId="{28ABA2CB-42AF-4F70-965B-4ADD6DCDF7A1}" srcOrd="0" destOrd="0" presId="urn:microsoft.com/office/officeart/2018/5/layout/IconCircleLabelList"/>
    <dgm:cxn modelId="{A574E06D-16DC-478C-B685-829680CE2941}" type="presOf" srcId="{6557A938-C135-479D-AF84-C4A99A73A87A}" destId="{C54F8F8B-D4D6-4C42-BAAE-2B9625298C9A}" srcOrd="0" destOrd="0" presId="urn:microsoft.com/office/officeart/2018/5/layout/IconCircleLabelList"/>
    <dgm:cxn modelId="{58221C83-54EC-45B1-A067-517EF1F324BE}" srcId="{5311A3BA-8F52-4B59-9337-E3F8BA0B6754}" destId="{A94A5C7D-A976-43D3-A932-367B11FD474A}" srcOrd="3" destOrd="0" parTransId="{8CD98303-1586-4A5E-8810-464A78CA124B}" sibTransId="{C39464E7-4089-42FE-B782-1E75055656F9}"/>
    <dgm:cxn modelId="{2484E686-F703-4FFF-B179-97A69B3B605A}" srcId="{5311A3BA-8F52-4B59-9337-E3F8BA0B6754}" destId="{46B0728B-5FB5-404E-957E-AA6C8E3A71E7}" srcOrd="2" destOrd="0" parTransId="{9817F4A2-F369-4FB9-9353-5CB0263B27FE}" sibTransId="{D2DED16D-6629-4FB6-85FB-CCBA3C3605D9}"/>
    <dgm:cxn modelId="{A4E2CA96-DDD0-494D-AD68-8BE236E841F9}" type="presOf" srcId="{A94A5C7D-A976-43D3-A932-367B11FD474A}" destId="{D9998CCE-A33A-4E33-A0A9-75EC66ABD1F5}" srcOrd="0" destOrd="0" presId="urn:microsoft.com/office/officeart/2018/5/layout/IconCircleLabelList"/>
    <dgm:cxn modelId="{C7463DAB-5477-4F1F-A6B4-AB97C95944A4}" type="presOf" srcId="{5311A3BA-8F52-4B59-9337-E3F8BA0B6754}" destId="{CA9DC0F9-E1C9-4684-8CDE-0D017D0647AB}" srcOrd="0" destOrd="0" presId="urn:microsoft.com/office/officeart/2018/5/layout/IconCircleLabelList"/>
    <dgm:cxn modelId="{A7B0F4B8-3441-4738-9084-851CC4485F73}" srcId="{5311A3BA-8F52-4B59-9337-E3F8BA0B6754}" destId="{F2C7022C-EA3B-4342-8EDC-EF7F10099919}" srcOrd="0" destOrd="0" parTransId="{CA27F0DB-5654-431C-A11B-71D7C648925E}" sibTransId="{64990935-ACDD-4E9B-AA73-551728A8778B}"/>
    <dgm:cxn modelId="{9868EFDB-381B-42E2-860F-0C21AC2716D6}" srcId="{5311A3BA-8F52-4B59-9337-E3F8BA0B6754}" destId="{2EA3B2A8-6E81-468D-A8F3-60AB43CDDF2C}" srcOrd="1" destOrd="0" parTransId="{5FADFDDA-E88A-43F5-ACF4-F637DF4D7901}" sibTransId="{38E7135B-2E7C-40FA-8F61-638487F075B8}"/>
    <dgm:cxn modelId="{DE6D4CF1-7BC9-45B8-B504-A40A560F9546}" type="presOf" srcId="{2EA3B2A8-6E81-468D-A8F3-60AB43CDDF2C}" destId="{741D477D-1821-4B3B-A1BA-8EF7386AF95B}" srcOrd="0" destOrd="0" presId="urn:microsoft.com/office/officeart/2018/5/layout/IconCircleLabelList"/>
    <dgm:cxn modelId="{9468E7AA-1674-48EA-975D-D62F3801338C}" type="presParOf" srcId="{CA9DC0F9-E1C9-4684-8CDE-0D017D0647AB}" destId="{860220CD-8143-408C-AA39-38C8CF27C38F}" srcOrd="0" destOrd="0" presId="urn:microsoft.com/office/officeart/2018/5/layout/IconCircleLabelList"/>
    <dgm:cxn modelId="{3A67BE63-9902-4B1F-95BA-5187DB8B2561}" type="presParOf" srcId="{860220CD-8143-408C-AA39-38C8CF27C38F}" destId="{3487DBD8-7720-46BC-865B-4D7A70D2688A}" srcOrd="0" destOrd="0" presId="urn:microsoft.com/office/officeart/2018/5/layout/IconCircleLabelList"/>
    <dgm:cxn modelId="{FAC99E83-D7E1-460A-A148-38E8D3164942}" type="presParOf" srcId="{860220CD-8143-408C-AA39-38C8CF27C38F}" destId="{DE49A30F-9974-4371-9FDF-A886EF948EB8}" srcOrd="1" destOrd="0" presId="urn:microsoft.com/office/officeart/2018/5/layout/IconCircleLabelList"/>
    <dgm:cxn modelId="{6C1E7878-8DD6-496E-8C82-0D07251F54E6}" type="presParOf" srcId="{860220CD-8143-408C-AA39-38C8CF27C38F}" destId="{E9558BEA-87E6-4287-B381-2B30821A14BE}" srcOrd="2" destOrd="0" presId="urn:microsoft.com/office/officeart/2018/5/layout/IconCircleLabelList"/>
    <dgm:cxn modelId="{A82D16AF-CD69-4357-8118-62274211B493}" type="presParOf" srcId="{860220CD-8143-408C-AA39-38C8CF27C38F}" destId="{EB756026-33C7-4243-9B88-ACF20C4C5C44}" srcOrd="3" destOrd="0" presId="urn:microsoft.com/office/officeart/2018/5/layout/IconCircleLabelList"/>
    <dgm:cxn modelId="{4EB9582A-10FC-477F-AA62-7BE15F65401C}" type="presParOf" srcId="{CA9DC0F9-E1C9-4684-8CDE-0D017D0647AB}" destId="{90ADEE32-119F-40E7-B07E-64821B86AC5E}" srcOrd="1" destOrd="0" presId="urn:microsoft.com/office/officeart/2018/5/layout/IconCircleLabelList"/>
    <dgm:cxn modelId="{D7F50682-25AD-4ABC-A9C4-A9E43EBFA864}" type="presParOf" srcId="{CA9DC0F9-E1C9-4684-8CDE-0D017D0647AB}" destId="{226E57E0-6E8D-45F1-BA55-C62DBA966803}" srcOrd="2" destOrd="0" presId="urn:microsoft.com/office/officeart/2018/5/layout/IconCircleLabelList"/>
    <dgm:cxn modelId="{1DE93E8E-3CB1-4952-82AA-2D9092BA5994}" type="presParOf" srcId="{226E57E0-6E8D-45F1-BA55-C62DBA966803}" destId="{9390C4E6-6093-4342-8B58-ECF1941D258F}" srcOrd="0" destOrd="0" presId="urn:microsoft.com/office/officeart/2018/5/layout/IconCircleLabelList"/>
    <dgm:cxn modelId="{D2208783-FED7-4855-8F49-7A912A503B6F}" type="presParOf" srcId="{226E57E0-6E8D-45F1-BA55-C62DBA966803}" destId="{2BC90184-EEDB-4EE8-B5FC-D73994CDD44B}" srcOrd="1" destOrd="0" presId="urn:microsoft.com/office/officeart/2018/5/layout/IconCircleLabelList"/>
    <dgm:cxn modelId="{0E6441FA-AA06-41EA-9810-9694D345B850}" type="presParOf" srcId="{226E57E0-6E8D-45F1-BA55-C62DBA966803}" destId="{BAFC3DA1-A6BB-4FEA-B1DB-E0EFDC1C57EE}" srcOrd="2" destOrd="0" presId="urn:microsoft.com/office/officeart/2018/5/layout/IconCircleLabelList"/>
    <dgm:cxn modelId="{72613609-C454-48AA-A77C-445305F32AD6}" type="presParOf" srcId="{226E57E0-6E8D-45F1-BA55-C62DBA966803}" destId="{741D477D-1821-4B3B-A1BA-8EF7386AF95B}" srcOrd="3" destOrd="0" presId="urn:microsoft.com/office/officeart/2018/5/layout/IconCircleLabelList"/>
    <dgm:cxn modelId="{B130747A-170B-4D2D-9850-85148B7D2653}" type="presParOf" srcId="{CA9DC0F9-E1C9-4684-8CDE-0D017D0647AB}" destId="{EE13029A-BF11-488C-ADF6-D86E27CFB9BA}" srcOrd="3" destOrd="0" presId="urn:microsoft.com/office/officeart/2018/5/layout/IconCircleLabelList"/>
    <dgm:cxn modelId="{CEA76AF9-67A5-4ECB-8F0C-C9CE3C8791EA}" type="presParOf" srcId="{CA9DC0F9-E1C9-4684-8CDE-0D017D0647AB}" destId="{B2AAD2D4-8122-44FB-AE2C-CBED23C00B09}" srcOrd="4" destOrd="0" presId="urn:microsoft.com/office/officeart/2018/5/layout/IconCircleLabelList"/>
    <dgm:cxn modelId="{22337126-615A-464C-B4FE-03CDF9D893BA}" type="presParOf" srcId="{B2AAD2D4-8122-44FB-AE2C-CBED23C00B09}" destId="{B9E7880B-B62E-48CC-AE45-26A8BD707B5B}" srcOrd="0" destOrd="0" presId="urn:microsoft.com/office/officeart/2018/5/layout/IconCircleLabelList"/>
    <dgm:cxn modelId="{2FC9DD8C-72A9-4BDB-ADDF-60932310D2EE}" type="presParOf" srcId="{B2AAD2D4-8122-44FB-AE2C-CBED23C00B09}" destId="{4F107C36-D45B-43C3-B604-CA0944FD5579}" srcOrd="1" destOrd="0" presId="urn:microsoft.com/office/officeart/2018/5/layout/IconCircleLabelList"/>
    <dgm:cxn modelId="{E79B5277-6112-4EC8-898D-E50D944FB9B2}" type="presParOf" srcId="{B2AAD2D4-8122-44FB-AE2C-CBED23C00B09}" destId="{B813A564-BE90-4E67-99F6-BB329C027CDD}" srcOrd="2" destOrd="0" presId="urn:microsoft.com/office/officeart/2018/5/layout/IconCircleLabelList"/>
    <dgm:cxn modelId="{C4B798AB-01D3-442A-A3CC-6D6D65662E17}" type="presParOf" srcId="{B2AAD2D4-8122-44FB-AE2C-CBED23C00B09}" destId="{28ABA2CB-42AF-4F70-965B-4ADD6DCDF7A1}" srcOrd="3" destOrd="0" presId="urn:microsoft.com/office/officeart/2018/5/layout/IconCircleLabelList"/>
    <dgm:cxn modelId="{EE2CB741-E6FA-43E1-829B-A5D6C5586D30}" type="presParOf" srcId="{CA9DC0F9-E1C9-4684-8CDE-0D017D0647AB}" destId="{77B05EC9-E7C2-420D-AD6D-BE97D4EF9644}" srcOrd="5" destOrd="0" presId="urn:microsoft.com/office/officeart/2018/5/layout/IconCircleLabelList"/>
    <dgm:cxn modelId="{7EF9F186-F6F1-4853-AFE1-198E35BCFFBD}" type="presParOf" srcId="{CA9DC0F9-E1C9-4684-8CDE-0D017D0647AB}" destId="{F364A811-5B37-437C-9DDF-F0867A35B528}" srcOrd="6" destOrd="0" presId="urn:microsoft.com/office/officeart/2018/5/layout/IconCircleLabelList"/>
    <dgm:cxn modelId="{A36DF366-6124-4133-8489-88AD50A91C72}" type="presParOf" srcId="{F364A811-5B37-437C-9DDF-F0867A35B528}" destId="{940C5072-E9E0-45D5-A359-236F53638E86}" srcOrd="0" destOrd="0" presId="urn:microsoft.com/office/officeart/2018/5/layout/IconCircleLabelList"/>
    <dgm:cxn modelId="{5C029B66-1F40-49A6-BB03-CC72EF555E11}" type="presParOf" srcId="{F364A811-5B37-437C-9DDF-F0867A35B528}" destId="{31D5F767-9FD8-4A97-90B6-899DF9645191}" srcOrd="1" destOrd="0" presId="urn:microsoft.com/office/officeart/2018/5/layout/IconCircleLabelList"/>
    <dgm:cxn modelId="{46FE1317-4CA7-443E-8938-D0995F8CF655}" type="presParOf" srcId="{F364A811-5B37-437C-9DDF-F0867A35B528}" destId="{93386D3B-3507-4057-8229-2B0D10D60E83}" srcOrd="2" destOrd="0" presId="urn:microsoft.com/office/officeart/2018/5/layout/IconCircleLabelList"/>
    <dgm:cxn modelId="{D95BECC5-703A-471C-8510-E3CFC4A7F330}" type="presParOf" srcId="{F364A811-5B37-437C-9DDF-F0867A35B528}" destId="{D9998CCE-A33A-4E33-A0A9-75EC66ABD1F5}" srcOrd="3" destOrd="0" presId="urn:microsoft.com/office/officeart/2018/5/layout/IconCircleLabelList"/>
    <dgm:cxn modelId="{00E607DE-CEFE-44AA-A84E-5FB74B5A4873}" type="presParOf" srcId="{CA9DC0F9-E1C9-4684-8CDE-0D017D0647AB}" destId="{F8EF73CF-F563-4C7F-A48B-309CE13BC3C2}" srcOrd="7" destOrd="0" presId="urn:microsoft.com/office/officeart/2018/5/layout/IconCircleLabelList"/>
    <dgm:cxn modelId="{F4525CB8-A6A3-4813-A0B6-CE4769DF15BE}" type="presParOf" srcId="{CA9DC0F9-E1C9-4684-8CDE-0D017D0647AB}" destId="{231A6002-58C7-42EE-94B3-1B446B9990A4}" srcOrd="8" destOrd="0" presId="urn:microsoft.com/office/officeart/2018/5/layout/IconCircleLabelList"/>
    <dgm:cxn modelId="{D82AC9DC-7739-4B41-987B-1865CB8826AC}" type="presParOf" srcId="{231A6002-58C7-42EE-94B3-1B446B9990A4}" destId="{4F66BA9F-BD2A-4680-9B60-CB8102737B39}" srcOrd="0" destOrd="0" presId="urn:microsoft.com/office/officeart/2018/5/layout/IconCircleLabelList"/>
    <dgm:cxn modelId="{F003B351-D459-42B8-BF95-2401F3B46AA6}" type="presParOf" srcId="{231A6002-58C7-42EE-94B3-1B446B9990A4}" destId="{0417681F-43C5-4E66-9FB1-76DC8990E6A2}" srcOrd="1" destOrd="0" presId="urn:microsoft.com/office/officeart/2018/5/layout/IconCircleLabelList"/>
    <dgm:cxn modelId="{EE294427-0D54-43D0-B198-40EA27A94E23}" type="presParOf" srcId="{231A6002-58C7-42EE-94B3-1B446B9990A4}" destId="{53F18EA5-AE02-41A6-B168-CAC82704B071}" srcOrd="2" destOrd="0" presId="urn:microsoft.com/office/officeart/2018/5/layout/IconCircleLabelList"/>
    <dgm:cxn modelId="{8FC1C172-31B3-42CC-8209-E0A83F79331F}" type="presParOf" srcId="{231A6002-58C7-42EE-94B3-1B446B9990A4}" destId="{C54F8F8B-D4D6-4C42-BAAE-2B9625298C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4CAC2-288B-4EF7-B850-005E7E53270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04EF92-EBE7-4DA3-B0C7-B3EC310D790D}">
      <dgm:prSet/>
      <dgm:spPr/>
      <dgm:t>
        <a:bodyPr/>
        <a:lstStyle/>
        <a:p>
          <a:r>
            <a:rPr lang="en-US"/>
            <a:t>Unified Date-Time Format</a:t>
          </a:r>
        </a:p>
      </dgm:t>
    </dgm:pt>
    <dgm:pt modelId="{7BABA19D-AF1D-48C5-A990-9AAF78C8A84E}" type="parTrans" cxnId="{681FB4F9-74EE-4684-A9CE-D91015C1BCAF}">
      <dgm:prSet/>
      <dgm:spPr/>
      <dgm:t>
        <a:bodyPr/>
        <a:lstStyle/>
        <a:p>
          <a:endParaRPr lang="en-US"/>
        </a:p>
      </dgm:t>
    </dgm:pt>
    <dgm:pt modelId="{16831836-5467-4BC0-960C-79E8A77051BD}" type="sibTrans" cxnId="{681FB4F9-74EE-4684-A9CE-D91015C1BCAF}">
      <dgm:prSet/>
      <dgm:spPr/>
      <dgm:t>
        <a:bodyPr/>
        <a:lstStyle/>
        <a:p>
          <a:endParaRPr lang="en-US"/>
        </a:p>
      </dgm:t>
    </dgm:pt>
    <dgm:pt modelId="{E648E38E-83B0-41D8-B73D-1A069E950CFB}">
      <dgm:prSet/>
      <dgm:spPr/>
      <dgm:t>
        <a:bodyPr/>
        <a:lstStyle/>
        <a:p>
          <a:r>
            <a:rPr lang="en-US"/>
            <a:t>Consistent Product IDs</a:t>
          </a:r>
        </a:p>
      </dgm:t>
    </dgm:pt>
    <dgm:pt modelId="{86CCCC9D-7EAA-49A7-9340-5A22D1B4B0D9}" type="parTrans" cxnId="{6FC6D1D5-7EB7-467C-8044-F51454762170}">
      <dgm:prSet/>
      <dgm:spPr/>
      <dgm:t>
        <a:bodyPr/>
        <a:lstStyle/>
        <a:p>
          <a:endParaRPr lang="en-US"/>
        </a:p>
      </dgm:t>
    </dgm:pt>
    <dgm:pt modelId="{C2A55F82-78DA-4A12-880C-30BBE7007276}" type="sibTrans" cxnId="{6FC6D1D5-7EB7-467C-8044-F51454762170}">
      <dgm:prSet/>
      <dgm:spPr/>
      <dgm:t>
        <a:bodyPr/>
        <a:lstStyle/>
        <a:p>
          <a:endParaRPr lang="en-US"/>
        </a:p>
      </dgm:t>
    </dgm:pt>
    <dgm:pt modelId="{7026D998-4291-4C9F-B265-1430DFC6E512}">
      <dgm:prSet/>
      <dgm:spPr/>
      <dgm:t>
        <a:bodyPr/>
        <a:lstStyle/>
        <a:p>
          <a:r>
            <a:rPr lang="en-US"/>
            <a:t>Standardized Categories</a:t>
          </a:r>
        </a:p>
      </dgm:t>
    </dgm:pt>
    <dgm:pt modelId="{8BAC50A3-A19A-4122-8C8B-06AFE7208F08}" type="parTrans" cxnId="{7E5F40E5-5245-4FD9-BFC2-2BE98A70F93F}">
      <dgm:prSet/>
      <dgm:spPr/>
      <dgm:t>
        <a:bodyPr/>
        <a:lstStyle/>
        <a:p>
          <a:endParaRPr lang="en-US"/>
        </a:p>
      </dgm:t>
    </dgm:pt>
    <dgm:pt modelId="{3B9E710B-7C35-4CF9-8D69-445E5AE5155C}" type="sibTrans" cxnId="{7E5F40E5-5245-4FD9-BFC2-2BE98A70F93F}">
      <dgm:prSet/>
      <dgm:spPr/>
      <dgm:t>
        <a:bodyPr/>
        <a:lstStyle/>
        <a:p>
          <a:endParaRPr lang="en-US"/>
        </a:p>
      </dgm:t>
    </dgm:pt>
    <dgm:pt modelId="{32E9F5EF-20AD-454B-8BB9-417944F68F3E}">
      <dgm:prSet/>
      <dgm:spPr/>
      <dgm:t>
        <a:bodyPr/>
        <a:lstStyle/>
        <a:p>
          <a:r>
            <a:rPr lang="en-US"/>
            <a:t>Aligned Measurement Units</a:t>
          </a:r>
        </a:p>
      </dgm:t>
    </dgm:pt>
    <dgm:pt modelId="{1915208F-ECFE-480F-A74F-076FCF60F063}" type="parTrans" cxnId="{D1A13307-58A8-4798-9884-23500433FFE1}">
      <dgm:prSet/>
      <dgm:spPr/>
      <dgm:t>
        <a:bodyPr/>
        <a:lstStyle/>
        <a:p>
          <a:endParaRPr lang="en-US"/>
        </a:p>
      </dgm:t>
    </dgm:pt>
    <dgm:pt modelId="{DBC131A7-A443-4005-B317-94A05A37A58D}" type="sibTrans" cxnId="{D1A13307-58A8-4798-9884-23500433FFE1}">
      <dgm:prSet/>
      <dgm:spPr/>
      <dgm:t>
        <a:bodyPr/>
        <a:lstStyle/>
        <a:p>
          <a:endParaRPr lang="en-US"/>
        </a:p>
      </dgm:t>
    </dgm:pt>
    <dgm:pt modelId="{DD3104D9-BBE8-46A9-8278-C9C40BA0B9B1}">
      <dgm:prSet/>
      <dgm:spPr/>
      <dgm:t>
        <a:bodyPr/>
        <a:lstStyle/>
        <a:p>
          <a:r>
            <a:rPr lang="en-US"/>
            <a:t>• Merged Multiple Sources</a:t>
          </a:r>
        </a:p>
      </dgm:t>
    </dgm:pt>
    <dgm:pt modelId="{BB695D92-1BCB-4101-B30F-43DAE6BCF56C}" type="parTrans" cxnId="{68CD0D2B-515B-44E2-9E29-A43A7A63A946}">
      <dgm:prSet/>
      <dgm:spPr/>
      <dgm:t>
        <a:bodyPr/>
        <a:lstStyle/>
        <a:p>
          <a:endParaRPr lang="en-US"/>
        </a:p>
      </dgm:t>
    </dgm:pt>
    <dgm:pt modelId="{CDC47ADD-0BCA-4159-8DDF-435A2D771F80}" type="sibTrans" cxnId="{68CD0D2B-515B-44E2-9E29-A43A7A63A946}">
      <dgm:prSet/>
      <dgm:spPr/>
      <dgm:t>
        <a:bodyPr/>
        <a:lstStyle/>
        <a:p>
          <a:endParaRPr lang="en-US"/>
        </a:p>
      </dgm:t>
    </dgm:pt>
    <dgm:pt modelId="{11782116-935C-4C15-81A3-470E5C072DE0}" type="pres">
      <dgm:prSet presAssocID="{0004CAC2-288B-4EF7-B850-005E7E53270E}" presName="compositeShape" presStyleCnt="0">
        <dgm:presLayoutVars>
          <dgm:chMax val="7"/>
          <dgm:dir/>
          <dgm:resizeHandles val="exact"/>
        </dgm:presLayoutVars>
      </dgm:prSet>
      <dgm:spPr/>
    </dgm:pt>
    <dgm:pt modelId="{26FF28AD-AF86-4BAE-AE97-85BDE964CF28}" type="pres">
      <dgm:prSet presAssocID="{0004CAC2-288B-4EF7-B850-005E7E53270E}" presName="wedge1" presStyleLbl="node1" presStyleIdx="0" presStyleCnt="5"/>
      <dgm:spPr/>
    </dgm:pt>
    <dgm:pt modelId="{47820F31-FC52-4A1B-AD0A-F6EC67725B76}" type="pres">
      <dgm:prSet presAssocID="{0004CAC2-288B-4EF7-B850-005E7E53270E}" presName="dummy1a" presStyleCnt="0"/>
      <dgm:spPr/>
    </dgm:pt>
    <dgm:pt modelId="{0906017B-BE2C-4A9D-A362-07A9615C4686}" type="pres">
      <dgm:prSet presAssocID="{0004CAC2-288B-4EF7-B850-005E7E53270E}" presName="dummy1b" presStyleCnt="0"/>
      <dgm:spPr/>
    </dgm:pt>
    <dgm:pt modelId="{69E36645-74EE-4F8E-BB81-BF7130F99422}" type="pres">
      <dgm:prSet presAssocID="{0004CAC2-288B-4EF7-B850-005E7E53270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C85B64E-B635-45A2-9123-ECEEE0A9A835}" type="pres">
      <dgm:prSet presAssocID="{0004CAC2-288B-4EF7-B850-005E7E53270E}" presName="wedge2" presStyleLbl="node1" presStyleIdx="1" presStyleCnt="5"/>
      <dgm:spPr/>
    </dgm:pt>
    <dgm:pt modelId="{6E831456-3C61-4652-924A-167681C6B37A}" type="pres">
      <dgm:prSet presAssocID="{0004CAC2-288B-4EF7-B850-005E7E53270E}" presName="dummy2a" presStyleCnt="0"/>
      <dgm:spPr/>
    </dgm:pt>
    <dgm:pt modelId="{1C16A5A7-8888-4329-8D2E-C359566F0F03}" type="pres">
      <dgm:prSet presAssocID="{0004CAC2-288B-4EF7-B850-005E7E53270E}" presName="dummy2b" presStyleCnt="0"/>
      <dgm:spPr/>
    </dgm:pt>
    <dgm:pt modelId="{946C036A-61A9-4BB8-81AD-E743651F2D40}" type="pres">
      <dgm:prSet presAssocID="{0004CAC2-288B-4EF7-B850-005E7E53270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6A6C7D-688C-45E1-A872-653847CCE20A}" type="pres">
      <dgm:prSet presAssocID="{0004CAC2-288B-4EF7-B850-005E7E53270E}" presName="wedge3" presStyleLbl="node1" presStyleIdx="2" presStyleCnt="5"/>
      <dgm:spPr/>
    </dgm:pt>
    <dgm:pt modelId="{8F2B57CF-B9C1-4B86-BF45-B251DBD183D4}" type="pres">
      <dgm:prSet presAssocID="{0004CAC2-288B-4EF7-B850-005E7E53270E}" presName="dummy3a" presStyleCnt="0"/>
      <dgm:spPr/>
    </dgm:pt>
    <dgm:pt modelId="{CB9452B7-F8DF-405F-90D3-08F79A173495}" type="pres">
      <dgm:prSet presAssocID="{0004CAC2-288B-4EF7-B850-005E7E53270E}" presName="dummy3b" presStyleCnt="0"/>
      <dgm:spPr/>
    </dgm:pt>
    <dgm:pt modelId="{80251A07-BACF-4126-99B0-619AECF5913C}" type="pres">
      <dgm:prSet presAssocID="{0004CAC2-288B-4EF7-B850-005E7E53270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A5B78BD-233A-4495-9FCF-6D5243F1B48E}" type="pres">
      <dgm:prSet presAssocID="{0004CAC2-288B-4EF7-B850-005E7E53270E}" presName="wedge4" presStyleLbl="node1" presStyleIdx="3" presStyleCnt="5"/>
      <dgm:spPr/>
    </dgm:pt>
    <dgm:pt modelId="{550AFD1E-C653-41FD-B5A7-E24345EA39A7}" type="pres">
      <dgm:prSet presAssocID="{0004CAC2-288B-4EF7-B850-005E7E53270E}" presName="dummy4a" presStyleCnt="0"/>
      <dgm:spPr/>
    </dgm:pt>
    <dgm:pt modelId="{C27AAA99-3BDF-40E8-B4DD-05BFB6AC8F75}" type="pres">
      <dgm:prSet presAssocID="{0004CAC2-288B-4EF7-B850-005E7E53270E}" presName="dummy4b" presStyleCnt="0"/>
      <dgm:spPr/>
    </dgm:pt>
    <dgm:pt modelId="{8618AD1F-81C9-48FF-ADA9-A43F447A65B5}" type="pres">
      <dgm:prSet presAssocID="{0004CAC2-288B-4EF7-B850-005E7E53270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F53697D-B526-4C4D-9B48-9E93EF82B903}" type="pres">
      <dgm:prSet presAssocID="{0004CAC2-288B-4EF7-B850-005E7E53270E}" presName="wedge5" presStyleLbl="node1" presStyleIdx="4" presStyleCnt="5"/>
      <dgm:spPr/>
    </dgm:pt>
    <dgm:pt modelId="{74BE2804-3688-4D34-9061-8F8A56AF9BB6}" type="pres">
      <dgm:prSet presAssocID="{0004CAC2-288B-4EF7-B850-005E7E53270E}" presName="dummy5a" presStyleCnt="0"/>
      <dgm:spPr/>
    </dgm:pt>
    <dgm:pt modelId="{E7548FF0-2B4B-45E1-BC50-37032101CB34}" type="pres">
      <dgm:prSet presAssocID="{0004CAC2-288B-4EF7-B850-005E7E53270E}" presName="dummy5b" presStyleCnt="0"/>
      <dgm:spPr/>
    </dgm:pt>
    <dgm:pt modelId="{1B400728-249E-4CFC-9206-57F508BE54DE}" type="pres">
      <dgm:prSet presAssocID="{0004CAC2-288B-4EF7-B850-005E7E53270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A8060B1-7515-40BE-BCAE-A2288EE4C195}" type="pres">
      <dgm:prSet presAssocID="{16831836-5467-4BC0-960C-79E8A77051BD}" presName="arrowWedge1" presStyleLbl="fgSibTrans2D1" presStyleIdx="0" presStyleCnt="5"/>
      <dgm:spPr/>
    </dgm:pt>
    <dgm:pt modelId="{5AC1BF17-FA61-450A-95BB-D509AF48457E}" type="pres">
      <dgm:prSet presAssocID="{C2A55F82-78DA-4A12-880C-30BBE7007276}" presName="arrowWedge2" presStyleLbl="fgSibTrans2D1" presStyleIdx="1" presStyleCnt="5"/>
      <dgm:spPr/>
    </dgm:pt>
    <dgm:pt modelId="{129AB30F-03D6-4F67-8805-AED367E84B5D}" type="pres">
      <dgm:prSet presAssocID="{3B9E710B-7C35-4CF9-8D69-445E5AE5155C}" presName="arrowWedge3" presStyleLbl="fgSibTrans2D1" presStyleIdx="2" presStyleCnt="5"/>
      <dgm:spPr/>
    </dgm:pt>
    <dgm:pt modelId="{3CB76697-19A8-4805-8CFE-8A0D2AD0F7BF}" type="pres">
      <dgm:prSet presAssocID="{DBC131A7-A443-4005-B317-94A05A37A58D}" presName="arrowWedge4" presStyleLbl="fgSibTrans2D1" presStyleIdx="3" presStyleCnt="5"/>
      <dgm:spPr/>
    </dgm:pt>
    <dgm:pt modelId="{93F6F477-1243-4967-A1F3-75641F6CCD89}" type="pres">
      <dgm:prSet presAssocID="{CDC47ADD-0BCA-4159-8DDF-435A2D771F80}" presName="arrowWedge5" presStyleLbl="fgSibTrans2D1" presStyleIdx="4" presStyleCnt="5"/>
      <dgm:spPr/>
    </dgm:pt>
  </dgm:ptLst>
  <dgm:cxnLst>
    <dgm:cxn modelId="{D1A13307-58A8-4798-9884-23500433FFE1}" srcId="{0004CAC2-288B-4EF7-B850-005E7E53270E}" destId="{32E9F5EF-20AD-454B-8BB9-417944F68F3E}" srcOrd="3" destOrd="0" parTransId="{1915208F-ECFE-480F-A74F-076FCF60F063}" sibTransId="{DBC131A7-A443-4005-B317-94A05A37A58D}"/>
    <dgm:cxn modelId="{84C0960B-802F-4105-9B77-5AB485D5A26E}" type="presOf" srcId="{32E9F5EF-20AD-454B-8BB9-417944F68F3E}" destId="{0A5B78BD-233A-4495-9FCF-6D5243F1B48E}" srcOrd="0" destOrd="0" presId="urn:microsoft.com/office/officeart/2005/8/layout/cycle8"/>
    <dgm:cxn modelId="{35E29E11-D13C-4DA9-A2C1-EE7EBAA9546D}" type="presOf" srcId="{DD3104D9-BBE8-46A9-8278-C9C40BA0B9B1}" destId="{0F53697D-B526-4C4D-9B48-9E93EF82B903}" srcOrd="0" destOrd="0" presId="urn:microsoft.com/office/officeart/2005/8/layout/cycle8"/>
    <dgm:cxn modelId="{C6AED112-6513-4926-9AFB-29D05BBE9754}" type="presOf" srcId="{7026D998-4291-4C9F-B265-1430DFC6E512}" destId="{80251A07-BACF-4126-99B0-619AECF5913C}" srcOrd="1" destOrd="0" presId="urn:microsoft.com/office/officeart/2005/8/layout/cycle8"/>
    <dgm:cxn modelId="{68CD0D2B-515B-44E2-9E29-A43A7A63A946}" srcId="{0004CAC2-288B-4EF7-B850-005E7E53270E}" destId="{DD3104D9-BBE8-46A9-8278-C9C40BA0B9B1}" srcOrd="4" destOrd="0" parTransId="{BB695D92-1BCB-4101-B30F-43DAE6BCF56C}" sibTransId="{CDC47ADD-0BCA-4159-8DDF-435A2D771F80}"/>
    <dgm:cxn modelId="{8FD1925C-6F61-40CB-BA4D-E5A01C9D67D3}" type="presOf" srcId="{E648E38E-83B0-41D8-B73D-1A069E950CFB}" destId="{946C036A-61A9-4BB8-81AD-E743651F2D40}" srcOrd="1" destOrd="0" presId="urn:microsoft.com/office/officeart/2005/8/layout/cycle8"/>
    <dgm:cxn modelId="{7DF8095F-0BD4-47DA-9684-DB54E9EDDED7}" type="presOf" srcId="{0004CAC2-288B-4EF7-B850-005E7E53270E}" destId="{11782116-935C-4C15-81A3-470E5C072DE0}" srcOrd="0" destOrd="0" presId="urn:microsoft.com/office/officeart/2005/8/layout/cycle8"/>
    <dgm:cxn modelId="{82BE7C78-4DF7-43D6-8636-7DB8177B5A96}" type="presOf" srcId="{7026D998-4291-4C9F-B265-1430DFC6E512}" destId="{056A6C7D-688C-45E1-A872-653847CCE20A}" srcOrd="0" destOrd="0" presId="urn:microsoft.com/office/officeart/2005/8/layout/cycle8"/>
    <dgm:cxn modelId="{153FD88A-DEFB-4717-B317-0FB14A3CF8D0}" type="presOf" srcId="{EA04EF92-EBE7-4DA3-B0C7-B3EC310D790D}" destId="{69E36645-74EE-4F8E-BB81-BF7130F99422}" srcOrd="1" destOrd="0" presId="urn:microsoft.com/office/officeart/2005/8/layout/cycle8"/>
    <dgm:cxn modelId="{FFE44F96-3A35-427E-89E4-D0CD215ADA35}" type="presOf" srcId="{E648E38E-83B0-41D8-B73D-1A069E950CFB}" destId="{4C85B64E-B635-45A2-9123-ECEEE0A9A835}" srcOrd="0" destOrd="0" presId="urn:microsoft.com/office/officeart/2005/8/layout/cycle8"/>
    <dgm:cxn modelId="{1AE97AB3-13CF-4DDF-BAA4-50DA7161072F}" type="presOf" srcId="{DD3104D9-BBE8-46A9-8278-C9C40BA0B9B1}" destId="{1B400728-249E-4CFC-9206-57F508BE54DE}" srcOrd="1" destOrd="0" presId="urn:microsoft.com/office/officeart/2005/8/layout/cycle8"/>
    <dgm:cxn modelId="{0F7528BC-944B-4275-8A38-075A1F6A0ED6}" type="presOf" srcId="{32E9F5EF-20AD-454B-8BB9-417944F68F3E}" destId="{8618AD1F-81C9-48FF-ADA9-A43F447A65B5}" srcOrd="1" destOrd="0" presId="urn:microsoft.com/office/officeart/2005/8/layout/cycle8"/>
    <dgm:cxn modelId="{6FC6D1D5-7EB7-467C-8044-F51454762170}" srcId="{0004CAC2-288B-4EF7-B850-005E7E53270E}" destId="{E648E38E-83B0-41D8-B73D-1A069E950CFB}" srcOrd="1" destOrd="0" parTransId="{86CCCC9D-7EAA-49A7-9340-5A22D1B4B0D9}" sibTransId="{C2A55F82-78DA-4A12-880C-30BBE7007276}"/>
    <dgm:cxn modelId="{E87007E3-08FA-4C6A-92D2-8F38C3D6374C}" type="presOf" srcId="{EA04EF92-EBE7-4DA3-B0C7-B3EC310D790D}" destId="{26FF28AD-AF86-4BAE-AE97-85BDE964CF28}" srcOrd="0" destOrd="0" presId="urn:microsoft.com/office/officeart/2005/8/layout/cycle8"/>
    <dgm:cxn modelId="{7E5F40E5-5245-4FD9-BFC2-2BE98A70F93F}" srcId="{0004CAC2-288B-4EF7-B850-005E7E53270E}" destId="{7026D998-4291-4C9F-B265-1430DFC6E512}" srcOrd="2" destOrd="0" parTransId="{8BAC50A3-A19A-4122-8C8B-06AFE7208F08}" sibTransId="{3B9E710B-7C35-4CF9-8D69-445E5AE5155C}"/>
    <dgm:cxn modelId="{681FB4F9-74EE-4684-A9CE-D91015C1BCAF}" srcId="{0004CAC2-288B-4EF7-B850-005E7E53270E}" destId="{EA04EF92-EBE7-4DA3-B0C7-B3EC310D790D}" srcOrd="0" destOrd="0" parTransId="{7BABA19D-AF1D-48C5-A990-9AAF78C8A84E}" sibTransId="{16831836-5467-4BC0-960C-79E8A77051BD}"/>
    <dgm:cxn modelId="{0816BD2C-4030-4B71-AA12-16AE54DB738E}" type="presParOf" srcId="{11782116-935C-4C15-81A3-470E5C072DE0}" destId="{26FF28AD-AF86-4BAE-AE97-85BDE964CF28}" srcOrd="0" destOrd="0" presId="urn:microsoft.com/office/officeart/2005/8/layout/cycle8"/>
    <dgm:cxn modelId="{F755EECA-6E19-46E5-B16D-2630ABD6B860}" type="presParOf" srcId="{11782116-935C-4C15-81A3-470E5C072DE0}" destId="{47820F31-FC52-4A1B-AD0A-F6EC67725B76}" srcOrd="1" destOrd="0" presId="urn:microsoft.com/office/officeart/2005/8/layout/cycle8"/>
    <dgm:cxn modelId="{D8B5777D-6FE2-496E-959F-D87C664D29EC}" type="presParOf" srcId="{11782116-935C-4C15-81A3-470E5C072DE0}" destId="{0906017B-BE2C-4A9D-A362-07A9615C4686}" srcOrd="2" destOrd="0" presId="urn:microsoft.com/office/officeart/2005/8/layout/cycle8"/>
    <dgm:cxn modelId="{9475ACD0-B310-4FBD-ABE1-441F69D27AC8}" type="presParOf" srcId="{11782116-935C-4C15-81A3-470E5C072DE0}" destId="{69E36645-74EE-4F8E-BB81-BF7130F99422}" srcOrd="3" destOrd="0" presId="urn:microsoft.com/office/officeart/2005/8/layout/cycle8"/>
    <dgm:cxn modelId="{2D87BEA1-D727-4094-8678-829EC4D2FAE3}" type="presParOf" srcId="{11782116-935C-4C15-81A3-470E5C072DE0}" destId="{4C85B64E-B635-45A2-9123-ECEEE0A9A835}" srcOrd="4" destOrd="0" presId="urn:microsoft.com/office/officeart/2005/8/layout/cycle8"/>
    <dgm:cxn modelId="{D4BEF8D3-4ACD-4D20-A82B-00E3DA2356BC}" type="presParOf" srcId="{11782116-935C-4C15-81A3-470E5C072DE0}" destId="{6E831456-3C61-4652-924A-167681C6B37A}" srcOrd="5" destOrd="0" presId="urn:microsoft.com/office/officeart/2005/8/layout/cycle8"/>
    <dgm:cxn modelId="{4D90FC31-D21C-497A-B290-2D4670A7D851}" type="presParOf" srcId="{11782116-935C-4C15-81A3-470E5C072DE0}" destId="{1C16A5A7-8888-4329-8D2E-C359566F0F03}" srcOrd="6" destOrd="0" presId="urn:microsoft.com/office/officeart/2005/8/layout/cycle8"/>
    <dgm:cxn modelId="{9274AAD0-F88C-43CF-82A4-0570F4ACECE9}" type="presParOf" srcId="{11782116-935C-4C15-81A3-470E5C072DE0}" destId="{946C036A-61A9-4BB8-81AD-E743651F2D40}" srcOrd="7" destOrd="0" presId="urn:microsoft.com/office/officeart/2005/8/layout/cycle8"/>
    <dgm:cxn modelId="{9C3B7790-9E0F-481B-8AE5-1205E95703F5}" type="presParOf" srcId="{11782116-935C-4C15-81A3-470E5C072DE0}" destId="{056A6C7D-688C-45E1-A872-653847CCE20A}" srcOrd="8" destOrd="0" presId="urn:microsoft.com/office/officeart/2005/8/layout/cycle8"/>
    <dgm:cxn modelId="{21004430-F954-45F7-BC35-45BBC06BF45C}" type="presParOf" srcId="{11782116-935C-4C15-81A3-470E5C072DE0}" destId="{8F2B57CF-B9C1-4B86-BF45-B251DBD183D4}" srcOrd="9" destOrd="0" presId="urn:microsoft.com/office/officeart/2005/8/layout/cycle8"/>
    <dgm:cxn modelId="{16C2FE06-9546-4CE3-B2A4-CA10E4F2BA37}" type="presParOf" srcId="{11782116-935C-4C15-81A3-470E5C072DE0}" destId="{CB9452B7-F8DF-405F-90D3-08F79A173495}" srcOrd="10" destOrd="0" presId="urn:microsoft.com/office/officeart/2005/8/layout/cycle8"/>
    <dgm:cxn modelId="{86A58629-E1AA-4C45-BC4A-6C813E1CCA08}" type="presParOf" srcId="{11782116-935C-4C15-81A3-470E5C072DE0}" destId="{80251A07-BACF-4126-99B0-619AECF5913C}" srcOrd="11" destOrd="0" presId="urn:microsoft.com/office/officeart/2005/8/layout/cycle8"/>
    <dgm:cxn modelId="{B8158983-C09B-403B-9DBA-F25EA572EEBA}" type="presParOf" srcId="{11782116-935C-4C15-81A3-470E5C072DE0}" destId="{0A5B78BD-233A-4495-9FCF-6D5243F1B48E}" srcOrd="12" destOrd="0" presId="urn:microsoft.com/office/officeart/2005/8/layout/cycle8"/>
    <dgm:cxn modelId="{52135D94-045F-403B-943F-9BDDF4F04EA2}" type="presParOf" srcId="{11782116-935C-4C15-81A3-470E5C072DE0}" destId="{550AFD1E-C653-41FD-B5A7-E24345EA39A7}" srcOrd="13" destOrd="0" presId="urn:microsoft.com/office/officeart/2005/8/layout/cycle8"/>
    <dgm:cxn modelId="{090979F5-1CEF-4813-A192-F6CBA46AB741}" type="presParOf" srcId="{11782116-935C-4C15-81A3-470E5C072DE0}" destId="{C27AAA99-3BDF-40E8-B4DD-05BFB6AC8F75}" srcOrd="14" destOrd="0" presId="urn:microsoft.com/office/officeart/2005/8/layout/cycle8"/>
    <dgm:cxn modelId="{CBE228E2-943B-45DC-B2C3-7A3C2294B28C}" type="presParOf" srcId="{11782116-935C-4C15-81A3-470E5C072DE0}" destId="{8618AD1F-81C9-48FF-ADA9-A43F447A65B5}" srcOrd="15" destOrd="0" presId="urn:microsoft.com/office/officeart/2005/8/layout/cycle8"/>
    <dgm:cxn modelId="{45781709-7E67-45AC-86B8-9493B974B445}" type="presParOf" srcId="{11782116-935C-4C15-81A3-470E5C072DE0}" destId="{0F53697D-B526-4C4D-9B48-9E93EF82B903}" srcOrd="16" destOrd="0" presId="urn:microsoft.com/office/officeart/2005/8/layout/cycle8"/>
    <dgm:cxn modelId="{EF5D6F03-7ADE-46CA-979E-E396E84CD3E5}" type="presParOf" srcId="{11782116-935C-4C15-81A3-470E5C072DE0}" destId="{74BE2804-3688-4D34-9061-8F8A56AF9BB6}" srcOrd="17" destOrd="0" presId="urn:microsoft.com/office/officeart/2005/8/layout/cycle8"/>
    <dgm:cxn modelId="{6E417E30-27D0-4089-9ED3-D1F1FDE7C24C}" type="presParOf" srcId="{11782116-935C-4C15-81A3-470E5C072DE0}" destId="{E7548FF0-2B4B-45E1-BC50-37032101CB34}" srcOrd="18" destOrd="0" presId="urn:microsoft.com/office/officeart/2005/8/layout/cycle8"/>
    <dgm:cxn modelId="{D5B03A4B-E059-4F4E-BD7D-C12FECB07E88}" type="presParOf" srcId="{11782116-935C-4C15-81A3-470E5C072DE0}" destId="{1B400728-249E-4CFC-9206-57F508BE54DE}" srcOrd="19" destOrd="0" presId="urn:microsoft.com/office/officeart/2005/8/layout/cycle8"/>
    <dgm:cxn modelId="{FE7EF9DC-7E30-4C5A-B777-0E599011E05A}" type="presParOf" srcId="{11782116-935C-4C15-81A3-470E5C072DE0}" destId="{CA8060B1-7515-40BE-BCAE-A2288EE4C195}" srcOrd="20" destOrd="0" presId="urn:microsoft.com/office/officeart/2005/8/layout/cycle8"/>
    <dgm:cxn modelId="{6EED92C6-AD83-474C-B18B-B87D3F2DB48E}" type="presParOf" srcId="{11782116-935C-4C15-81A3-470E5C072DE0}" destId="{5AC1BF17-FA61-450A-95BB-D509AF48457E}" srcOrd="21" destOrd="0" presId="urn:microsoft.com/office/officeart/2005/8/layout/cycle8"/>
    <dgm:cxn modelId="{B4D0A079-C33C-4A75-A91C-4ED2E5EE5433}" type="presParOf" srcId="{11782116-935C-4C15-81A3-470E5C072DE0}" destId="{129AB30F-03D6-4F67-8805-AED367E84B5D}" srcOrd="22" destOrd="0" presId="urn:microsoft.com/office/officeart/2005/8/layout/cycle8"/>
    <dgm:cxn modelId="{EA5B8986-49DE-4759-A2CD-201436E8CE4A}" type="presParOf" srcId="{11782116-935C-4C15-81A3-470E5C072DE0}" destId="{3CB76697-19A8-4805-8CFE-8A0D2AD0F7BF}" srcOrd="23" destOrd="0" presId="urn:microsoft.com/office/officeart/2005/8/layout/cycle8"/>
    <dgm:cxn modelId="{09E19757-ABE3-43B5-9053-6FB3A70549DD}" type="presParOf" srcId="{11782116-935C-4C15-81A3-470E5C072DE0}" destId="{93F6F477-1243-4967-A1F3-75641F6CCD89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26207-D2DA-4B57-BB79-95BA47B3FE1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D0FEE6-B260-4806-85B3-B92CC79D2C8B}">
      <dgm:prSet/>
      <dgm:spPr/>
      <dgm:t>
        <a:bodyPr/>
        <a:lstStyle/>
        <a:p>
          <a:r>
            <a:rPr lang="en-US"/>
            <a:t>Privacy Protection</a:t>
          </a:r>
        </a:p>
      </dgm:t>
    </dgm:pt>
    <dgm:pt modelId="{1675F09D-106F-4808-BCA5-518E9015716E}" type="parTrans" cxnId="{56BD6660-218E-4DC1-9E29-444ECC100EA6}">
      <dgm:prSet/>
      <dgm:spPr/>
      <dgm:t>
        <a:bodyPr/>
        <a:lstStyle/>
        <a:p>
          <a:endParaRPr lang="en-US"/>
        </a:p>
      </dgm:t>
    </dgm:pt>
    <dgm:pt modelId="{B8C8E478-C486-4903-BA09-6C8411254E04}" type="sibTrans" cxnId="{56BD6660-218E-4DC1-9E29-444ECC100EA6}">
      <dgm:prSet/>
      <dgm:spPr/>
      <dgm:t>
        <a:bodyPr/>
        <a:lstStyle/>
        <a:p>
          <a:endParaRPr lang="en-US"/>
        </a:p>
      </dgm:t>
    </dgm:pt>
    <dgm:pt modelId="{9343280A-AEBD-4ADF-A4B9-80467D1F77D0}">
      <dgm:prSet/>
      <dgm:spPr/>
      <dgm:t>
        <a:bodyPr/>
        <a:lstStyle/>
        <a:p>
          <a:r>
            <a:rPr lang="en-US"/>
            <a:t>Fair Representation</a:t>
          </a:r>
        </a:p>
      </dgm:t>
    </dgm:pt>
    <dgm:pt modelId="{13767423-6709-4E6C-A076-9788608BA212}" type="parTrans" cxnId="{215135E0-6F72-495D-AD31-D7421B651F35}">
      <dgm:prSet/>
      <dgm:spPr/>
      <dgm:t>
        <a:bodyPr/>
        <a:lstStyle/>
        <a:p>
          <a:endParaRPr lang="en-US"/>
        </a:p>
      </dgm:t>
    </dgm:pt>
    <dgm:pt modelId="{77E68401-087B-485F-A73B-BF4990292A01}" type="sibTrans" cxnId="{215135E0-6F72-495D-AD31-D7421B651F35}">
      <dgm:prSet/>
      <dgm:spPr/>
      <dgm:t>
        <a:bodyPr/>
        <a:lstStyle/>
        <a:p>
          <a:endParaRPr lang="en-US"/>
        </a:p>
      </dgm:t>
    </dgm:pt>
    <dgm:pt modelId="{A2FC7DFE-66F7-4CF5-B8B1-D163DF32A6D5}">
      <dgm:prSet/>
      <dgm:spPr/>
      <dgm:t>
        <a:bodyPr/>
        <a:lstStyle/>
        <a:p>
          <a:r>
            <a:rPr lang="en-US"/>
            <a:t>Bias Mitigation</a:t>
          </a:r>
        </a:p>
      </dgm:t>
    </dgm:pt>
    <dgm:pt modelId="{3DC3DA49-3BDD-4C6F-B472-13A345BCE425}" type="parTrans" cxnId="{18182C11-9E06-4847-B5AD-933C184EE635}">
      <dgm:prSet/>
      <dgm:spPr/>
      <dgm:t>
        <a:bodyPr/>
        <a:lstStyle/>
        <a:p>
          <a:endParaRPr lang="en-US"/>
        </a:p>
      </dgm:t>
    </dgm:pt>
    <dgm:pt modelId="{2F2022E1-6F57-4DC6-B32A-29712D62C750}" type="sibTrans" cxnId="{18182C11-9E06-4847-B5AD-933C184EE635}">
      <dgm:prSet/>
      <dgm:spPr/>
      <dgm:t>
        <a:bodyPr/>
        <a:lstStyle/>
        <a:p>
          <a:endParaRPr lang="en-US"/>
        </a:p>
      </dgm:t>
    </dgm:pt>
    <dgm:pt modelId="{F2E762DA-DB16-4239-9DED-45F3947F4F70}">
      <dgm:prSet/>
      <dgm:spPr/>
      <dgm:t>
        <a:bodyPr/>
        <a:lstStyle/>
        <a:p>
          <a:r>
            <a:rPr lang="en-US"/>
            <a:t>Transparent Collection</a:t>
          </a:r>
        </a:p>
      </dgm:t>
    </dgm:pt>
    <dgm:pt modelId="{63FC9125-76A5-42AA-88AF-9131A91B2EA1}" type="parTrans" cxnId="{FEDBC54C-6612-4694-B347-00C17621C9A7}">
      <dgm:prSet/>
      <dgm:spPr/>
      <dgm:t>
        <a:bodyPr/>
        <a:lstStyle/>
        <a:p>
          <a:endParaRPr lang="en-US"/>
        </a:p>
      </dgm:t>
    </dgm:pt>
    <dgm:pt modelId="{3CBDFD58-2458-45D9-B9D4-45492E6917B3}" type="sibTrans" cxnId="{FEDBC54C-6612-4694-B347-00C17621C9A7}">
      <dgm:prSet/>
      <dgm:spPr/>
      <dgm:t>
        <a:bodyPr/>
        <a:lstStyle/>
        <a:p>
          <a:endParaRPr lang="en-US"/>
        </a:p>
      </dgm:t>
    </dgm:pt>
    <dgm:pt modelId="{3BB7DB9C-3C02-49E5-831E-C00199C97FF4}">
      <dgm:prSet/>
      <dgm:spPr/>
      <dgm:t>
        <a:bodyPr/>
        <a:lstStyle/>
        <a:p>
          <a:r>
            <a:rPr lang="en-US"/>
            <a:t>Secure Storage</a:t>
          </a:r>
        </a:p>
      </dgm:t>
    </dgm:pt>
    <dgm:pt modelId="{326AFF0E-8BD5-4AF8-8AB7-1B49E2C2F415}" type="parTrans" cxnId="{A25A82F6-F803-4DB1-86D4-5BDED1716FA1}">
      <dgm:prSet/>
      <dgm:spPr/>
      <dgm:t>
        <a:bodyPr/>
        <a:lstStyle/>
        <a:p>
          <a:endParaRPr lang="en-US"/>
        </a:p>
      </dgm:t>
    </dgm:pt>
    <dgm:pt modelId="{02F8554C-E6C8-4679-8AAD-562AC641AB95}" type="sibTrans" cxnId="{A25A82F6-F803-4DB1-86D4-5BDED1716FA1}">
      <dgm:prSet/>
      <dgm:spPr/>
      <dgm:t>
        <a:bodyPr/>
        <a:lstStyle/>
        <a:p>
          <a:endParaRPr lang="en-US"/>
        </a:p>
      </dgm:t>
    </dgm:pt>
    <dgm:pt modelId="{36833322-3F6D-4825-8C98-7E9CC55B5AEF}" type="pres">
      <dgm:prSet presAssocID="{FD826207-D2DA-4B57-BB79-95BA47B3FE1E}" presName="vert0" presStyleCnt="0">
        <dgm:presLayoutVars>
          <dgm:dir/>
          <dgm:animOne val="branch"/>
          <dgm:animLvl val="lvl"/>
        </dgm:presLayoutVars>
      </dgm:prSet>
      <dgm:spPr/>
    </dgm:pt>
    <dgm:pt modelId="{628BEEEA-6D29-486A-BEFF-8A93302757A1}" type="pres">
      <dgm:prSet presAssocID="{1BD0FEE6-B260-4806-85B3-B92CC79D2C8B}" presName="thickLine" presStyleLbl="alignNode1" presStyleIdx="0" presStyleCnt="5"/>
      <dgm:spPr/>
    </dgm:pt>
    <dgm:pt modelId="{785013CF-3BDA-4C4D-B4B3-E23C97FD368B}" type="pres">
      <dgm:prSet presAssocID="{1BD0FEE6-B260-4806-85B3-B92CC79D2C8B}" presName="horz1" presStyleCnt="0"/>
      <dgm:spPr/>
    </dgm:pt>
    <dgm:pt modelId="{39C46B35-22E4-4C17-819C-57727E7B59B8}" type="pres">
      <dgm:prSet presAssocID="{1BD0FEE6-B260-4806-85B3-B92CC79D2C8B}" presName="tx1" presStyleLbl="revTx" presStyleIdx="0" presStyleCnt="5"/>
      <dgm:spPr/>
    </dgm:pt>
    <dgm:pt modelId="{CFCD9308-76E3-4B15-8C62-1AFE069B3027}" type="pres">
      <dgm:prSet presAssocID="{1BD0FEE6-B260-4806-85B3-B92CC79D2C8B}" presName="vert1" presStyleCnt="0"/>
      <dgm:spPr/>
    </dgm:pt>
    <dgm:pt modelId="{A571EE78-EF9F-4465-B213-5E5B8B35AC1F}" type="pres">
      <dgm:prSet presAssocID="{9343280A-AEBD-4ADF-A4B9-80467D1F77D0}" presName="thickLine" presStyleLbl="alignNode1" presStyleIdx="1" presStyleCnt="5"/>
      <dgm:spPr/>
    </dgm:pt>
    <dgm:pt modelId="{C5A01C06-BC92-48B6-99B3-C73BC6CE7094}" type="pres">
      <dgm:prSet presAssocID="{9343280A-AEBD-4ADF-A4B9-80467D1F77D0}" presName="horz1" presStyleCnt="0"/>
      <dgm:spPr/>
    </dgm:pt>
    <dgm:pt modelId="{5E339E62-D287-450C-A317-5744C16301EA}" type="pres">
      <dgm:prSet presAssocID="{9343280A-AEBD-4ADF-A4B9-80467D1F77D0}" presName="tx1" presStyleLbl="revTx" presStyleIdx="1" presStyleCnt="5"/>
      <dgm:spPr/>
    </dgm:pt>
    <dgm:pt modelId="{CCC09CB6-6853-499C-B91D-645B4AC7961C}" type="pres">
      <dgm:prSet presAssocID="{9343280A-AEBD-4ADF-A4B9-80467D1F77D0}" presName="vert1" presStyleCnt="0"/>
      <dgm:spPr/>
    </dgm:pt>
    <dgm:pt modelId="{BD57CB70-68E5-413C-921E-97A67A496F4E}" type="pres">
      <dgm:prSet presAssocID="{A2FC7DFE-66F7-4CF5-B8B1-D163DF32A6D5}" presName="thickLine" presStyleLbl="alignNode1" presStyleIdx="2" presStyleCnt="5"/>
      <dgm:spPr/>
    </dgm:pt>
    <dgm:pt modelId="{21821265-FE13-497F-ADAC-68F4B497B7FF}" type="pres">
      <dgm:prSet presAssocID="{A2FC7DFE-66F7-4CF5-B8B1-D163DF32A6D5}" presName="horz1" presStyleCnt="0"/>
      <dgm:spPr/>
    </dgm:pt>
    <dgm:pt modelId="{0EC30109-6515-4C4D-802A-C338B6384085}" type="pres">
      <dgm:prSet presAssocID="{A2FC7DFE-66F7-4CF5-B8B1-D163DF32A6D5}" presName="tx1" presStyleLbl="revTx" presStyleIdx="2" presStyleCnt="5"/>
      <dgm:spPr/>
    </dgm:pt>
    <dgm:pt modelId="{F2B28402-C52A-48CB-B051-7CB2077A7F4B}" type="pres">
      <dgm:prSet presAssocID="{A2FC7DFE-66F7-4CF5-B8B1-D163DF32A6D5}" presName="vert1" presStyleCnt="0"/>
      <dgm:spPr/>
    </dgm:pt>
    <dgm:pt modelId="{2F7F6E4F-3E58-4BE0-8A67-11C193A3C1BE}" type="pres">
      <dgm:prSet presAssocID="{F2E762DA-DB16-4239-9DED-45F3947F4F70}" presName="thickLine" presStyleLbl="alignNode1" presStyleIdx="3" presStyleCnt="5"/>
      <dgm:spPr/>
    </dgm:pt>
    <dgm:pt modelId="{08FAE407-CE90-4E26-B5C1-428D3730E4BB}" type="pres">
      <dgm:prSet presAssocID="{F2E762DA-DB16-4239-9DED-45F3947F4F70}" presName="horz1" presStyleCnt="0"/>
      <dgm:spPr/>
    </dgm:pt>
    <dgm:pt modelId="{678ECA08-DDCB-4AF6-AF59-E43DA14C726E}" type="pres">
      <dgm:prSet presAssocID="{F2E762DA-DB16-4239-9DED-45F3947F4F70}" presName="tx1" presStyleLbl="revTx" presStyleIdx="3" presStyleCnt="5"/>
      <dgm:spPr/>
    </dgm:pt>
    <dgm:pt modelId="{0BAA158E-EA25-4A93-9F9E-C01949ACB3F2}" type="pres">
      <dgm:prSet presAssocID="{F2E762DA-DB16-4239-9DED-45F3947F4F70}" presName="vert1" presStyleCnt="0"/>
      <dgm:spPr/>
    </dgm:pt>
    <dgm:pt modelId="{DF13BCF9-4603-48B9-8D07-22ED5390D9CB}" type="pres">
      <dgm:prSet presAssocID="{3BB7DB9C-3C02-49E5-831E-C00199C97FF4}" presName="thickLine" presStyleLbl="alignNode1" presStyleIdx="4" presStyleCnt="5"/>
      <dgm:spPr/>
    </dgm:pt>
    <dgm:pt modelId="{FF2B601F-1C46-4EE4-AD04-CDA4762BE8D7}" type="pres">
      <dgm:prSet presAssocID="{3BB7DB9C-3C02-49E5-831E-C00199C97FF4}" presName="horz1" presStyleCnt="0"/>
      <dgm:spPr/>
    </dgm:pt>
    <dgm:pt modelId="{88139927-75B3-44BF-B46A-DC10DB7DDA82}" type="pres">
      <dgm:prSet presAssocID="{3BB7DB9C-3C02-49E5-831E-C00199C97FF4}" presName="tx1" presStyleLbl="revTx" presStyleIdx="4" presStyleCnt="5"/>
      <dgm:spPr/>
    </dgm:pt>
    <dgm:pt modelId="{09B415E3-5851-4700-BD78-718B9EF166EE}" type="pres">
      <dgm:prSet presAssocID="{3BB7DB9C-3C02-49E5-831E-C00199C97FF4}" presName="vert1" presStyleCnt="0"/>
      <dgm:spPr/>
    </dgm:pt>
  </dgm:ptLst>
  <dgm:cxnLst>
    <dgm:cxn modelId="{18182C11-9E06-4847-B5AD-933C184EE635}" srcId="{FD826207-D2DA-4B57-BB79-95BA47B3FE1E}" destId="{A2FC7DFE-66F7-4CF5-B8B1-D163DF32A6D5}" srcOrd="2" destOrd="0" parTransId="{3DC3DA49-3BDD-4C6F-B472-13A345BCE425}" sibTransId="{2F2022E1-6F57-4DC6-B32A-29712D62C750}"/>
    <dgm:cxn modelId="{CBF5C222-3A47-4C5A-8CDB-9EA1618F8132}" type="presOf" srcId="{9343280A-AEBD-4ADF-A4B9-80467D1F77D0}" destId="{5E339E62-D287-450C-A317-5744C16301EA}" srcOrd="0" destOrd="0" presId="urn:microsoft.com/office/officeart/2008/layout/LinedList"/>
    <dgm:cxn modelId="{56BD6660-218E-4DC1-9E29-444ECC100EA6}" srcId="{FD826207-D2DA-4B57-BB79-95BA47B3FE1E}" destId="{1BD0FEE6-B260-4806-85B3-B92CC79D2C8B}" srcOrd="0" destOrd="0" parTransId="{1675F09D-106F-4808-BCA5-518E9015716E}" sibTransId="{B8C8E478-C486-4903-BA09-6C8411254E04}"/>
    <dgm:cxn modelId="{FEDBC54C-6612-4694-B347-00C17621C9A7}" srcId="{FD826207-D2DA-4B57-BB79-95BA47B3FE1E}" destId="{F2E762DA-DB16-4239-9DED-45F3947F4F70}" srcOrd="3" destOrd="0" parTransId="{63FC9125-76A5-42AA-88AF-9131A91B2EA1}" sibTransId="{3CBDFD58-2458-45D9-B9D4-45492E6917B3}"/>
    <dgm:cxn modelId="{D3C5CA86-3AD9-42B2-97C0-9C4DE208C48E}" type="presOf" srcId="{FD826207-D2DA-4B57-BB79-95BA47B3FE1E}" destId="{36833322-3F6D-4825-8C98-7E9CC55B5AEF}" srcOrd="0" destOrd="0" presId="urn:microsoft.com/office/officeart/2008/layout/LinedList"/>
    <dgm:cxn modelId="{4AFA4B9E-0C44-4316-95DF-AF9001A0BDBD}" type="presOf" srcId="{A2FC7DFE-66F7-4CF5-B8B1-D163DF32A6D5}" destId="{0EC30109-6515-4C4D-802A-C338B6384085}" srcOrd="0" destOrd="0" presId="urn:microsoft.com/office/officeart/2008/layout/LinedList"/>
    <dgm:cxn modelId="{215135E0-6F72-495D-AD31-D7421B651F35}" srcId="{FD826207-D2DA-4B57-BB79-95BA47B3FE1E}" destId="{9343280A-AEBD-4ADF-A4B9-80467D1F77D0}" srcOrd="1" destOrd="0" parTransId="{13767423-6709-4E6C-A076-9788608BA212}" sibTransId="{77E68401-087B-485F-A73B-BF4990292A01}"/>
    <dgm:cxn modelId="{BC4621E6-C6A8-4FFF-93FF-C429408E7516}" type="presOf" srcId="{1BD0FEE6-B260-4806-85B3-B92CC79D2C8B}" destId="{39C46B35-22E4-4C17-819C-57727E7B59B8}" srcOrd="0" destOrd="0" presId="urn:microsoft.com/office/officeart/2008/layout/LinedList"/>
    <dgm:cxn modelId="{A25A82F6-F803-4DB1-86D4-5BDED1716FA1}" srcId="{FD826207-D2DA-4B57-BB79-95BA47B3FE1E}" destId="{3BB7DB9C-3C02-49E5-831E-C00199C97FF4}" srcOrd="4" destOrd="0" parTransId="{326AFF0E-8BD5-4AF8-8AB7-1B49E2C2F415}" sibTransId="{02F8554C-E6C8-4679-8AAD-562AC641AB95}"/>
    <dgm:cxn modelId="{EA64CCFC-1981-4FD9-914A-E6124C2E61E8}" type="presOf" srcId="{3BB7DB9C-3C02-49E5-831E-C00199C97FF4}" destId="{88139927-75B3-44BF-B46A-DC10DB7DDA82}" srcOrd="0" destOrd="0" presId="urn:microsoft.com/office/officeart/2008/layout/LinedList"/>
    <dgm:cxn modelId="{95CF67FD-B242-4E44-ABD0-FA8D7F4444E5}" type="presOf" srcId="{F2E762DA-DB16-4239-9DED-45F3947F4F70}" destId="{678ECA08-DDCB-4AF6-AF59-E43DA14C726E}" srcOrd="0" destOrd="0" presId="urn:microsoft.com/office/officeart/2008/layout/LinedList"/>
    <dgm:cxn modelId="{6671D506-0C18-4382-B1EF-B5F881300304}" type="presParOf" srcId="{36833322-3F6D-4825-8C98-7E9CC55B5AEF}" destId="{628BEEEA-6D29-486A-BEFF-8A93302757A1}" srcOrd="0" destOrd="0" presId="urn:microsoft.com/office/officeart/2008/layout/LinedList"/>
    <dgm:cxn modelId="{03634E4A-9055-45A8-82E8-6CA92C21E846}" type="presParOf" srcId="{36833322-3F6D-4825-8C98-7E9CC55B5AEF}" destId="{785013CF-3BDA-4C4D-B4B3-E23C97FD368B}" srcOrd="1" destOrd="0" presId="urn:microsoft.com/office/officeart/2008/layout/LinedList"/>
    <dgm:cxn modelId="{67DB9E87-4E57-40A6-B996-30E1EED42D3D}" type="presParOf" srcId="{785013CF-3BDA-4C4D-B4B3-E23C97FD368B}" destId="{39C46B35-22E4-4C17-819C-57727E7B59B8}" srcOrd="0" destOrd="0" presId="urn:microsoft.com/office/officeart/2008/layout/LinedList"/>
    <dgm:cxn modelId="{3FA3D94F-1F26-40D4-B96F-54987E7E4ED3}" type="presParOf" srcId="{785013CF-3BDA-4C4D-B4B3-E23C97FD368B}" destId="{CFCD9308-76E3-4B15-8C62-1AFE069B3027}" srcOrd="1" destOrd="0" presId="urn:microsoft.com/office/officeart/2008/layout/LinedList"/>
    <dgm:cxn modelId="{152DAA3A-FAF7-4F64-ADAA-DB813FB6662A}" type="presParOf" srcId="{36833322-3F6D-4825-8C98-7E9CC55B5AEF}" destId="{A571EE78-EF9F-4465-B213-5E5B8B35AC1F}" srcOrd="2" destOrd="0" presId="urn:microsoft.com/office/officeart/2008/layout/LinedList"/>
    <dgm:cxn modelId="{7CB22E8A-717A-4041-9010-5C67FF1CCED5}" type="presParOf" srcId="{36833322-3F6D-4825-8C98-7E9CC55B5AEF}" destId="{C5A01C06-BC92-48B6-99B3-C73BC6CE7094}" srcOrd="3" destOrd="0" presId="urn:microsoft.com/office/officeart/2008/layout/LinedList"/>
    <dgm:cxn modelId="{2694085D-EA37-472C-9F5F-4A990B0200E7}" type="presParOf" srcId="{C5A01C06-BC92-48B6-99B3-C73BC6CE7094}" destId="{5E339E62-D287-450C-A317-5744C16301EA}" srcOrd="0" destOrd="0" presId="urn:microsoft.com/office/officeart/2008/layout/LinedList"/>
    <dgm:cxn modelId="{6BFE23DC-41AC-4F37-B018-97580A667219}" type="presParOf" srcId="{C5A01C06-BC92-48B6-99B3-C73BC6CE7094}" destId="{CCC09CB6-6853-499C-B91D-645B4AC7961C}" srcOrd="1" destOrd="0" presId="urn:microsoft.com/office/officeart/2008/layout/LinedList"/>
    <dgm:cxn modelId="{94B0596C-AAA5-4ADF-AFDF-BF80D41D862E}" type="presParOf" srcId="{36833322-3F6D-4825-8C98-7E9CC55B5AEF}" destId="{BD57CB70-68E5-413C-921E-97A67A496F4E}" srcOrd="4" destOrd="0" presId="urn:microsoft.com/office/officeart/2008/layout/LinedList"/>
    <dgm:cxn modelId="{71DDE7E2-CCAF-492E-9118-1EF4AFFD8D4D}" type="presParOf" srcId="{36833322-3F6D-4825-8C98-7E9CC55B5AEF}" destId="{21821265-FE13-497F-ADAC-68F4B497B7FF}" srcOrd="5" destOrd="0" presId="urn:microsoft.com/office/officeart/2008/layout/LinedList"/>
    <dgm:cxn modelId="{6A458D18-E4CF-40DD-99FC-AEDEE0B66E16}" type="presParOf" srcId="{21821265-FE13-497F-ADAC-68F4B497B7FF}" destId="{0EC30109-6515-4C4D-802A-C338B6384085}" srcOrd="0" destOrd="0" presId="urn:microsoft.com/office/officeart/2008/layout/LinedList"/>
    <dgm:cxn modelId="{6BFF6C94-C42A-4300-A87F-9ACA0C1E5369}" type="presParOf" srcId="{21821265-FE13-497F-ADAC-68F4B497B7FF}" destId="{F2B28402-C52A-48CB-B051-7CB2077A7F4B}" srcOrd="1" destOrd="0" presId="urn:microsoft.com/office/officeart/2008/layout/LinedList"/>
    <dgm:cxn modelId="{17BC5236-F1F9-43F4-B7D4-82E996FCC9CB}" type="presParOf" srcId="{36833322-3F6D-4825-8C98-7E9CC55B5AEF}" destId="{2F7F6E4F-3E58-4BE0-8A67-11C193A3C1BE}" srcOrd="6" destOrd="0" presId="urn:microsoft.com/office/officeart/2008/layout/LinedList"/>
    <dgm:cxn modelId="{F93C97BE-1CE8-429F-8C14-0A13B3321B87}" type="presParOf" srcId="{36833322-3F6D-4825-8C98-7E9CC55B5AEF}" destId="{08FAE407-CE90-4E26-B5C1-428D3730E4BB}" srcOrd="7" destOrd="0" presId="urn:microsoft.com/office/officeart/2008/layout/LinedList"/>
    <dgm:cxn modelId="{C1370D00-5B55-4FEB-B30E-7F0754919B82}" type="presParOf" srcId="{08FAE407-CE90-4E26-B5C1-428D3730E4BB}" destId="{678ECA08-DDCB-4AF6-AF59-E43DA14C726E}" srcOrd="0" destOrd="0" presId="urn:microsoft.com/office/officeart/2008/layout/LinedList"/>
    <dgm:cxn modelId="{AF175622-A296-425A-9391-A4B8F78CC112}" type="presParOf" srcId="{08FAE407-CE90-4E26-B5C1-428D3730E4BB}" destId="{0BAA158E-EA25-4A93-9F9E-C01949ACB3F2}" srcOrd="1" destOrd="0" presId="urn:microsoft.com/office/officeart/2008/layout/LinedList"/>
    <dgm:cxn modelId="{FA160CAE-BACB-4E08-B985-C408461916CA}" type="presParOf" srcId="{36833322-3F6D-4825-8C98-7E9CC55B5AEF}" destId="{DF13BCF9-4603-48B9-8D07-22ED5390D9CB}" srcOrd="8" destOrd="0" presId="urn:microsoft.com/office/officeart/2008/layout/LinedList"/>
    <dgm:cxn modelId="{5F170DF5-D4F1-4FF3-A11F-D6EC4BFDDBE5}" type="presParOf" srcId="{36833322-3F6D-4825-8C98-7E9CC55B5AEF}" destId="{FF2B601F-1C46-4EE4-AD04-CDA4762BE8D7}" srcOrd="9" destOrd="0" presId="urn:microsoft.com/office/officeart/2008/layout/LinedList"/>
    <dgm:cxn modelId="{A1F2F629-430F-4523-A42E-AD71E0C71B8C}" type="presParOf" srcId="{FF2B601F-1C46-4EE4-AD04-CDA4762BE8D7}" destId="{88139927-75B3-44BF-B46A-DC10DB7DDA82}" srcOrd="0" destOrd="0" presId="urn:microsoft.com/office/officeart/2008/layout/LinedList"/>
    <dgm:cxn modelId="{29ABE026-F7E7-47D3-809D-C5F909CE51CA}" type="presParOf" srcId="{FF2B601F-1C46-4EE4-AD04-CDA4762BE8D7}" destId="{09B415E3-5851-4700-BD78-718B9EF166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DBD8-7720-46BC-865B-4D7A70D2688A}">
      <dsp:nvSpPr>
        <dsp:cNvPr id="0" name=""/>
        <dsp:cNvSpPr/>
      </dsp:nvSpPr>
      <dsp:spPr>
        <a:xfrm>
          <a:off x="865117" y="1688"/>
          <a:ext cx="908208" cy="908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9A30F-9974-4371-9FDF-A886EF948EB8}">
      <dsp:nvSpPr>
        <dsp:cNvPr id="0" name=""/>
        <dsp:cNvSpPr/>
      </dsp:nvSpPr>
      <dsp:spPr>
        <a:xfrm>
          <a:off x="1058669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6026-33C7-4243-9B88-ACF20C4C5C44}">
      <dsp:nvSpPr>
        <dsp:cNvPr id="0" name=""/>
        <dsp:cNvSpPr/>
      </dsp:nvSpPr>
      <dsp:spPr>
        <a:xfrm>
          <a:off x="574787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Python Scripts for Data Extraction</a:t>
          </a:r>
        </a:p>
      </dsp:txBody>
      <dsp:txXfrm>
        <a:off x="574787" y="1192782"/>
        <a:ext cx="1488867" cy="595546"/>
      </dsp:txXfrm>
    </dsp:sp>
    <dsp:sp modelId="{9390C4E6-6093-4342-8B58-ECF1941D258F}">
      <dsp:nvSpPr>
        <dsp:cNvPr id="0" name=""/>
        <dsp:cNvSpPr/>
      </dsp:nvSpPr>
      <dsp:spPr>
        <a:xfrm>
          <a:off x="2614536" y="1688"/>
          <a:ext cx="908208" cy="908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90184-EEDB-4EE8-B5FC-D73994CDD44B}">
      <dsp:nvSpPr>
        <dsp:cNvPr id="0" name=""/>
        <dsp:cNvSpPr/>
      </dsp:nvSpPr>
      <dsp:spPr>
        <a:xfrm>
          <a:off x="2808088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477D-1821-4B3B-A1BA-8EF7386AF95B}">
      <dsp:nvSpPr>
        <dsp:cNvPr id="0" name=""/>
        <dsp:cNvSpPr/>
      </dsp:nvSpPr>
      <dsp:spPr>
        <a:xfrm>
          <a:off x="2324206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SQL for Database Queries</a:t>
          </a:r>
        </a:p>
      </dsp:txBody>
      <dsp:txXfrm>
        <a:off x="2324206" y="1192782"/>
        <a:ext cx="1488867" cy="595546"/>
      </dsp:txXfrm>
    </dsp:sp>
    <dsp:sp modelId="{B9E7880B-B62E-48CC-AE45-26A8BD707B5B}">
      <dsp:nvSpPr>
        <dsp:cNvPr id="0" name=""/>
        <dsp:cNvSpPr/>
      </dsp:nvSpPr>
      <dsp:spPr>
        <a:xfrm>
          <a:off x="4363954" y="1688"/>
          <a:ext cx="908208" cy="908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07C36-D45B-43C3-B604-CA0944FD5579}">
      <dsp:nvSpPr>
        <dsp:cNvPr id="0" name=""/>
        <dsp:cNvSpPr/>
      </dsp:nvSpPr>
      <dsp:spPr>
        <a:xfrm>
          <a:off x="4557507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BA2CB-42AF-4F70-965B-4ADD6DCDF7A1}">
      <dsp:nvSpPr>
        <dsp:cNvPr id="0" name=""/>
        <dsp:cNvSpPr/>
      </dsp:nvSpPr>
      <dsp:spPr>
        <a:xfrm>
          <a:off x="4073625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API Integration for Real-time Data</a:t>
          </a:r>
        </a:p>
      </dsp:txBody>
      <dsp:txXfrm>
        <a:off x="4073625" y="1192782"/>
        <a:ext cx="1488867" cy="595546"/>
      </dsp:txXfrm>
    </dsp:sp>
    <dsp:sp modelId="{940C5072-E9E0-45D5-A359-236F53638E86}">
      <dsp:nvSpPr>
        <dsp:cNvPr id="0" name=""/>
        <dsp:cNvSpPr/>
      </dsp:nvSpPr>
      <dsp:spPr>
        <a:xfrm>
          <a:off x="6113373" y="1688"/>
          <a:ext cx="908208" cy="908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5F767-9FD8-4A97-90B6-899DF9645191}">
      <dsp:nvSpPr>
        <dsp:cNvPr id="0" name=""/>
        <dsp:cNvSpPr/>
      </dsp:nvSpPr>
      <dsp:spPr>
        <a:xfrm>
          <a:off x="6306926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98CCE-A33A-4E33-A0A9-75EC66ABD1F5}">
      <dsp:nvSpPr>
        <dsp:cNvPr id="0" name=""/>
        <dsp:cNvSpPr/>
      </dsp:nvSpPr>
      <dsp:spPr>
        <a:xfrm>
          <a:off x="5823044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Web Scraping for Competitor Data</a:t>
          </a:r>
        </a:p>
      </dsp:txBody>
      <dsp:txXfrm>
        <a:off x="5823044" y="1192782"/>
        <a:ext cx="1488867" cy="595546"/>
      </dsp:txXfrm>
    </dsp:sp>
    <dsp:sp modelId="{4F66BA9F-BD2A-4680-9B60-CB8102737B39}">
      <dsp:nvSpPr>
        <dsp:cNvPr id="0" name=""/>
        <dsp:cNvSpPr/>
      </dsp:nvSpPr>
      <dsp:spPr>
        <a:xfrm>
          <a:off x="3489245" y="2160546"/>
          <a:ext cx="908208" cy="9082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7681F-43C5-4E66-9FB1-76DC8990E6A2}">
      <dsp:nvSpPr>
        <dsp:cNvPr id="0" name=""/>
        <dsp:cNvSpPr/>
      </dsp:nvSpPr>
      <dsp:spPr>
        <a:xfrm>
          <a:off x="3682798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F8F8B-D4D6-4C42-BAAE-2B9625298C9A}">
      <dsp:nvSpPr>
        <dsp:cNvPr id="0" name=""/>
        <dsp:cNvSpPr/>
      </dsp:nvSpPr>
      <dsp:spPr>
        <a:xfrm>
          <a:off x="3198916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Analytics Dashboard Export</a:t>
          </a:r>
        </a:p>
      </dsp:txBody>
      <dsp:txXfrm>
        <a:off x="3198916" y="3351640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F28AD-AF86-4BAE-AE97-85BDE964CF28}">
      <dsp:nvSpPr>
        <dsp:cNvPr id="0" name=""/>
        <dsp:cNvSpPr/>
      </dsp:nvSpPr>
      <dsp:spPr>
        <a:xfrm>
          <a:off x="438176" y="665791"/>
          <a:ext cx="4009461" cy="4009461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Unified Date-Time Format</a:t>
          </a:r>
        </a:p>
      </dsp:txBody>
      <dsp:txXfrm>
        <a:off x="2529779" y="1339762"/>
        <a:ext cx="1288755" cy="859170"/>
      </dsp:txXfrm>
    </dsp:sp>
    <dsp:sp modelId="{4C85B64E-B635-45A2-9123-ECEEE0A9A835}">
      <dsp:nvSpPr>
        <dsp:cNvPr id="0" name=""/>
        <dsp:cNvSpPr/>
      </dsp:nvSpPr>
      <dsp:spPr>
        <a:xfrm>
          <a:off x="472543" y="772710"/>
          <a:ext cx="4009461" cy="4009461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Consistent Product IDs</a:t>
          </a:r>
        </a:p>
      </dsp:txBody>
      <dsp:txXfrm>
        <a:off x="3054827" y="2604651"/>
        <a:ext cx="1193292" cy="954633"/>
      </dsp:txXfrm>
    </dsp:sp>
    <dsp:sp modelId="{056A6C7D-688C-45E1-A872-653847CCE20A}">
      <dsp:nvSpPr>
        <dsp:cNvPr id="0" name=""/>
        <dsp:cNvSpPr/>
      </dsp:nvSpPr>
      <dsp:spPr>
        <a:xfrm>
          <a:off x="381853" y="838579"/>
          <a:ext cx="4009461" cy="4009461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Standardized Categories</a:t>
          </a:r>
        </a:p>
      </dsp:txBody>
      <dsp:txXfrm>
        <a:off x="1813803" y="3654748"/>
        <a:ext cx="1145560" cy="1050096"/>
      </dsp:txXfrm>
    </dsp:sp>
    <dsp:sp modelId="{0A5B78BD-233A-4495-9FCF-6D5243F1B48E}">
      <dsp:nvSpPr>
        <dsp:cNvPr id="0" name=""/>
        <dsp:cNvSpPr/>
      </dsp:nvSpPr>
      <dsp:spPr>
        <a:xfrm>
          <a:off x="291163" y="772710"/>
          <a:ext cx="4009461" cy="4009461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Aligned Measurement Units</a:t>
          </a:r>
        </a:p>
      </dsp:txBody>
      <dsp:txXfrm>
        <a:off x="525048" y="2604651"/>
        <a:ext cx="1193292" cy="954633"/>
      </dsp:txXfrm>
    </dsp:sp>
    <dsp:sp modelId="{0F53697D-B526-4C4D-9B48-9E93EF82B903}">
      <dsp:nvSpPr>
        <dsp:cNvPr id="0" name=""/>
        <dsp:cNvSpPr/>
      </dsp:nvSpPr>
      <dsp:spPr>
        <a:xfrm>
          <a:off x="325530" y="665791"/>
          <a:ext cx="4009461" cy="4009461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Merged Multiple Sources</a:t>
          </a:r>
        </a:p>
      </dsp:txBody>
      <dsp:txXfrm>
        <a:off x="954633" y="1339762"/>
        <a:ext cx="1288755" cy="859170"/>
      </dsp:txXfrm>
    </dsp:sp>
    <dsp:sp modelId="{CA8060B1-7515-40BE-BCAE-A2288EE4C195}">
      <dsp:nvSpPr>
        <dsp:cNvPr id="0" name=""/>
        <dsp:cNvSpPr/>
      </dsp:nvSpPr>
      <dsp:spPr>
        <a:xfrm>
          <a:off x="189783" y="417586"/>
          <a:ext cx="4505870" cy="45058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1BF17-FA61-450A-95BB-D509AF48457E}">
      <dsp:nvSpPr>
        <dsp:cNvPr id="0" name=""/>
        <dsp:cNvSpPr/>
      </dsp:nvSpPr>
      <dsp:spPr>
        <a:xfrm>
          <a:off x="224615" y="524470"/>
          <a:ext cx="4505870" cy="45058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B30F-03D6-4F67-8805-AED367E84B5D}">
      <dsp:nvSpPr>
        <dsp:cNvPr id="0" name=""/>
        <dsp:cNvSpPr/>
      </dsp:nvSpPr>
      <dsp:spPr>
        <a:xfrm>
          <a:off x="133648" y="590541"/>
          <a:ext cx="4505870" cy="45058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76697-19A8-4805-8CFE-8A0D2AD0F7BF}">
      <dsp:nvSpPr>
        <dsp:cNvPr id="0" name=""/>
        <dsp:cNvSpPr/>
      </dsp:nvSpPr>
      <dsp:spPr>
        <a:xfrm>
          <a:off x="42681" y="524470"/>
          <a:ext cx="4505870" cy="45058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6F477-1243-4967-A1F3-75641F6CCD89}">
      <dsp:nvSpPr>
        <dsp:cNvPr id="0" name=""/>
        <dsp:cNvSpPr/>
      </dsp:nvSpPr>
      <dsp:spPr>
        <a:xfrm>
          <a:off x="77514" y="417586"/>
          <a:ext cx="4505870" cy="45058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BEEEA-6D29-486A-BEFF-8A93302757A1}">
      <dsp:nvSpPr>
        <dsp:cNvPr id="0" name=""/>
        <dsp:cNvSpPr/>
      </dsp:nvSpPr>
      <dsp:spPr>
        <a:xfrm>
          <a:off x="0" y="543"/>
          <a:ext cx="432391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46B35-22E4-4C17-819C-57727E7B59B8}">
      <dsp:nvSpPr>
        <dsp:cNvPr id="0" name=""/>
        <dsp:cNvSpPr/>
      </dsp:nvSpPr>
      <dsp:spPr>
        <a:xfrm>
          <a:off x="0" y="543"/>
          <a:ext cx="4323919" cy="89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Privacy Protection</a:t>
          </a:r>
        </a:p>
      </dsp:txBody>
      <dsp:txXfrm>
        <a:off x="0" y="543"/>
        <a:ext cx="4323919" cy="890810"/>
      </dsp:txXfrm>
    </dsp:sp>
    <dsp:sp modelId="{A571EE78-EF9F-4465-B213-5E5B8B35AC1F}">
      <dsp:nvSpPr>
        <dsp:cNvPr id="0" name=""/>
        <dsp:cNvSpPr/>
      </dsp:nvSpPr>
      <dsp:spPr>
        <a:xfrm>
          <a:off x="0" y="891354"/>
          <a:ext cx="432391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39E62-D287-450C-A317-5744C16301EA}">
      <dsp:nvSpPr>
        <dsp:cNvPr id="0" name=""/>
        <dsp:cNvSpPr/>
      </dsp:nvSpPr>
      <dsp:spPr>
        <a:xfrm>
          <a:off x="0" y="891354"/>
          <a:ext cx="4323919" cy="89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Fair Representation</a:t>
          </a:r>
        </a:p>
      </dsp:txBody>
      <dsp:txXfrm>
        <a:off x="0" y="891354"/>
        <a:ext cx="4323919" cy="890810"/>
      </dsp:txXfrm>
    </dsp:sp>
    <dsp:sp modelId="{BD57CB70-68E5-413C-921E-97A67A496F4E}">
      <dsp:nvSpPr>
        <dsp:cNvPr id="0" name=""/>
        <dsp:cNvSpPr/>
      </dsp:nvSpPr>
      <dsp:spPr>
        <a:xfrm>
          <a:off x="0" y="1782165"/>
          <a:ext cx="432391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30109-6515-4C4D-802A-C338B6384085}">
      <dsp:nvSpPr>
        <dsp:cNvPr id="0" name=""/>
        <dsp:cNvSpPr/>
      </dsp:nvSpPr>
      <dsp:spPr>
        <a:xfrm>
          <a:off x="0" y="1782165"/>
          <a:ext cx="4323919" cy="89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Bias Mitigation</a:t>
          </a:r>
        </a:p>
      </dsp:txBody>
      <dsp:txXfrm>
        <a:off x="0" y="1782165"/>
        <a:ext cx="4323919" cy="890810"/>
      </dsp:txXfrm>
    </dsp:sp>
    <dsp:sp modelId="{2F7F6E4F-3E58-4BE0-8A67-11C193A3C1BE}">
      <dsp:nvSpPr>
        <dsp:cNvPr id="0" name=""/>
        <dsp:cNvSpPr/>
      </dsp:nvSpPr>
      <dsp:spPr>
        <a:xfrm>
          <a:off x="0" y="2672975"/>
          <a:ext cx="432391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ECA08-DDCB-4AF6-AF59-E43DA14C726E}">
      <dsp:nvSpPr>
        <dsp:cNvPr id="0" name=""/>
        <dsp:cNvSpPr/>
      </dsp:nvSpPr>
      <dsp:spPr>
        <a:xfrm>
          <a:off x="0" y="2672975"/>
          <a:ext cx="4323919" cy="89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Transparent Collection</a:t>
          </a:r>
        </a:p>
      </dsp:txBody>
      <dsp:txXfrm>
        <a:off x="0" y="2672975"/>
        <a:ext cx="4323919" cy="890810"/>
      </dsp:txXfrm>
    </dsp:sp>
    <dsp:sp modelId="{DF13BCF9-4603-48B9-8D07-22ED5390D9CB}">
      <dsp:nvSpPr>
        <dsp:cNvPr id="0" name=""/>
        <dsp:cNvSpPr/>
      </dsp:nvSpPr>
      <dsp:spPr>
        <a:xfrm>
          <a:off x="0" y="3563786"/>
          <a:ext cx="432391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39927-75B3-44BF-B46A-DC10DB7DDA82}">
      <dsp:nvSpPr>
        <dsp:cNvPr id="0" name=""/>
        <dsp:cNvSpPr/>
      </dsp:nvSpPr>
      <dsp:spPr>
        <a:xfrm>
          <a:off x="0" y="3563786"/>
          <a:ext cx="4323919" cy="89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Secure Storage</a:t>
          </a:r>
        </a:p>
      </dsp:txBody>
      <dsp:txXfrm>
        <a:off x="0" y="3563786"/>
        <a:ext cx="4323919" cy="89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/>
              <a:t>E-commerce Demand Forecasting Project for Jumia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Uti Princess Oghenefejiro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73452B-6223-0128-EB02-089CFD58BB06}"/>
              </a:ext>
            </a:extLst>
          </p:cNvPr>
          <p:cNvSpPr txBox="1">
            <a:spLocks/>
          </p:cNvSpPr>
          <p:nvPr/>
        </p:nvSpPr>
        <p:spPr>
          <a:xfrm>
            <a:off x="1469433" y="4762380"/>
            <a:ext cx="6524311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ea typeface="Calibri"/>
                <a:cs typeface="Calibri"/>
              </a:rPr>
              <a:t>Data </a:t>
            </a:r>
            <a:r>
              <a:rPr lang="en-US" dirty="0">
                <a:solidFill>
                  <a:schemeClr val="tx2"/>
                </a:solidFill>
              </a:rPr>
              <a:t>Collection &amp; Preparation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Final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/>
              <a:t>709 Days of Data</a:t>
            </a:r>
          </a:p>
          <a:p>
            <a:r>
              <a:rPr lang="en-US" sz="2100"/>
              <a:t>18 Key Features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Multiple Categories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Ready for Modeling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Validated Quality</a:t>
            </a:r>
            <a:endParaRPr lang="en-US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EF0FB91-5C95-8B17-3A1D-7F87A72E0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b="1" i="1"/>
              <a:t>Goal</a:t>
            </a:r>
            <a:r>
              <a:t>: Develop accurate demand prediction tool</a:t>
            </a:r>
          </a:p>
          <a:p>
            <a:r>
              <a:rPr b="1" i="1"/>
              <a:t>Timeline</a:t>
            </a:r>
            <a:r>
              <a:t>: 2 years of historical data</a:t>
            </a:r>
            <a:endParaRPr>
              <a:ea typeface="Calibri"/>
              <a:cs typeface="Calibri"/>
            </a:endParaRPr>
          </a:p>
          <a:p>
            <a:r>
              <a:rPr b="1" i="1"/>
              <a:t>Scope</a:t>
            </a:r>
            <a:r>
              <a:t>: Multiple product categories</a:t>
            </a:r>
            <a:endParaRPr>
              <a:ea typeface="Calibri"/>
              <a:cs typeface="Calibri"/>
            </a:endParaRPr>
          </a:p>
          <a:p>
            <a:r>
              <a:rPr b="1" i="1"/>
              <a:t>Focus</a:t>
            </a:r>
            <a:r>
              <a:t>: Sales patterns and market influences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Sources &amp; Collection</a:t>
            </a:r>
            <a:endParaRPr lang="en-US" kern="1200" dirty="0">
              <a:solidFill>
                <a:schemeClr val="accent1"/>
              </a:solidFill>
              <a:latin typeface="+mj-lt"/>
              <a:ea typeface="Calibri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380" y="2415619"/>
            <a:ext cx="4688205" cy="239089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-228600">
              <a:lnSpc>
                <a:spcPct val="90000"/>
              </a:lnSpc>
            </a:pPr>
            <a:endParaRPr lang="en-US" sz="1700" b="1"/>
          </a:p>
          <a:p>
            <a:pPr indent="-228600">
              <a:lnSpc>
                <a:spcPct val="90000"/>
              </a:lnSpc>
            </a:pPr>
            <a:r>
              <a:rPr lang="en-US" sz="2400" dirty="0"/>
              <a:t>Sales Transaction Database</a:t>
            </a:r>
            <a:endParaRPr lang="en-US" sz="2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</a:pPr>
            <a:r>
              <a:rPr lang="en-US" sz="2400" dirty="0"/>
              <a:t>Inventory Management System</a:t>
            </a:r>
            <a:endParaRPr lang="en-US" sz="2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</a:pPr>
            <a:r>
              <a:rPr lang="en-US" sz="2400" dirty="0"/>
              <a:t>Marketing Campaign Data</a:t>
            </a:r>
            <a:endParaRPr lang="en-US" sz="2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</a:pPr>
            <a:r>
              <a:rPr lang="en-US" sz="2400" dirty="0"/>
              <a:t>Web Analytics Platform</a:t>
            </a:r>
            <a:endParaRPr lang="en-US" sz="2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</a:pPr>
            <a:r>
              <a:rPr lang="en-US" sz="2400" dirty="0"/>
              <a:t>Market Research Tools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D196A-3A59-350B-07CC-BDBD5CAED9BB}"/>
              </a:ext>
            </a:extLst>
          </p:cNvPr>
          <p:cNvSpPr txBox="1"/>
          <p:nvPr/>
        </p:nvSpPr>
        <p:spPr>
          <a:xfrm>
            <a:off x="3818287" y="1922093"/>
            <a:ext cx="3710544" cy="708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b="1" i="0" u="none" strike="noStrike" baseline="0" dirty="0"/>
              <a:t>Primary Sources:</a:t>
            </a:r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Data Collection Tools &amp; Technologies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66D4ED-07E8-4634-B8ED-658E8B0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5946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Cleaning &amp; Preprocessing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t>Handling Missing Values</a:t>
            </a:r>
          </a:p>
          <a:p>
            <a:r>
              <a:t>Removing Duplicates</a:t>
            </a:r>
            <a:endParaRPr>
              <a:ea typeface="Calibri"/>
              <a:cs typeface="Calibri"/>
            </a:endParaRPr>
          </a:p>
          <a:p>
            <a:r>
              <a:t>Standardizing Formats</a:t>
            </a:r>
            <a:endParaRPr>
              <a:ea typeface="Calibri"/>
              <a:cs typeface="Calibri"/>
            </a:endParaRPr>
          </a:p>
          <a:p>
            <a:r>
              <a:t>Outlier Detection</a:t>
            </a:r>
            <a:endParaRPr>
              <a:ea typeface="Calibri"/>
              <a:cs typeface="Calibri"/>
            </a:endParaRPr>
          </a:p>
          <a:p>
            <a:r>
              <a:t>Data Type Conversion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dirty="0"/>
              <a:t>Created Features:</a:t>
            </a:r>
            <a:endParaRPr lang="en-US" dirty="0"/>
          </a:p>
          <a:p>
            <a:r>
              <a:rPr sz="2400" dirty="0"/>
              <a:t>Seasonal Factors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Market Sentiment Indicators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Economic Indicators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Holiday Flags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Price-Competitor Ratios</a:t>
            </a:r>
            <a:endParaRPr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Data Integration &amp; Compatibility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BF6A0D0-937E-1043-F545-6A679E87E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5492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Completeness: 99.8%</a:t>
            </a:r>
          </a:p>
          <a:p>
            <a:r>
              <a:rPr dirty="0"/>
              <a:t>Accuracy: 98.5%</a:t>
            </a:r>
            <a:endParaRPr dirty="0">
              <a:ea typeface="Calibri"/>
              <a:cs typeface="Calibri"/>
            </a:endParaRPr>
          </a:p>
          <a:p>
            <a:r>
              <a:rPr dirty="0"/>
              <a:t>Consistency: 97.9%</a:t>
            </a:r>
            <a:endParaRPr dirty="0">
              <a:ea typeface="Calibri"/>
              <a:cs typeface="Calibri"/>
            </a:endParaRPr>
          </a:p>
          <a:p>
            <a:r>
              <a:rPr dirty="0"/>
              <a:t>Timeliness: Real-time</a:t>
            </a:r>
            <a:endParaRPr dirty="0">
              <a:ea typeface="Calibri"/>
              <a:cs typeface="Calibri"/>
            </a:endParaRPr>
          </a:p>
          <a:p>
            <a:r>
              <a:rPr dirty="0"/>
              <a:t>Reliability: High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 Considerations &amp; Bias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4770DA6-6910-B0AA-888D-893595CC0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97105"/>
              </p:ext>
            </p:extLst>
          </p:nvPr>
        </p:nvGraphicFramePr>
        <p:xfrm>
          <a:off x="4179340" y="1137977"/>
          <a:ext cx="4323919" cy="445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236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E-commerce Demand Forecasting Project for Jumia</vt:lpstr>
      <vt:lpstr>Project Overview</vt:lpstr>
      <vt:lpstr>Data Sources &amp; Collection</vt:lpstr>
      <vt:lpstr>Data Collection Tools &amp; Technologies</vt:lpstr>
      <vt:lpstr>Data Cleaning &amp; Preprocessing</vt:lpstr>
      <vt:lpstr>Feature Engineering</vt:lpstr>
      <vt:lpstr>Data Integration &amp; Compatibility</vt:lpstr>
      <vt:lpstr>Data Quality Assessment</vt:lpstr>
      <vt:lpstr>Ethical Considerations &amp; Bias</vt:lpstr>
      <vt:lpstr>Final Dataset Overview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Project</dc:title>
  <dc:creator>LADY FEJ</dc:creator>
  <dc:description>by ladyfej</dc:description>
  <cp:lastModifiedBy>LADY FEJ</cp:lastModifiedBy>
  <cp:revision>105</cp:revision>
  <dcterms:created xsi:type="dcterms:W3CDTF">2013-01-27T09:14:16Z</dcterms:created>
  <dcterms:modified xsi:type="dcterms:W3CDTF">2024-12-21T19:46:53Z</dcterms:modified>
</cp:coreProperties>
</file>