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15" autoAdjust="0"/>
    <p:restoredTop sz="86767" autoAdjust="0"/>
  </p:normalViewPr>
  <p:slideViewPr>
    <p:cSldViewPr snapToGrid="0">
      <p:cViewPr varScale="1">
        <p:scale>
          <a:sx n="68" d="100"/>
          <a:sy n="68" d="100"/>
        </p:scale>
        <p:origin x="-696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DBDF-EBD5-458F-B0F1-A7C1FC170932}" type="datetimeFigureOut">
              <a:rPr lang="hu-HU" smtClean="0"/>
              <a:t>2018. 01. 09.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4484C-0A27-414D-B6C0-751BB263F891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Eszközök felsorolása végighaladva a blokkdiagramon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t>4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Általános architektúra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4484C-0A27-414D-B6C0-751BB263F891}" type="slidenum">
              <a:rPr lang="hu-HU" smtClean="0"/>
              <a:t>5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 smtClean="0"/>
              <a:t>Audióvizualizációs</a:t>
            </a:r>
            <a:r>
              <a:rPr lang="hu-HU" dirty="0" smtClean="0"/>
              <a:t> eszköz tervezése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hu-HU" sz="2400" dirty="0" smtClean="0"/>
              <a:t>Szakdolgozat</a:t>
            </a:r>
            <a:r>
              <a:rPr lang="hu-HU" dirty="0" smtClean="0"/>
              <a:t> </a:t>
            </a:r>
            <a:r>
              <a:rPr lang="hu-HU" sz="2400" dirty="0" smtClean="0"/>
              <a:t>beszámoló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17569" y="5630779"/>
            <a:ext cx="3505199" cy="970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hu-HU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Készítette</a:t>
            </a:r>
            <a:r>
              <a:rPr kumimoji="0" lang="hu-HU" b="0" i="0" u="none" strike="noStrike" kern="1200" cap="all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Fejes Péter</a:t>
            </a:r>
          </a:p>
          <a:p>
            <a:pPr marL="0" marR="0" lvl="0" indent="0" defTabSz="9144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hu-HU" cap="all" baseline="0" dirty="0" smtClean="0">
                <a:solidFill>
                  <a:schemeClr val="tx2"/>
                </a:solidFill>
              </a:rPr>
              <a:t>Konzulens</a:t>
            </a:r>
            <a:r>
              <a:rPr lang="hu-HU" cap="all" dirty="0" smtClean="0">
                <a:solidFill>
                  <a:schemeClr val="tx2"/>
                </a:solidFill>
              </a:rPr>
              <a:t> : Dr. Györke </a:t>
            </a:r>
            <a:r>
              <a:rPr lang="hu-HU" cap="all" dirty="0" err="1" smtClean="0">
                <a:solidFill>
                  <a:schemeClr val="tx2"/>
                </a:solidFill>
              </a:rPr>
              <a:t>péter</a:t>
            </a:r>
            <a:endParaRPr lang="hu-HU" cap="all" dirty="0" smtClean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hu-HU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2018.01.10</a:t>
            </a:r>
            <a:endParaRPr kumimoji="0" lang="en-US" sz="1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Összegzés, kitekintés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Projekt megvalósítása sikeres volt</a:t>
            </a:r>
          </a:p>
          <a:p>
            <a:r>
              <a:rPr lang="hu-HU" dirty="0" smtClean="0"/>
              <a:t>Bővítési lehetőségek:</a:t>
            </a:r>
          </a:p>
          <a:p>
            <a:pPr lvl="1"/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97684" y="232070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/>
              <a:t>Köszönöm a figyelmet!</a:t>
            </a:r>
            <a:endParaRPr lang="hu-HU" sz="5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Kérdések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téma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„ihlet” : analóg </a:t>
            </a:r>
            <a:r>
              <a:rPr lang="hu-HU" dirty="0" err="1" smtClean="0"/>
              <a:t>audiólejátszók</a:t>
            </a:r>
            <a:r>
              <a:rPr lang="hu-HU" dirty="0" smtClean="0"/>
              <a:t> </a:t>
            </a:r>
            <a:r>
              <a:rPr lang="hu-HU" dirty="0" err="1" smtClean="0"/>
              <a:t>kivezérlésjelzői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cél : olyan önálló eszköz készítése, mely vizuális élményt nyújt a lejátszott zenei tartalom ütemére.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eszköz iránti elvárásaim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Önálló, a lejátszótól független működés </a:t>
            </a:r>
          </a:p>
          <a:p>
            <a:r>
              <a:rPr lang="hu-HU" dirty="0" smtClean="0"/>
              <a:t>Hordozható</a:t>
            </a:r>
          </a:p>
          <a:p>
            <a:r>
              <a:rPr lang="hu-HU" dirty="0" smtClean="0"/>
              <a:t>Konfigurálható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konkrét eszköz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Mikrokontroller vezérli</a:t>
            </a:r>
          </a:p>
          <a:p>
            <a:r>
              <a:rPr lang="hu-HU" dirty="0" smtClean="0"/>
              <a:t>Címezhető LED panelt használ</a:t>
            </a:r>
          </a:p>
          <a:p>
            <a:r>
              <a:rPr lang="hu-HU" dirty="0" smtClean="0"/>
              <a:t>Vezetékes és vezeték nélküli csatlakozás</a:t>
            </a:r>
          </a:p>
          <a:p>
            <a:r>
              <a:rPr lang="hu-HU" dirty="0" smtClean="0"/>
              <a:t>Jelanalízist végez</a:t>
            </a:r>
          </a:p>
          <a:p>
            <a:r>
              <a:rPr lang="hu-HU" dirty="0" smtClean="0"/>
              <a:t>Konfiguráló program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Működés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működés alapja a mikrokontroller által futtatott kód</a:t>
            </a:r>
          </a:p>
          <a:p>
            <a:r>
              <a:rPr lang="hu-HU" dirty="0" smtClean="0"/>
              <a:t>Megszakítás alapú működés</a:t>
            </a:r>
          </a:p>
          <a:p>
            <a:r>
              <a:rPr lang="hu-HU" dirty="0" smtClean="0"/>
              <a:t>Beolvasás – feldolgozás – megjelenítés</a:t>
            </a:r>
          </a:p>
          <a:p>
            <a:r>
              <a:rPr lang="hu-HU" dirty="0" smtClean="0"/>
              <a:t>Program elkészítéséhez: </a:t>
            </a:r>
            <a:r>
              <a:rPr lang="hu-HU" dirty="0" err="1" smtClean="0"/>
              <a:t>CubeMx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Audió jel beolvasása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ADC</a:t>
            </a:r>
          </a:p>
          <a:p>
            <a:r>
              <a:rPr lang="hu-HU" dirty="0" smtClean="0"/>
              <a:t>Mikrokontroller saját modulja</a:t>
            </a:r>
          </a:p>
          <a:p>
            <a:r>
              <a:rPr lang="hu-HU" dirty="0" smtClean="0"/>
              <a:t>40 kHz mintavételi idő</a:t>
            </a:r>
          </a:p>
          <a:p>
            <a:r>
              <a:rPr lang="hu-HU" dirty="0" smtClean="0"/>
              <a:t>DMA technológia használata</a:t>
            </a:r>
            <a:endParaRPr lang="hu-H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Jelanalízis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FFT (</a:t>
            </a:r>
            <a:r>
              <a:rPr lang="hu-HU" dirty="0" err="1" smtClean="0"/>
              <a:t>Fast</a:t>
            </a:r>
            <a:r>
              <a:rPr lang="hu-HU" dirty="0" smtClean="0"/>
              <a:t> Fourier </a:t>
            </a:r>
            <a:r>
              <a:rPr lang="hu-HU" dirty="0" err="1" smtClean="0"/>
              <a:t>Transformation</a:t>
            </a:r>
            <a:r>
              <a:rPr lang="hu-HU" dirty="0" smtClean="0"/>
              <a:t>)</a:t>
            </a:r>
          </a:p>
          <a:p>
            <a:r>
              <a:rPr lang="hu-HU" dirty="0" smtClean="0"/>
              <a:t>Beolvasott </a:t>
            </a:r>
            <a:r>
              <a:rPr lang="hu-HU" dirty="0" err="1" smtClean="0"/>
              <a:t>audio</a:t>
            </a:r>
            <a:r>
              <a:rPr lang="hu-HU" dirty="0" smtClean="0"/>
              <a:t> jel feldolgozása</a:t>
            </a:r>
          </a:p>
          <a:p>
            <a:r>
              <a:rPr lang="hu-HU" dirty="0" smtClean="0"/>
              <a:t>Frekvenciatartományba transzformálás</a:t>
            </a:r>
          </a:p>
          <a:p>
            <a:endParaRPr lang="hu-H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Megjelenítés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Frekvenciasávok hozzárendelése a </a:t>
            </a:r>
            <a:r>
              <a:rPr lang="hu-HU" dirty="0" err="1" smtClean="0"/>
              <a:t>LED-ekhez</a:t>
            </a:r>
            <a:endParaRPr lang="hu-HU" dirty="0" smtClean="0"/>
          </a:p>
          <a:p>
            <a:r>
              <a:rPr lang="hu-HU" dirty="0" err="1" smtClean="0"/>
              <a:t>LED-ek</a:t>
            </a:r>
            <a:r>
              <a:rPr lang="hu-HU" dirty="0" smtClean="0"/>
              <a:t> vezérlése bonyolult</a:t>
            </a:r>
          </a:p>
          <a:p>
            <a:r>
              <a:rPr lang="hu-HU" dirty="0" smtClean="0"/>
              <a:t>SPI technológia használata</a:t>
            </a:r>
            <a:endParaRPr lang="hu-H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Konfigurációs Program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99</TotalTime>
  <Words>160</Words>
  <Application>Microsoft Office PowerPoint</Application>
  <PresentationFormat>Egyéni</PresentationFormat>
  <Paragraphs>46</Paragraphs>
  <Slides>12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3" baseType="lpstr">
      <vt:lpstr>Circuit</vt:lpstr>
      <vt:lpstr>Audióvizualizációs eszköz tervezése</vt:lpstr>
      <vt:lpstr>A téma</vt:lpstr>
      <vt:lpstr>Az eszköz iránti elvárásaim</vt:lpstr>
      <vt:lpstr>A konkrét eszköz</vt:lpstr>
      <vt:lpstr>Működés</vt:lpstr>
      <vt:lpstr>Audió jel beolvasása</vt:lpstr>
      <vt:lpstr>Jelanalízis</vt:lpstr>
      <vt:lpstr>Megjelenítés </vt:lpstr>
      <vt:lpstr>Konfigurációs Program </vt:lpstr>
      <vt:lpstr>Összegzés, kitekintés</vt:lpstr>
      <vt:lpstr>Köszönöm a figyelmet!</vt:lpstr>
      <vt:lpstr>Kérdések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Péter Fejes</dc:creator>
  <cp:lastModifiedBy>Péter Fejes</cp:lastModifiedBy>
  <cp:revision>12</cp:revision>
  <dcterms:created xsi:type="dcterms:W3CDTF">2014-08-26T23:43:54Z</dcterms:created>
  <dcterms:modified xsi:type="dcterms:W3CDTF">2018-01-09T21:37:38Z</dcterms:modified>
</cp:coreProperties>
</file>