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Bebas Neue Cyrillic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Canva Sans Bold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04" d="100"/>
          <a:sy n="104" d="100"/>
        </p:scale>
        <p:origin x="-5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6758358" y="269141"/>
            <a:ext cx="4452816" cy="6319719"/>
          </a:xfrm>
          <a:custGeom>
            <a:avLst/>
            <a:gdLst/>
            <a:ahLst/>
            <a:cxnLst/>
            <a:rect l="l" t="t" r="r" b="b"/>
            <a:pathLst>
              <a:path w="4452816" h="6319719">
                <a:moveTo>
                  <a:pt x="0" y="0"/>
                </a:moveTo>
                <a:lnTo>
                  <a:pt x="4452816" y="0"/>
                </a:lnTo>
                <a:lnTo>
                  <a:pt x="4452816" y="6319718"/>
                </a:lnTo>
                <a:lnTo>
                  <a:pt x="0" y="63197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522549" y="-301374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91748" y="1341352"/>
            <a:ext cx="4487873" cy="3387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718"/>
              </a:lnSpc>
              <a:spcBef>
                <a:spcPct val="0"/>
              </a:spcBef>
            </a:pPr>
            <a:r>
              <a:rPr lang="en-US" sz="8718">
                <a:solidFill>
                  <a:srgbClr val="17FF93"/>
                </a:solidFill>
                <a:latin typeface="Bebas Neue Cyrillic"/>
              </a:rPr>
              <a:t>PARALELNI RACUNARSKI SISTEMI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5800" y="4729269"/>
            <a:ext cx="2254194" cy="727333"/>
            <a:chOff x="0" y="0"/>
            <a:chExt cx="3005593" cy="969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685800" y="1188435"/>
            <a:ext cx="577827" cy="677622"/>
          </a:xfrm>
          <a:custGeom>
            <a:avLst/>
            <a:gdLst/>
            <a:ahLst/>
            <a:cxnLst/>
            <a:rect l="l" t="t" r="r" b="b"/>
            <a:pathLst>
              <a:path w="577827" h="677622">
                <a:moveTo>
                  <a:pt x="0" y="0"/>
                </a:moveTo>
                <a:lnTo>
                  <a:pt x="577827" y="0"/>
                </a:lnTo>
                <a:lnTo>
                  <a:pt x="577827" y="677622"/>
                </a:lnTo>
                <a:lnTo>
                  <a:pt x="0" y="6776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93233" y="1188435"/>
            <a:ext cx="577827" cy="677622"/>
          </a:xfrm>
          <a:custGeom>
            <a:avLst/>
            <a:gdLst/>
            <a:ahLst/>
            <a:cxnLst/>
            <a:rect l="l" t="t" r="r" b="b"/>
            <a:pathLst>
              <a:path w="577827" h="677622">
                <a:moveTo>
                  <a:pt x="0" y="0"/>
                </a:moveTo>
                <a:lnTo>
                  <a:pt x="577827" y="0"/>
                </a:lnTo>
                <a:lnTo>
                  <a:pt x="577827" y="677622"/>
                </a:lnTo>
                <a:lnTo>
                  <a:pt x="0" y="6776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V="1">
            <a:off x="-852638" y="617220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846063" y="1313103"/>
            <a:ext cx="5266235" cy="4164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724"/>
              </a:lnSpc>
            </a:pPr>
            <a:r>
              <a:rPr lang="en-US" sz="10724">
                <a:solidFill>
                  <a:srgbClr val="17FF93"/>
                </a:solidFill>
                <a:latin typeface="Bebas Neue Cyrillic"/>
              </a:rPr>
              <a:t>PARALELNI</a:t>
            </a:r>
          </a:p>
          <a:p>
            <a:pPr marL="0" lvl="0" indent="0" algn="just">
              <a:lnSpc>
                <a:spcPts val="10724"/>
              </a:lnSpc>
              <a:spcBef>
                <a:spcPct val="0"/>
              </a:spcBef>
            </a:pPr>
            <a:r>
              <a:rPr lang="en-US" sz="10724">
                <a:solidFill>
                  <a:srgbClr val="17FF93"/>
                </a:solidFill>
                <a:latin typeface="Bebas Neue Cyrillic"/>
              </a:rPr>
              <a:t>ALGORITMI SORTIRANJA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-509076" y="-234006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-855202" y="571697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62955" y="2736754"/>
            <a:ext cx="2254194" cy="727333"/>
            <a:chOff x="0" y="0"/>
            <a:chExt cx="3005593" cy="9697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685800" y="4016537"/>
            <a:ext cx="2254194" cy="727333"/>
            <a:chOff x="0" y="0"/>
            <a:chExt cx="3005593" cy="9697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930974" y="1458222"/>
            <a:ext cx="2254194" cy="727333"/>
            <a:chOff x="0" y="0"/>
            <a:chExt cx="3005593" cy="96977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flipV="1">
            <a:off x="-522549" y="-301374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720465" y="5968078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85800" y="4729269"/>
            <a:ext cx="2254194" cy="727333"/>
            <a:chOff x="0" y="0"/>
            <a:chExt cx="3005593" cy="9697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263627" y="1701879"/>
            <a:ext cx="1164876" cy="727333"/>
            <a:chOff x="0" y="0"/>
            <a:chExt cx="1553168" cy="9697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>
            <a:off x="9144000" y="4038601"/>
            <a:ext cx="2598648" cy="2499992"/>
          </a:xfrm>
          <a:custGeom>
            <a:avLst/>
            <a:gdLst/>
            <a:ahLst/>
            <a:cxnLst/>
            <a:rect l="l" t="t" r="r" b="b"/>
            <a:pathLst>
              <a:path w="2912664" h="2743200">
                <a:moveTo>
                  <a:pt x="0" y="0"/>
                </a:moveTo>
                <a:lnTo>
                  <a:pt x="2912664" y="0"/>
                </a:lnTo>
                <a:lnTo>
                  <a:pt x="2912664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889360" y="672976"/>
            <a:ext cx="5951150" cy="3674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47"/>
              </a:lnSpc>
              <a:spcBef>
                <a:spcPct val="0"/>
              </a:spcBef>
            </a:pPr>
            <a:r>
              <a:rPr lang="en-US" sz="9447">
                <a:solidFill>
                  <a:srgbClr val="17FF93"/>
                </a:solidFill>
                <a:latin typeface="Bebas Neue Cyrillic"/>
              </a:rPr>
              <a:t>PARALELIZAM U ALGORITMIMA SORTIRANJA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0468">
            <a:off x="7202968" y="71752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844933" y="3603214"/>
            <a:ext cx="2265923" cy="2320955"/>
            <a:chOff x="0" y="0"/>
            <a:chExt cx="895180" cy="9169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95180" cy="916921"/>
            </a:xfrm>
            <a:custGeom>
              <a:avLst/>
              <a:gdLst/>
              <a:ahLst/>
              <a:cxnLst/>
              <a:rect l="l" t="t" r="r" b="b"/>
              <a:pathLst>
                <a:path w="895180" h="916921">
                  <a:moveTo>
                    <a:pt x="0" y="0"/>
                  </a:moveTo>
                  <a:lnTo>
                    <a:pt x="895180" y="0"/>
                  </a:lnTo>
                  <a:lnTo>
                    <a:pt x="895180" y="916921"/>
                  </a:lnTo>
                  <a:lnTo>
                    <a:pt x="0" y="9169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>
              <a:solidFill>
                <a:srgbClr val="000000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925474" y="4847428"/>
            <a:ext cx="917684" cy="917684"/>
          </a:xfrm>
          <a:custGeom>
            <a:avLst/>
            <a:gdLst/>
            <a:ahLst/>
            <a:cxnLst/>
            <a:rect l="l" t="t" r="r" b="b"/>
            <a:pathLst>
              <a:path w="917684" h="917684">
                <a:moveTo>
                  <a:pt x="0" y="0"/>
                </a:moveTo>
                <a:lnTo>
                  <a:pt x="917684" y="0"/>
                </a:lnTo>
                <a:lnTo>
                  <a:pt x="917684" y="917684"/>
                </a:lnTo>
                <a:lnTo>
                  <a:pt x="0" y="9176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098421" y="3710668"/>
            <a:ext cx="917684" cy="917684"/>
          </a:xfrm>
          <a:custGeom>
            <a:avLst/>
            <a:gdLst/>
            <a:ahLst/>
            <a:cxnLst/>
            <a:rect l="l" t="t" r="r" b="b"/>
            <a:pathLst>
              <a:path w="917684" h="917684">
                <a:moveTo>
                  <a:pt x="0" y="0"/>
                </a:moveTo>
                <a:lnTo>
                  <a:pt x="917684" y="0"/>
                </a:lnTo>
                <a:lnTo>
                  <a:pt x="917684" y="917685"/>
                </a:lnTo>
                <a:lnTo>
                  <a:pt x="0" y="9176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25474" y="3710668"/>
            <a:ext cx="917684" cy="917684"/>
          </a:xfrm>
          <a:custGeom>
            <a:avLst/>
            <a:gdLst/>
            <a:ahLst/>
            <a:cxnLst/>
            <a:rect l="l" t="t" r="r" b="b"/>
            <a:pathLst>
              <a:path w="917684" h="917684">
                <a:moveTo>
                  <a:pt x="0" y="0"/>
                </a:moveTo>
                <a:lnTo>
                  <a:pt x="917684" y="0"/>
                </a:lnTo>
                <a:lnTo>
                  <a:pt x="917684" y="917685"/>
                </a:lnTo>
                <a:lnTo>
                  <a:pt x="0" y="9176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098421" y="4784709"/>
            <a:ext cx="917684" cy="917684"/>
          </a:xfrm>
          <a:custGeom>
            <a:avLst/>
            <a:gdLst/>
            <a:ahLst/>
            <a:cxnLst/>
            <a:rect l="l" t="t" r="r" b="b"/>
            <a:pathLst>
              <a:path w="917684" h="917684">
                <a:moveTo>
                  <a:pt x="0" y="0"/>
                </a:moveTo>
                <a:lnTo>
                  <a:pt x="917684" y="0"/>
                </a:lnTo>
                <a:lnTo>
                  <a:pt x="917684" y="917684"/>
                </a:lnTo>
                <a:lnTo>
                  <a:pt x="0" y="9176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256153" y="2344046"/>
            <a:ext cx="2562663" cy="256266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F87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7519" y="1040551"/>
            <a:ext cx="2562663" cy="256266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F87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93490" y="2429337"/>
            <a:ext cx="2562663" cy="256266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F87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301631" y="1148005"/>
            <a:ext cx="2562663" cy="256266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F87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511158" y="1685487"/>
            <a:ext cx="6110164" cy="2762380"/>
          </a:xfrm>
          <a:custGeom>
            <a:avLst/>
            <a:gdLst/>
            <a:ahLst/>
            <a:cxnLst/>
            <a:rect l="l" t="t" r="r" b="b"/>
            <a:pathLst>
              <a:path w="6110164" h="2762380">
                <a:moveTo>
                  <a:pt x="0" y="0"/>
                </a:moveTo>
                <a:lnTo>
                  <a:pt x="6110164" y="0"/>
                </a:lnTo>
                <a:lnTo>
                  <a:pt x="6110164" y="2762380"/>
                </a:lnTo>
                <a:lnTo>
                  <a:pt x="0" y="27623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2383973" y="5085579"/>
            <a:ext cx="5237189" cy="925611"/>
            <a:chOff x="0" y="0"/>
            <a:chExt cx="2069013" cy="36567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69013" cy="365673"/>
            </a:xfrm>
            <a:custGeom>
              <a:avLst/>
              <a:gdLst/>
              <a:ahLst/>
              <a:cxnLst/>
              <a:rect l="l" t="t" r="r" b="b"/>
              <a:pathLst>
                <a:path w="2069013" h="365673">
                  <a:moveTo>
                    <a:pt x="0" y="0"/>
                  </a:moveTo>
                  <a:lnTo>
                    <a:pt x="2069013" y="0"/>
                  </a:lnTo>
                  <a:lnTo>
                    <a:pt x="2069013" y="365673"/>
                  </a:lnTo>
                  <a:lnTo>
                    <a:pt x="0" y="365673"/>
                  </a:lnTo>
                  <a:close/>
                </a:path>
              </a:pathLst>
            </a:custGeom>
            <a:solidFill>
              <a:srgbClr val="4F87FF"/>
            </a:solidFill>
            <a:ln w="47625">
              <a:solidFill>
                <a:srgbClr val="000000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11158" y="1685487"/>
            <a:ext cx="6110164" cy="2762380"/>
            <a:chOff x="0" y="0"/>
            <a:chExt cx="2413892" cy="109131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413892" cy="1091310"/>
            </a:xfrm>
            <a:custGeom>
              <a:avLst/>
              <a:gdLst/>
              <a:ahLst/>
              <a:cxnLst/>
              <a:rect l="l" t="t" r="r" b="b"/>
              <a:pathLst>
                <a:path w="2413892" h="1091310">
                  <a:moveTo>
                    <a:pt x="0" y="0"/>
                  </a:moveTo>
                  <a:lnTo>
                    <a:pt x="2413892" y="0"/>
                  </a:lnTo>
                  <a:lnTo>
                    <a:pt x="2413892" y="1091310"/>
                  </a:lnTo>
                  <a:lnTo>
                    <a:pt x="0" y="10913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>
              <a:solidFill>
                <a:srgbClr val="000000"/>
              </a:solidFill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64484" y="5080307"/>
            <a:ext cx="4495763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Canva Sans Bold"/>
              </a:rPr>
              <a:t>Paralelizam</a:t>
            </a:r>
            <a:endParaRPr lang="en-US" sz="5199" dirty="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711326" y="2012389"/>
            <a:ext cx="5266235" cy="280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0724"/>
              </a:lnSpc>
              <a:spcBef>
                <a:spcPct val="0"/>
              </a:spcBef>
            </a:pPr>
            <a:r>
              <a:rPr lang="en-US" sz="10724">
                <a:solidFill>
                  <a:srgbClr val="17FF93"/>
                </a:solidFill>
                <a:latin typeface="Bebas Neue Cyrillic"/>
              </a:rPr>
              <a:t>ALGORITMI SORTIRANJA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-509076" y="-234006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30928" flipV="1">
            <a:off x="8840453" y="35771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30928" flipV="1">
            <a:off x="93027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2" y="1141029"/>
                </a:lnTo>
                <a:lnTo>
                  <a:pt x="3572352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730928" flipV="1">
            <a:off x="8608547" y="5860592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29"/>
                </a:moveTo>
                <a:lnTo>
                  <a:pt x="3572351" y="1141029"/>
                </a:lnTo>
                <a:lnTo>
                  <a:pt x="3572351" y="0"/>
                </a:lnTo>
                <a:lnTo>
                  <a:pt x="0" y="0"/>
                </a:lnTo>
                <a:lnTo>
                  <a:pt x="0" y="11410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-855202" y="5716970"/>
            <a:ext cx="3572352" cy="1141030"/>
          </a:xfrm>
          <a:custGeom>
            <a:avLst/>
            <a:gdLst/>
            <a:ahLst/>
            <a:cxnLst/>
            <a:rect l="l" t="t" r="r" b="b"/>
            <a:pathLst>
              <a:path w="3572352" h="1141030">
                <a:moveTo>
                  <a:pt x="0" y="1141030"/>
                </a:moveTo>
                <a:lnTo>
                  <a:pt x="3572352" y="1141030"/>
                </a:lnTo>
                <a:lnTo>
                  <a:pt x="3572352" y="0"/>
                </a:lnTo>
                <a:lnTo>
                  <a:pt x="0" y="0"/>
                </a:lnTo>
                <a:lnTo>
                  <a:pt x="0" y="114103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62955" y="2736754"/>
            <a:ext cx="2254194" cy="727333"/>
            <a:chOff x="0" y="0"/>
            <a:chExt cx="3005593" cy="9697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685800" y="4016537"/>
            <a:ext cx="2254194" cy="727333"/>
            <a:chOff x="0" y="0"/>
            <a:chExt cx="3005593" cy="9697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930974" y="1458222"/>
            <a:ext cx="2254194" cy="727333"/>
            <a:chOff x="0" y="0"/>
            <a:chExt cx="3005593" cy="96977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210729" y="567491"/>
            <a:ext cx="2254194" cy="727333"/>
            <a:chOff x="0" y="0"/>
            <a:chExt cx="3005593" cy="969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916368" y="1770223"/>
            <a:ext cx="4547951" cy="4604598"/>
          </a:xfrm>
          <a:custGeom>
            <a:avLst/>
            <a:gdLst/>
            <a:ahLst/>
            <a:cxnLst/>
            <a:rect l="l" t="t" r="r" b="b"/>
            <a:pathLst>
              <a:path w="4547951" h="4604598">
                <a:moveTo>
                  <a:pt x="0" y="0"/>
                </a:moveTo>
                <a:lnTo>
                  <a:pt x="4547952" y="0"/>
                </a:lnTo>
                <a:lnTo>
                  <a:pt x="4547952" y="4604598"/>
                </a:lnTo>
                <a:lnTo>
                  <a:pt x="0" y="46045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374667" y="1723065"/>
            <a:ext cx="5522744" cy="4698914"/>
          </a:xfrm>
          <a:custGeom>
            <a:avLst/>
            <a:gdLst/>
            <a:ahLst/>
            <a:cxnLst/>
            <a:rect l="l" t="t" r="r" b="b"/>
            <a:pathLst>
              <a:path w="5522744" h="4698914">
                <a:moveTo>
                  <a:pt x="0" y="0"/>
                </a:moveTo>
                <a:lnTo>
                  <a:pt x="5522744" y="0"/>
                </a:lnTo>
                <a:lnTo>
                  <a:pt x="5522744" y="4698914"/>
                </a:lnTo>
                <a:lnTo>
                  <a:pt x="0" y="4698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653" r="-765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315890" y="428050"/>
            <a:ext cx="1046159" cy="1006215"/>
          </a:xfrm>
          <a:custGeom>
            <a:avLst/>
            <a:gdLst/>
            <a:ahLst/>
            <a:cxnLst/>
            <a:rect l="l" t="t" r="r" b="b"/>
            <a:pathLst>
              <a:path w="1046159" h="1006215">
                <a:moveTo>
                  <a:pt x="0" y="0"/>
                </a:moveTo>
                <a:lnTo>
                  <a:pt x="1046159" y="0"/>
                </a:lnTo>
                <a:lnTo>
                  <a:pt x="1046159" y="1006215"/>
                </a:lnTo>
                <a:lnTo>
                  <a:pt x="0" y="10062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74549" y="496163"/>
            <a:ext cx="8793539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INSERTION SORT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237676" y="486649"/>
            <a:ext cx="2254194" cy="727333"/>
            <a:chOff x="0" y="0"/>
            <a:chExt cx="3005593" cy="969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51841" y="1963055"/>
            <a:ext cx="4337183" cy="4134781"/>
          </a:xfrm>
          <a:custGeom>
            <a:avLst/>
            <a:gdLst/>
            <a:ahLst/>
            <a:cxnLst/>
            <a:rect l="l" t="t" r="r" b="b"/>
            <a:pathLst>
              <a:path w="4337183" h="4134781">
                <a:moveTo>
                  <a:pt x="0" y="0"/>
                </a:moveTo>
                <a:lnTo>
                  <a:pt x="4337183" y="0"/>
                </a:lnTo>
                <a:lnTo>
                  <a:pt x="4337183" y="4134781"/>
                </a:lnTo>
                <a:lnTo>
                  <a:pt x="0" y="41347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580700" y="1963055"/>
            <a:ext cx="5023502" cy="4209145"/>
          </a:xfrm>
          <a:custGeom>
            <a:avLst/>
            <a:gdLst/>
            <a:ahLst/>
            <a:cxnLst/>
            <a:rect l="l" t="t" r="r" b="b"/>
            <a:pathLst>
              <a:path w="5023502" h="4209145">
                <a:moveTo>
                  <a:pt x="0" y="0"/>
                </a:moveTo>
                <a:lnTo>
                  <a:pt x="5023502" y="0"/>
                </a:lnTo>
                <a:lnTo>
                  <a:pt x="5023502" y="4209145"/>
                </a:lnTo>
                <a:lnTo>
                  <a:pt x="0" y="42091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642477" y="280344"/>
            <a:ext cx="863723" cy="1266794"/>
          </a:xfrm>
          <a:custGeom>
            <a:avLst/>
            <a:gdLst/>
            <a:ahLst/>
            <a:cxnLst/>
            <a:rect l="l" t="t" r="r" b="b"/>
            <a:pathLst>
              <a:path w="863723" h="1266794">
                <a:moveTo>
                  <a:pt x="0" y="0"/>
                </a:moveTo>
                <a:lnTo>
                  <a:pt x="863723" y="0"/>
                </a:lnTo>
                <a:lnTo>
                  <a:pt x="863723" y="1266793"/>
                </a:lnTo>
                <a:lnTo>
                  <a:pt x="0" y="12667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76654" y="442269"/>
            <a:ext cx="6273960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SELECTION SORT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9864357" y="204257"/>
            <a:ext cx="1361855" cy="1426026"/>
          </a:xfrm>
          <a:custGeom>
            <a:avLst/>
            <a:gdLst/>
            <a:ahLst/>
            <a:cxnLst/>
            <a:rect l="l" t="t" r="r" b="b"/>
            <a:pathLst>
              <a:path w="1361855" h="1426026">
                <a:moveTo>
                  <a:pt x="0" y="0"/>
                </a:moveTo>
                <a:lnTo>
                  <a:pt x="1361854" y="0"/>
                </a:lnTo>
                <a:lnTo>
                  <a:pt x="1361854" y="1426026"/>
                </a:lnTo>
                <a:lnTo>
                  <a:pt x="0" y="1426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07789" y="460937"/>
            <a:ext cx="2254194" cy="727333"/>
            <a:chOff x="0" y="0"/>
            <a:chExt cx="3005593" cy="96977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685800" y="1937123"/>
            <a:ext cx="5085868" cy="4672993"/>
          </a:xfrm>
          <a:custGeom>
            <a:avLst/>
            <a:gdLst/>
            <a:ahLst/>
            <a:cxnLst/>
            <a:rect l="l" t="t" r="r" b="b"/>
            <a:pathLst>
              <a:path w="5085868" h="4672993">
                <a:moveTo>
                  <a:pt x="0" y="0"/>
                </a:moveTo>
                <a:lnTo>
                  <a:pt x="5085868" y="0"/>
                </a:lnTo>
                <a:lnTo>
                  <a:pt x="5085868" y="4672993"/>
                </a:lnTo>
                <a:lnTo>
                  <a:pt x="0" y="4672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05393" y="1937123"/>
            <a:ext cx="5762726" cy="4672993"/>
          </a:xfrm>
          <a:custGeom>
            <a:avLst/>
            <a:gdLst/>
            <a:ahLst/>
            <a:cxnLst/>
            <a:rect l="l" t="t" r="r" b="b"/>
            <a:pathLst>
              <a:path w="5762726" h="4672993">
                <a:moveTo>
                  <a:pt x="0" y="0"/>
                </a:moveTo>
                <a:lnTo>
                  <a:pt x="5762726" y="0"/>
                </a:lnTo>
                <a:lnTo>
                  <a:pt x="5762726" y="4672993"/>
                </a:lnTo>
                <a:lnTo>
                  <a:pt x="0" y="46729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113" r="-6113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76654" y="442269"/>
            <a:ext cx="6273960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BUBBLE SORT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07789" y="460937"/>
            <a:ext cx="2254194" cy="727333"/>
            <a:chOff x="0" y="0"/>
            <a:chExt cx="3005593" cy="969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0024810" y="248025"/>
            <a:ext cx="1037841" cy="1153156"/>
          </a:xfrm>
          <a:custGeom>
            <a:avLst/>
            <a:gdLst/>
            <a:ahLst/>
            <a:cxnLst/>
            <a:rect l="l" t="t" r="r" b="b"/>
            <a:pathLst>
              <a:path w="1037841" h="1153156">
                <a:moveTo>
                  <a:pt x="0" y="0"/>
                </a:moveTo>
                <a:lnTo>
                  <a:pt x="1037841" y="0"/>
                </a:lnTo>
                <a:lnTo>
                  <a:pt x="1037841" y="1153156"/>
                </a:lnTo>
                <a:lnTo>
                  <a:pt x="0" y="11531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13091" y="1716328"/>
            <a:ext cx="4752344" cy="4830766"/>
          </a:xfrm>
          <a:custGeom>
            <a:avLst/>
            <a:gdLst/>
            <a:ahLst/>
            <a:cxnLst/>
            <a:rect l="l" t="t" r="r" b="b"/>
            <a:pathLst>
              <a:path w="4752344" h="4830766">
                <a:moveTo>
                  <a:pt x="0" y="0"/>
                </a:moveTo>
                <a:lnTo>
                  <a:pt x="4752344" y="0"/>
                </a:lnTo>
                <a:lnTo>
                  <a:pt x="4752344" y="4830766"/>
                </a:lnTo>
                <a:lnTo>
                  <a:pt x="0" y="48307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76654" y="442269"/>
            <a:ext cx="6273960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MERGE SORT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56335" y="1847631"/>
            <a:ext cx="5607844" cy="3865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6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public static void mergeSort(int[] niz, int lijevi, int desni) {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if (lijevi &lt; desni) {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endParaRPr lang="en-US" sz="1576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int srednji = (lijevi + desni) / 2;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endParaRPr lang="en-US" sz="1576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// Sortiramo prvu i drugu polovicu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mergeSort(niz, lijevi, srednji);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mergeSort(niz, srednji + 1, desni);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endParaRPr lang="en-US" sz="1576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// Spajamo sortirane polovice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    merge(niz, lijevi, srednji, desni);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    }</a:t>
            </a:r>
          </a:p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000000"/>
                </a:solidFill>
                <a:latin typeface="Canva Sans Bold"/>
              </a:rPr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07789" y="460937"/>
            <a:ext cx="2254194" cy="727333"/>
            <a:chOff x="0" y="0"/>
            <a:chExt cx="3005593" cy="969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26212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452425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5" y="0"/>
                  </a:lnTo>
                  <a:lnTo>
                    <a:pt x="826955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178637" y="0"/>
              <a:ext cx="826955" cy="969777"/>
            </a:xfrm>
            <a:custGeom>
              <a:avLst/>
              <a:gdLst/>
              <a:ahLst/>
              <a:cxnLst/>
              <a:rect l="l" t="t" r="r" b="b"/>
              <a:pathLst>
                <a:path w="826955" h="969777">
                  <a:moveTo>
                    <a:pt x="0" y="0"/>
                  </a:moveTo>
                  <a:lnTo>
                    <a:pt x="826956" y="0"/>
                  </a:lnTo>
                  <a:lnTo>
                    <a:pt x="826956" y="969777"/>
                  </a:lnTo>
                  <a:lnTo>
                    <a:pt x="0" y="96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9585033" y="183522"/>
            <a:ext cx="1612782" cy="1282162"/>
          </a:xfrm>
          <a:custGeom>
            <a:avLst/>
            <a:gdLst/>
            <a:ahLst/>
            <a:cxnLst/>
            <a:rect l="l" t="t" r="r" b="b"/>
            <a:pathLst>
              <a:path w="1612782" h="1282162">
                <a:moveTo>
                  <a:pt x="0" y="0"/>
                </a:moveTo>
                <a:lnTo>
                  <a:pt x="1612782" y="0"/>
                </a:lnTo>
                <a:lnTo>
                  <a:pt x="1612782" y="1282162"/>
                </a:lnTo>
                <a:lnTo>
                  <a:pt x="0" y="1282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937" y="1829995"/>
            <a:ext cx="6238221" cy="4455872"/>
          </a:xfrm>
          <a:custGeom>
            <a:avLst/>
            <a:gdLst/>
            <a:ahLst/>
            <a:cxnLst/>
            <a:rect l="l" t="t" r="r" b="b"/>
            <a:pathLst>
              <a:path w="6238221" h="4455872">
                <a:moveTo>
                  <a:pt x="0" y="0"/>
                </a:moveTo>
                <a:lnTo>
                  <a:pt x="6238221" y="0"/>
                </a:lnTo>
                <a:lnTo>
                  <a:pt x="6238221" y="4455872"/>
                </a:lnTo>
                <a:lnTo>
                  <a:pt x="0" y="44558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514421" y="1943663"/>
            <a:ext cx="5605482" cy="4228537"/>
          </a:xfrm>
          <a:custGeom>
            <a:avLst/>
            <a:gdLst/>
            <a:ahLst/>
            <a:cxnLst/>
            <a:rect l="l" t="t" r="r" b="b"/>
            <a:pathLst>
              <a:path w="5605482" h="4228537">
                <a:moveTo>
                  <a:pt x="0" y="0"/>
                </a:moveTo>
                <a:lnTo>
                  <a:pt x="5605482" y="0"/>
                </a:lnTo>
                <a:lnTo>
                  <a:pt x="5605482" y="4228537"/>
                </a:lnTo>
                <a:lnTo>
                  <a:pt x="0" y="42285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52" r="-155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76654" y="442269"/>
            <a:ext cx="6273960" cy="12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429"/>
              </a:lnSpc>
              <a:spcBef>
                <a:spcPct val="0"/>
              </a:spcBef>
            </a:pPr>
            <a:r>
              <a:rPr lang="en-US" sz="9429">
                <a:solidFill>
                  <a:srgbClr val="17FF93"/>
                </a:solidFill>
                <a:latin typeface="Bebas Neue Cyrillic"/>
              </a:rPr>
              <a:t>QUICK SORT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Bebas Neue Cyrillic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Black Gaming PC YouTube Thumbnail</dc:title>
  <cp:lastModifiedBy>fejzo999@gmail.com</cp:lastModifiedBy>
  <cp:revision>2</cp:revision>
  <dcterms:created xsi:type="dcterms:W3CDTF">2006-08-16T00:00:00Z</dcterms:created>
  <dcterms:modified xsi:type="dcterms:W3CDTF">2023-07-11T16:27:46Z</dcterms:modified>
  <dc:identifier>DAFoVaV5IaE</dc:identifier>
</cp:coreProperties>
</file>