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1"/>
    <p:restoredTop sz="94697"/>
  </p:normalViewPr>
  <p:slideViewPr>
    <p:cSldViewPr snapToGrid="0" snapToObjects="1">
      <p:cViewPr>
        <p:scale>
          <a:sx n="77" d="100"/>
          <a:sy n="77" d="100"/>
        </p:scale>
        <p:origin x="16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C575-AC5C-A746-BE02-2EF7EA4BB4F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5F9F-6FAA-AC48-ACCF-F9DAFF81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5F9F-6FAA-AC48-ACCF-F9DAFF816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EF1C-D0A2-5244-B572-B94D592C689C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D9-25BB-3746-8FC4-352E0147841D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A6B-D513-6446-B76A-153525FEF765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1FA1-66F5-FC42-82CA-0E9054FBA4C8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EB06-9E38-A24A-8EEE-3FF145BBE3AE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8A99-DC4F-8C44-A1CB-F4D965EDBBFD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93BC-1205-B44D-BFB7-F6555B38B871}" type="datetime1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CEF1-5276-7043-8E22-023C01031606}" type="datetime1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36A-0EBF-F24A-95EF-F7D3329B9A30}" type="datetime1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C8E-4C43-0542-AF80-389D5E204D18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221-A751-574B-A0E6-06C291E3AECF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51E6-3CD1-8C41-831B-78F6F775DCC9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flipV="1">
            <a:off x="0" y="6479972"/>
            <a:ext cx="9138858" cy="370015"/>
            <a:chOff x="-297" y="4075846"/>
            <a:chExt cx="6858297" cy="762000"/>
          </a:xfrm>
        </p:grpSpPr>
        <p:sp>
          <p:nvSpPr>
            <p:cNvPr id="23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4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673752"/>
            <a:ext cx="9144000" cy="17231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08" y="3360769"/>
            <a:ext cx="8219005" cy="956309"/>
          </a:xfrm>
        </p:spPr>
        <p:txBody>
          <a:bodyPr/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430" y="4484025"/>
            <a:ext cx="6858000" cy="813122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6737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700" y="6712770"/>
            <a:ext cx="9131300" cy="137218"/>
            <a:chOff x="12700" y="1767012"/>
            <a:chExt cx="12180187" cy="1830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67012"/>
              <a:ext cx="1218018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78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572" y="5653158"/>
            <a:ext cx="3548286" cy="108144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7365" y="9488"/>
            <a:ext cx="3774452" cy="3069379"/>
            <a:chOff x="207365" y="9488"/>
            <a:chExt cx="3774452" cy="3069379"/>
          </a:xfrm>
        </p:grpSpPr>
        <p:grpSp>
          <p:nvGrpSpPr>
            <p:cNvPr id="5" name="Group 4"/>
            <p:cNvGrpSpPr/>
            <p:nvPr/>
          </p:nvGrpSpPr>
          <p:grpSpPr>
            <a:xfrm>
              <a:off x="207365" y="9488"/>
              <a:ext cx="3774452" cy="3069379"/>
              <a:chOff x="1400562" y="1029643"/>
              <a:chExt cx="3464744" cy="28175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400562" y="1029643"/>
                <a:ext cx="3464744" cy="2817525"/>
                <a:chOff x="762000" y="-9524"/>
                <a:chExt cx="4038600" cy="3988848"/>
              </a:xfrm>
            </p:grpSpPr>
            <p:sp>
              <p:nvSpPr>
                <p:cNvPr id="14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835299" y="2254443"/>
                <a:ext cx="2612663" cy="668730"/>
                <a:chOff x="739205" y="2777090"/>
                <a:chExt cx="5929310" cy="151765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2 0 1 6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spc="429" dirty="0">
                      <a:solidFill>
                        <a:schemeClr val="tx1"/>
                      </a:solidFill>
                    </a:rPr>
                    <a:t>Kobe, Japan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The 15</a:t>
                  </a:r>
                  <a:r>
                    <a:rPr lang="en-US" sz="4286" baseline="30000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</a:t>
                  </a:r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 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International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Semantic Web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Conference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204396" y="3134695"/>
                <a:ext cx="1794721" cy="2072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b="1" dirty="0">
                    <a:latin typeface="Leelawadee" panose="020B0502040204020203" pitchFamily="34" charset="-34"/>
                    <a:cs typeface="Leelawadee" panose="020B0502040204020203" pitchFamily="34" charset="-34"/>
                  </a:rPr>
                  <a:t>October 17-21</a:t>
                </a:r>
              </a:p>
            </p:txBody>
          </p:sp>
          <p:sp>
            <p:nvSpPr>
              <p:cNvPr id="9" name="Trapezoid 8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482111" y="194215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6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704" y="1128844"/>
            <a:ext cx="6073850" cy="81664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/>
              <a:t>Agenda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00450" y="2201169"/>
            <a:ext cx="5177030" cy="397579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15150" y="6390054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0153" y="358675"/>
            <a:ext cx="682047" cy="683433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spc="429" dirty="0">
                      <a:solidFill>
                        <a:schemeClr val="tx1"/>
                      </a:solidFill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The 15</a:t>
                  </a:r>
                  <a:r>
                    <a:rPr lang="en-US" sz="4286" baseline="30000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</a:t>
                  </a:r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 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International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Semantic Web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b="1" dirty="0">
                    <a:latin typeface="Leelawadee" panose="020B0502040204020203" pitchFamily="34" charset="-34"/>
                    <a:cs typeface="Leelawadee" panose="020B0502040204020203" pitchFamily="34" charset="-34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7855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1" y="2933261"/>
            <a:ext cx="5488512" cy="1002149"/>
          </a:xfrm>
        </p:spPr>
        <p:txBody>
          <a:bodyPr anchor="ctr"/>
          <a:lstStyle/>
          <a:p>
            <a:pPr algn="ctr"/>
            <a:r>
              <a:rPr lang="en-US" b="1" dirty="0" smtClean="0"/>
              <a:t>Section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677" y="4102417"/>
            <a:ext cx="5414576" cy="111245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27441" y="6415321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4752" y="567044"/>
            <a:ext cx="1591188" cy="1594422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spc="429" dirty="0">
                      <a:solidFill>
                        <a:schemeClr val="tx1"/>
                      </a:solidFill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The 15</a:t>
                  </a:r>
                  <a:r>
                    <a:rPr lang="en-US" sz="4286" baseline="30000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</a:t>
                  </a:r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 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International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Semantic Web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b="1" dirty="0">
                    <a:latin typeface="Leelawadee" panose="020B0502040204020203" pitchFamily="34" charset="-34"/>
                    <a:cs typeface="Leelawadee" panose="020B0502040204020203" pitchFamily="34" charset="-34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51213"/>
            <a:ext cx="9144000" cy="13569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0" y="355707"/>
            <a:ext cx="6779147" cy="788111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79" y="1491383"/>
            <a:ext cx="8453327" cy="47262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5" y="1224438"/>
            <a:ext cx="8640000" cy="35760"/>
          </a:xfrm>
          <a:prstGeom prst="rect">
            <a:avLst/>
          </a:prstGeom>
          <a:ln>
            <a:noFill/>
          </a:ln>
        </p:spPr>
      </p:pic>
      <p:grpSp>
        <p:nvGrpSpPr>
          <p:cNvPr id="24" name="Group 23"/>
          <p:cNvGrpSpPr/>
          <p:nvPr/>
        </p:nvGrpSpPr>
        <p:grpSpPr>
          <a:xfrm flipV="1">
            <a:off x="0" y="6759615"/>
            <a:ext cx="9138858" cy="101946"/>
            <a:chOff x="-297" y="4075846"/>
            <a:chExt cx="6858297" cy="762000"/>
          </a:xfrm>
        </p:grpSpPr>
        <p:sp>
          <p:nvSpPr>
            <p:cNvPr id="25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6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"/>
            <a:ext cx="9144000" cy="254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772400" y="-1"/>
            <a:ext cx="1128531" cy="891939"/>
            <a:chOff x="7378108" y="-1"/>
            <a:chExt cx="1522823" cy="1203569"/>
          </a:xfrm>
        </p:grpSpPr>
        <p:grpSp>
          <p:nvGrpSpPr>
            <p:cNvPr id="15" name="Group 14"/>
            <p:cNvGrpSpPr/>
            <p:nvPr/>
          </p:nvGrpSpPr>
          <p:grpSpPr>
            <a:xfrm>
              <a:off x="7378108" y="-1"/>
              <a:ext cx="1522823" cy="1203569"/>
              <a:chOff x="1400562" y="1029639"/>
              <a:chExt cx="3464744" cy="27383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00562" y="1029639"/>
                <a:ext cx="3464744" cy="2738376"/>
                <a:chOff x="762000" y="-9529"/>
                <a:chExt cx="4038600" cy="3876795"/>
              </a:xfrm>
            </p:grpSpPr>
            <p:sp>
              <p:nvSpPr>
                <p:cNvPr id="21" name="Rectangle 5"/>
                <p:cNvSpPr/>
                <p:nvPr/>
              </p:nvSpPr>
              <p:spPr>
                <a:xfrm>
                  <a:off x="762000" y="-9529"/>
                  <a:ext cx="4038600" cy="3876795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  <a:effectLst>
                  <a:outerShdw blurRad="50800" dist="38100" dir="5400000" sx="98000" sy="98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22" name="Rectangle 5"/>
                <p:cNvSpPr/>
                <p:nvPr/>
              </p:nvSpPr>
              <p:spPr>
                <a:xfrm>
                  <a:off x="822343" y="3"/>
                  <a:ext cx="3886200" cy="386130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53121" y="2539788"/>
                <a:ext cx="1330336" cy="32456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r>
                  <a:rPr lang="en-US" sz="4286" dirty="0"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2 0 1 6</a:t>
                </a:r>
              </a:p>
            </p:txBody>
          </p:sp>
          <p:sp>
            <p:nvSpPr>
              <p:cNvPr id="18" name="Trapezoid 17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7558011" y="255353"/>
              <a:ext cx="1068897" cy="322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716206" y="6360923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4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9" cy="5063490"/>
          </a:xfrm>
          <a:prstGeom prst="rect">
            <a:avLst/>
          </a:prstGeom>
          <a:gradFill>
            <a:gsLst>
              <a:gs pos="6000">
                <a:schemeClr val="tx1"/>
              </a:gs>
              <a:gs pos="18000">
                <a:schemeClr val="tx1"/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  <a:gs pos="78000">
                <a:schemeClr val="tx1">
                  <a:lumMod val="85000"/>
                  <a:lumOff val="15000"/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859"/>
            <a:ext cx="9143999" cy="9331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745325" y="-1"/>
            <a:ext cx="2272945" cy="2519473"/>
            <a:chOff x="207365" y="9487"/>
            <a:chExt cx="3774452" cy="4183834"/>
          </a:xfrm>
          <a:effectLst>
            <a:outerShdw blurRad="50800" dist="50800" dir="5400000" algn="ctr" rotWithShape="0">
              <a:srgbClr val="000000"/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207365" y="9487"/>
              <a:ext cx="3774452" cy="4183834"/>
              <a:chOff x="1400562" y="1029644"/>
              <a:chExt cx="3464744" cy="38405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400562" y="1029644"/>
                <a:ext cx="3464744" cy="3840543"/>
                <a:chOff x="762000" y="-9526"/>
                <a:chExt cx="4038600" cy="5437153"/>
              </a:xfrm>
            </p:grpSpPr>
            <p:sp>
              <p:nvSpPr>
                <p:cNvPr id="15" name="Rectangle 5"/>
                <p:cNvSpPr/>
                <p:nvPr/>
              </p:nvSpPr>
              <p:spPr>
                <a:xfrm>
                  <a:off x="762000" y="-9526"/>
                  <a:ext cx="4038600" cy="5437153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22341" y="-3"/>
                  <a:ext cx="3886199" cy="5392447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835299" y="2829424"/>
                <a:ext cx="2612663" cy="668738"/>
                <a:chOff x="739205" y="4081941"/>
                <a:chExt cx="5929310" cy="151766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39205" y="4107036"/>
                  <a:ext cx="3019130" cy="73658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2 0 1 6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39205" y="520217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spc="429" dirty="0">
                      <a:solidFill>
                        <a:schemeClr val="tx1"/>
                      </a:solidFill>
                    </a:rPr>
                    <a:t>Kobe, Japan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427304" y="4081941"/>
                  <a:ext cx="2241211" cy="142820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The 15</a:t>
                  </a:r>
                  <a:r>
                    <a:rPr lang="en-US" sz="4286" baseline="30000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</a:t>
                  </a:r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 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International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Semantic Web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Conference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204396" y="3709667"/>
                <a:ext cx="1794721" cy="207235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b="1" dirty="0">
                    <a:latin typeface="Leelawadee" panose="020B0502040204020203" pitchFamily="34" charset="-34"/>
                    <a:cs typeface="Leelawadee" panose="020B0502040204020203" pitchFamily="34" charset="-34"/>
                  </a:rPr>
                  <a:t>October 17-21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flipV="1">
                <a:off x="1454095" y="1031903"/>
                <a:ext cx="3328390" cy="160582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18" t="5001" r="2827" b="50314"/>
            <a:stretch/>
          </p:blipFill>
          <p:spPr>
            <a:xfrm>
              <a:off x="482111" y="820577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847898" y="1709739"/>
            <a:ext cx="7662690" cy="218789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Slide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033239" y="4589464"/>
            <a:ext cx="7477349" cy="15001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Message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5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78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Leelawadee</vt:lpstr>
      <vt:lpstr>Leelawadee UI Semilight</vt:lpstr>
      <vt:lpstr>Office Theme</vt:lpstr>
      <vt:lpstr>Title</vt:lpstr>
      <vt:lpstr>Agenda</vt:lpstr>
      <vt:lpstr>Section</vt:lpstr>
      <vt:lpstr>Title</vt:lpstr>
      <vt:lpstr>Final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Rathachai Chawuthai</dc:creator>
  <cp:lastModifiedBy>Rathachai Chawuthai</cp:lastModifiedBy>
  <cp:revision>10</cp:revision>
  <dcterms:created xsi:type="dcterms:W3CDTF">2016-04-30T05:59:13Z</dcterms:created>
  <dcterms:modified xsi:type="dcterms:W3CDTF">2016-04-30T07:17:38Z</dcterms:modified>
</cp:coreProperties>
</file>