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66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/>
    <p:restoredTop sz="94697"/>
  </p:normalViewPr>
  <p:slideViewPr>
    <p:cSldViewPr snapToGrid="0" snapToObjects="1">
      <p:cViewPr>
        <p:scale>
          <a:sx n="84" d="100"/>
          <a:sy n="84" d="100"/>
        </p:scale>
        <p:origin x="21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5C71-A560-7A40-8B5C-D6A516657F9E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ADAC-9FD2-E64E-B26D-E3E8B01C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1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6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3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5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411-8861-5E4F-9F2E-4971F1EDFC24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4C6-A6A8-414C-96B1-8982F2ABF520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537-D08C-D24E-92B6-675461031672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C0D-2F3D-534C-973B-C38512200BBB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34EA-B61F-C046-87C7-71C4301B410C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D08D-5BD1-0041-ABE5-AEF76BACAA0E}" type="datetime1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43A4-01F2-A444-A5FB-F792500D4123}" type="datetime1">
              <a:rPr lang="en-US" smtClean="0"/>
              <a:t>4/30/16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2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09C-97F1-7C4C-B06B-4FE2C0FFF180}" type="datetime1">
              <a:rPr lang="en-US" smtClean="0"/>
              <a:t>4/30/16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2A0-26FE-DC44-B65A-880A37D1B00A}" type="datetime1">
              <a:rPr lang="en-US" smtClean="0"/>
              <a:t>4/30/16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04AF-C99B-AB44-8ACF-872E02F04CEF}" type="datetime1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DE37-C006-FC42-8009-FCC76EE2FF58}" type="datetime1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08FA-48ED-2F41-BD3D-5B20FE759B02}" type="datetime1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t="10849" b="22252"/>
          <a:stretch/>
        </p:blipFill>
        <p:spPr>
          <a:xfrm rot="10800000">
            <a:off x="-1" y="1590"/>
            <a:ext cx="9159920" cy="3122610"/>
          </a:xfrm>
          <a:prstGeom prst="rect">
            <a:avLst/>
          </a:prstGeom>
        </p:spPr>
      </p:pic>
      <p:sp>
        <p:nvSpPr>
          <p:cNvPr id="52" name="Parallelogram 51"/>
          <p:cNvSpPr/>
          <p:nvPr/>
        </p:nvSpPr>
        <p:spPr>
          <a:xfrm>
            <a:off x="389253" y="-1"/>
            <a:ext cx="6605907" cy="3124201"/>
          </a:xfrm>
          <a:prstGeom prst="parallelogram">
            <a:avLst>
              <a:gd name="adj" fmla="val 15798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arallelogram 52"/>
          <p:cNvSpPr/>
          <p:nvPr/>
        </p:nvSpPr>
        <p:spPr>
          <a:xfrm>
            <a:off x="3810000" y="-1"/>
            <a:ext cx="5334000" cy="3124201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35901" y="3502341"/>
            <a:ext cx="7772400" cy="1218230"/>
          </a:xfrm>
        </p:spPr>
        <p:txBody>
          <a:bodyPr/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72405" y="4934445"/>
            <a:ext cx="6858000" cy="897449"/>
          </a:xfrm>
        </p:spPr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9701" y="0"/>
            <a:ext cx="3419742" cy="2501484"/>
          </a:xfrm>
          <a:custGeom>
            <a:avLst/>
            <a:gdLst>
              <a:gd name="connsiteX0" fmla="*/ 0 w 2711543"/>
              <a:gd name="connsiteY0" fmla="*/ 0 h 2711543"/>
              <a:gd name="connsiteX1" fmla="*/ 2711543 w 2711543"/>
              <a:gd name="connsiteY1" fmla="*/ 0 h 2711543"/>
              <a:gd name="connsiteX2" fmla="*/ 2711543 w 2711543"/>
              <a:gd name="connsiteY2" fmla="*/ 2711543 h 2711543"/>
              <a:gd name="connsiteX3" fmla="*/ 0 w 2711543"/>
              <a:gd name="connsiteY3" fmla="*/ 2711543 h 2711543"/>
              <a:gd name="connsiteX4" fmla="*/ 0 w 2711543"/>
              <a:gd name="connsiteY4" fmla="*/ 0 h 2711543"/>
              <a:gd name="connsiteX0" fmla="*/ 0 w 2711543"/>
              <a:gd name="connsiteY0" fmla="*/ 0 h 2727960"/>
              <a:gd name="connsiteX1" fmla="*/ 2711543 w 2711543"/>
              <a:gd name="connsiteY1" fmla="*/ 0 h 2727960"/>
              <a:gd name="connsiteX2" fmla="*/ 2711543 w 2711543"/>
              <a:gd name="connsiteY2" fmla="*/ 2711543 h 2727960"/>
              <a:gd name="connsiteX3" fmla="*/ 1325880 w 2711543"/>
              <a:gd name="connsiteY3" fmla="*/ 2727960 h 2727960"/>
              <a:gd name="connsiteX4" fmla="*/ 0 w 2711543"/>
              <a:gd name="connsiteY4" fmla="*/ 2711543 h 2727960"/>
              <a:gd name="connsiteX5" fmla="*/ 0 w 2711543"/>
              <a:gd name="connsiteY5" fmla="*/ 0 h 2727960"/>
              <a:gd name="connsiteX0" fmla="*/ 0 w 2711543"/>
              <a:gd name="connsiteY0" fmla="*/ 0 h 3124200"/>
              <a:gd name="connsiteX1" fmla="*/ 2711543 w 2711543"/>
              <a:gd name="connsiteY1" fmla="*/ 0 h 3124200"/>
              <a:gd name="connsiteX2" fmla="*/ 2711543 w 2711543"/>
              <a:gd name="connsiteY2" fmla="*/ 2711543 h 3124200"/>
              <a:gd name="connsiteX3" fmla="*/ 1325880 w 2711543"/>
              <a:gd name="connsiteY3" fmla="*/ 3124200 h 3124200"/>
              <a:gd name="connsiteX4" fmla="*/ 0 w 2711543"/>
              <a:gd name="connsiteY4" fmla="*/ 2711543 h 3124200"/>
              <a:gd name="connsiteX5" fmla="*/ 0 w 2711543"/>
              <a:gd name="connsiteY5" fmla="*/ 0 h 3124200"/>
              <a:gd name="connsiteX0" fmla="*/ 0 w 2711543"/>
              <a:gd name="connsiteY0" fmla="*/ 0 h 3314326"/>
              <a:gd name="connsiteX1" fmla="*/ 2711543 w 2711543"/>
              <a:gd name="connsiteY1" fmla="*/ 0 h 3314326"/>
              <a:gd name="connsiteX2" fmla="*/ 2711543 w 2711543"/>
              <a:gd name="connsiteY2" fmla="*/ 2711543 h 3314326"/>
              <a:gd name="connsiteX3" fmla="*/ 1325880 w 2711543"/>
              <a:gd name="connsiteY3" fmla="*/ 3314326 h 3314326"/>
              <a:gd name="connsiteX4" fmla="*/ 0 w 2711543"/>
              <a:gd name="connsiteY4" fmla="*/ 2711543 h 3314326"/>
              <a:gd name="connsiteX5" fmla="*/ 0 w 2711543"/>
              <a:gd name="connsiteY5" fmla="*/ 0 h 331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1543" h="3314326">
                <a:moveTo>
                  <a:pt x="0" y="0"/>
                </a:moveTo>
                <a:lnTo>
                  <a:pt x="2711543" y="0"/>
                </a:lnTo>
                <a:lnTo>
                  <a:pt x="2711543" y="2711543"/>
                </a:lnTo>
                <a:lnTo>
                  <a:pt x="1325880" y="3314326"/>
                </a:lnTo>
                <a:lnTo>
                  <a:pt x="0" y="271154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3"/>
          <p:cNvSpPr/>
          <p:nvPr/>
        </p:nvSpPr>
        <p:spPr>
          <a:xfrm>
            <a:off x="635901" y="13985"/>
            <a:ext cx="3237859" cy="2272016"/>
          </a:xfrm>
          <a:custGeom>
            <a:avLst/>
            <a:gdLst>
              <a:gd name="connsiteX0" fmla="*/ 0 w 2711543"/>
              <a:gd name="connsiteY0" fmla="*/ 0 h 2711543"/>
              <a:gd name="connsiteX1" fmla="*/ 2711543 w 2711543"/>
              <a:gd name="connsiteY1" fmla="*/ 0 h 2711543"/>
              <a:gd name="connsiteX2" fmla="*/ 2711543 w 2711543"/>
              <a:gd name="connsiteY2" fmla="*/ 2711543 h 2711543"/>
              <a:gd name="connsiteX3" fmla="*/ 0 w 2711543"/>
              <a:gd name="connsiteY3" fmla="*/ 2711543 h 2711543"/>
              <a:gd name="connsiteX4" fmla="*/ 0 w 2711543"/>
              <a:gd name="connsiteY4" fmla="*/ 0 h 2711543"/>
              <a:gd name="connsiteX0" fmla="*/ 0 w 2711543"/>
              <a:gd name="connsiteY0" fmla="*/ 0 h 2727960"/>
              <a:gd name="connsiteX1" fmla="*/ 2711543 w 2711543"/>
              <a:gd name="connsiteY1" fmla="*/ 0 h 2727960"/>
              <a:gd name="connsiteX2" fmla="*/ 2711543 w 2711543"/>
              <a:gd name="connsiteY2" fmla="*/ 2711543 h 2727960"/>
              <a:gd name="connsiteX3" fmla="*/ 1325880 w 2711543"/>
              <a:gd name="connsiteY3" fmla="*/ 2727960 h 2727960"/>
              <a:gd name="connsiteX4" fmla="*/ 0 w 2711543"/>
              <a:gd name="connsiteY4" fmla="*/ 2711543 h 2727960"/>
              <a:gd name="connsiteX5" fmla="*/ 0 w 2711543"/>
              <a:gd name="connsiteY5" fmla="*/ 0 h 2727960"/>
              <a:gd name="connsiteX0" fmla="*/ 0 w 2711543"/>
              <a:gd name="connsiteY0" fmla="*/ 0 h 3124200"/>
              <a:gd name="connsiteX1" fmla="*/ 2711543 w 2711543"/>
              <a:gd name="connsiteY1" fmla="*/ 0 h 3124200"/>
              <a:gd name="connsiteX2" fmla="*/ 2711543 w 2711543"/>
              <a:gd name="connsiteY2" fmla="*/ 2711543 h 3124200"/>
              <a:gd name="connsiteX3" fmla="*/ 1325880 w 2711543"/>
              <a:gd name="connsiteY3" fmla="*/ 3124200 h 3124200"/>
              <a:gd name="connsiteX4" fmla="*/ 0 w 2711543"/>
              <a:gd name="connsiteY4" fmla="*/ 2711543 h 3124200"/>
              <a:gd name="connsiteX5" fmla="*/ 0 w 2711543"/>
              <a:gd name="connsiteY5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1543" h="3124200">
                <a:moveTo>
                  <a:pt x="0" y="0"/>
                </a:moveTo>
                <a:lnTo>
                  <a:pt x="2711543" y="0"/>
                </a:lnTo>
                <a:lnTo>
                  <a:pt x="2711543" y="2711543"/>
                </a:lnTo>
                <a:lnTo>
                  <a:pt x="1325880" y="3124200"/>
                </a:lnTo>
                <a:lnTo>
                  <a:pt x="0" y="27115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31428" y="167640"/>
            <a:ext cx="2446803" cy="846424"/>
            <a:chOff x="818312" y="1130677"/>
            <a:chExt cx="7585459" cy="222175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18312" y="1130677"/>
              <a:ext cx="7585459" cy="2219003"/>
            </a:xfrm>
            <a:custGeom>
              <a:avLst/>
              <a:gdLst>
                <a:gd name="connsiteX0" fmla="*/ 2804100 w 8190698"/>
                <a:gd name="connsiteY0" fmla="*/ 1459946 h 2396055"/>
                <a:gd name="connsiteX1" fmla="*/ 2821239 w 8190698"/>
                <a:gd name="connsiteY1" fmla="*/ 1319285 h 2396055"/>
                <a:gd name="connsiteX2" fmla="*/ 2758233 w 8190698"/>
                <a:gd name="connsiteY2" fmla="*/ 1420555 h 2396055"/>
                <a:gd name="connsiteX3" fmla="*/ 6540045 w 8190698"/>
                <a:gd name="connsiteY3" fmla="*/ 2169127 h 2396055"/>
                <a:gd name="connsiteX4" fmla="*/ 5440007 w 8190698"/>
                <a:gd name="connsiteY4" fmla="*/ 2169127 h 2396055"/>
                <a:gd name="connsiteX5" fmla="*/ 5149350 w 8190698"/>
                <a:gd name="connsiteY5" fmla="*/ 1711910 h 2396055"/>
                <a:gd name="connsiteX6" fmla="*/ 6075073 w 8190698"/>
                <a:gd name="connsiteY6" fmla="*/ 1711910 h 2396055"/>
                <a:gd name="connsiteX7" fmla="*/ 5090242 w 8190698"/>
                <a:gd name="connsiteY7" fmla="*/ 666347 h 2396055"/>
                <a:gd name="connsiteX8" fmla="*/ 5169916 w 8190698"/>
                <a:gd name="connsiteY8" fmla="*/ 551648 h 2396055"/>
                <a:gd name="connsiteX9" fmla="*/ 5393572 w 8190698"/>
                <a:gd name="connsiteY9" fmla="*/ 209855 h 2396055"/>
                <a:gd name="connsiteX10" fmla="*/ 6508315 w 8190698"/>
                <a:gd name="connsiteY10" fmla="*/ 209855 h 2396055"/>
                <a:gd name="connsiteX11" fmla="*/ 6802859 w 8190698"/>
                <a:gd name="connsiteY11" fmla="*/ 667071 h 2396055"/>
                <a:gd name="connsiteX12" fmla="*/ 5818398 w 8190698"/>
                <a:gd name="connsiteY12" fmla="*/ 667071 h 2396055"/>
                <a:gd name="connsiteX13" fmla="*/ 6797830 w 8190698"/>
                <a:gd name="connsiteY13" fmla="*/ 1709083 h 2396055"/>
                <a:gd name="connsiteX14" fmla="*/ 6795949 w 8190698"/>
                <a:gd name="connsiteY14" fmla="*/ 1711910 h 2396055"/>
                <a:gd name="connsiteX15" fmla="*/ 417878 w 8190698"/>
                <a:gd name="connsiteY15" fmla="*/ 2204889 h 2396055"/>
                <a:gd name="connsiteX16" fmla="*/ 637 w 8190698"/>
                <a:gd name="connsiteY16" fmla="*/ 1744630 h 2396055"/>
                <a:gd name="connsiteX17" fmla="*/ 1798 w 8190698"/>
                <a:gd name="connsiteY17" fmla="*/ 1743687 h 2396055"/>
                <a:gd name="connsiteX18" fmla="*/ 636 w 8190698"/>
                <a:gd name="connsiteY18" fmla="*/ 1742401 h 2396055"/>
                <a:gd name="connsiteX19" fmla="*/ 2182 w 8190698"/>
                <a:gd name="connsiteY19" fmla="*/ 1742403 h 2396055"/>
                <a:gd name="connsiteX20" fmla="*/ 0 w 8190698"/>
                <a:gd name="connsiteY20" fmla="*/ 1740269 h 2396055"/>
                <a:gd name="connsiteX21" fmla="*/ 191857 w 8190698"/>
                <a:gd name="connsiteY21" fmla="*/ 1589335 h 2396055"/>
                <a:gd name="connsiteX22" fmla="*/ 285889 w 8190698"/>
                <a:gd name="connsiteY22" fmla="*/ 1512970 h 2396055"/>
                <a:gd name="connsiteX23" fmla="*/ 490395 w 8190698"/>
                <a:gd name="connsiteY23" fmla="*/ 1738563 h 2396055"/>
                <a:gd name="connsiteX24" fmla="*/ 1246156 w 8190698"/>
                <a:gd name="connsiteY24" fmla="*/ 1738563 h 2396055"/>
                <a:gd name="connsiteX25" fmla="*/ 1246156 w 8190698"/>
                <a:gd name="connsiteY25" fmla="*/ 693595 h 2396055"/>
                <a:gd name="connsiteX26" fmla="*/ 504170 w 8190698"/>
                <a:gd name="connsiteY26" fmla="*/ 693595 h 2396055"/>
                <a:gd name="connsiteX27" fmla="*/ 290809 w 8190698"/>
                <a:gd name="connsiteY27" fmla="*/ 928742 h 2396055"/>
                <a:gd name="connsiteX28" fmla="*/ 5668 w 8190698"/>
                <a:gd name="connsiteY28" fmla="*/ 696959 h 2396055"/>
                <a:gd name="connsiteX29" fmla="*/ 6957 w 8190698"/>
                <a:gd name="connsiteY29" fmla="*/ 695538 h 2396055"/>
                <a:gd name="connsiteX30" fmla="*/ 3536 w 8190698"/>
                <a:gd name="connsiteY30" fmla="*/ 694794 h 2396055"/>
                <a:gd name="connsiteX31" fmla="*/ 23648 w 8190698"/>
                <a:gd name="connsiteY31" fmla="*/ 677145 h 2396055"/>
                <a:gd name="connsiteX32" fmla="*/ 48042 w 8190698"/>
                <a:gd name="connsiteY32" fmla="*/ 650262 h 2396055"/>
                <a:gd name="connsiteX33" fmla="*/ 426148 w 8190698"/>
                <a:gd name="connsiteY33" fmla="*/ 231672 h 2396055"/>
                <a:gd name="connsiteX34" fmla="*/ 1260046 w 8190698"/>
                <a:gd name="connsiteY34" fmla="*/ 231672 h 2396055"/>
                <a:gd name="connsiteX35" fmla="*/ 1729179 w 8190698"/>
                <a:gd name="connsiteY35" fmla="*/ 693247 h 2396055"/>
                <a:gd name="connsiteX36" fmla="*/ 1726287 w 8190698"/>
                <a:gd name="connsiteY36" fmla="*/ 693249 h 2396055"/>
                <a:gd name="connsiteX37" fmla="*/ 1730510 w 8190698"/>
                <a:gd name="connsiteY37" fmla="*/ 696179 h 2396055"/>
                <a:gd name="connsiteX38" fmla="*/ 1726377 w 8190698"/>
                <a:gd name="connsiteY38" fmla="*/ 696973 h 2396055"/>
                <a:gd name="connsiteX39" fmla="*/ 1729179 w 8190698"/>
                <a:gd name="connsiteY39" fmla="*/ 699535 h 2396055"/>
                <a:gd name="connsiteX40" fmla="*/ 1729180 w 8190698"/>
                <a:gd name="connsiteY40" fmla="*/ 1732511 h 2396055"/>
                <a:gd name="connsiteX41" fmla="*/ 1727946 w 8190698"/>
                <a:gd name="connsiteY41" fmla="*/ 1733699 h 2396055"/>
                <a:gd name="connsiteX42" fmla="*/ 1729600 w 8190698"/>
                <a:gd name="connsiteY42" fmla="*/ 1735881 h 2396055"/>
                <a:gd name="connsiteX43" fmla="*/ 1667422 w 8190698"/>
                <a:gd name="connsiteY43" fmla="*/ 1794728 h 2396055"/>
                <a:gd name="connsiteX44" fmla="*/ 1251472 w 8190698"/>
                <a:gd name="connsiteY44" fmla="*/ 2203978 h 2396055"/>
                <a:gd name="connsiteX45" fmla="*/ 418999 w 8190698"/>
                <a:gd name="connsiteY45" fmla="*/ 2203979 h 2396055"/>
                <a:gd name="connsiteX46" fmla="*/ 8019439 w 8190698"/>
                <a:gd name="connsiteY46" fmla="*/ 2234223 h 2396055"/>
                <a:gd name="connsiteX47" fmla="*/ 7577397 w 8190698"/>
                <a:gd name="connsiteY47" fmla="*/ 2048580 h 2396055"/>
                <a:gd name="connsiteX48" fmla="*/ 7417667 w 8190698"/>
                <a:gd name="connsiteY48" fmla="*/ 1984284 h 2396055"/>
                <a:gd name="connsiteX49" fmla="*/ 7417668 w 8190698"/>
                <a:gd name="connsiteY49" fmla="*/ 1981499 h 2396055"/>
                <a:gd name="connsiteX50" fmla="*/ 7417667 w 8190698"/>
                <a:gd name="connsiteY50" fmla="*/ 1981499 h 2396055"/>
                <a:gd name="connsiteX51" fmla="*/ 7417668 w 8190698"/>
                <a:gd name="connsiteY51" fmla="*/ 1981494 h 2396055"/>
                <a:gd name="connsiteX52" fmla="*/ 7417667 w 8190698"/>
                <a:gd name="connsiteY52" fmla="*/ 1101289 h 2396055"/>
                <a:gd name="connsiteX53" fmla="*/ 7417668 w 8190698"/>
                <a:gd name="connsiteY53" fmla="*/ 717764 h 2396055"/>
                <a:gd name="connsiteX54" fmla="*/ 7239704 w 8190698"/>
                <a:gd name="connsiteY54" fmla="*/ 643026 h 2396055"/>
                <a:gd name="connsiteX55" fmla="*/ 7417667 w 8190698"/>
                <a:gd name="connsiteY55" fmla="*/ 262474 h 2396055"/>
                <a:gd name="connsiteX56" fmla="*/ 8022491 w 8190698"/>
                <a:gd name="connsiteY56" fmla="*/ 505937 h 2396055"/>
                <a:gd name="connsiteX57" fmla="*/ 8022489 w 8190698"/>
                <a:gd name="connsiteY57" fmla="*/ 1798255 h 2396055"/>
                <a:gd name="connsiteX58" fmla="*/ 8190698 w 8190698"/>
                <a:gd name="connsiteY58" fmla="*/ 1868897 h 2396055"/>
                <a:gd name="connsiteX59" fmla="*/ 8022489 w 8190698"/>
                <a:gd name="connsiteY59" fmla="*/ 2227717 h 2396055"/>
                <a:gd name="connsiteX60" fmla="*/ 8022491 w 8190698"/>
                <a:gd name="connsiteY60" fmla="*/ 2227747 h 2396055"/>
                <a:gd name="connsiteX61" fmla="*/ 8022477 w 8190698"/>
                <a:gd name="connsiteY61" fmla="*/ 2227741 h 2396055"/>
                <a:gd name="connsiteX62" fmla="*/ 2141119 w 8190698"/>
                <a:gd name="connsiteY62" fmla="*/ 2396055 h 2396055"/>
                <a:gd name="connsiteX63" fmla="*/ 2494411 w 8190698"/>
                <a:gd name="connsiteY63" fmla="*/ 565991 h 2396055"/>
                <a:gd name="connsiteX64" fmla="*/ 2685600 w 8190698"/>
                <a:gd name="connsiteY64" fmla="*/ 388485 h 2396055"/>
                <a:gd name="connsiteX65" fmla="*/ 2685395 w 8190698"/>
                <a:gd name="connsiteY65" fmla="*/ 383563 h 2396055"/>
                <a:gd name="connsiteX66" fmla="*/ 2913329 w 8190698"/>
                <a:gd name="connsiteY66" fmla="*/ 172724 h 2396055"/>
                <a:gd name="connsiteX67" fmla="*/ 2965899 w 8190698"/>
                <a:gd name="connsiteY67" fmla="*/ 120706 h 2396055"/>
                <a:gd name="connsiteX68" fmla="*/ 2970723 w 8190698"/>
                <a:gd name="connsiteY68" fmla="*/ 125115 h 2396055"/>
                <a:gd name="connsiteX69" fmla="*/ 2974720 w 8190698"/>
                <a:gd name="connsiteY69" fmla="*/ 126681 h 2396055"/>
                <a:gd name="connsiteX70" fmla="*/ 3352493 w 8190698"/>
                <a:gd name="connsiteY70" fmla="*/ 243482 h 2396055"/>
                <a:gd name="connsiteX71" fmla="*/ 3355471 w 8190698"/>
                <a:gd name="connsiteY71" fmla="*/ 244370 h 2396055"/>
                <a:gd name="connsiteX72" fmla="*/ 3355461 w 8190698"/>
                <a:gd name="connsiteY72" fmla="*/ 244399 h 2396055"/>
                <a:gd name="connsiteX73" fmla="*/ 3361681 w 8190698"/>
                <a:gd name="connsiteY73" fmla="*/ 246322 h 2396055"/>
                <a:gd name="connsiteX74" fmla="*/ 3435054 w 8190698"/>
                <a:gd name="connsiteY74" fmla="*/ 36460 h 2396055"/>
                <a:gd name="connsiteX75" fmla="*/ 3442131 w 8190698"/>
                <a:gd name="connsiteY75" fmla="*/ 0 h 2396055"/>
                <a:gd name="connsiteX76" fmla="*/ 3444454 w 8190698"/>
                <a:gd name="connsiteY76" fmla="*/ 1807 h 2396055"/>
                <a:gd name="connsiteX77" fmla="*/ 3444521 w 8190698"/>
                <a:gd name="connsiteY77" fmla="*/ 1449 h 2396055"/>
                <a:gd name="connsiteX78" fmla="*/ 3680446 w 8190698"/>
                <a:gd name="connsiteY78" fmla="*/ 179509 h 2396055"/>
                <a:gd name="connsiteX79" fmla="*/ 3681812 w 8190698"/>
                <a:gd name="connsiteY79" fmla="*/ 179722 h 2396055"/>
                <a:gd name="connsiteX80" fmla="*/ 3688001 w 8190698"/>
                <a:gd name="connsiteY80" fmla="*/ 173451 h 2396055"/>
                <a:gd name="connsiteX81" fmla="*/ 3700185 w 8190698"/>
                <a:gd name="connsiteY81" fmla="*/ 182591 h 2396055"/>
                <a:gd name="connsiteX82" fmla="*/ 4152297 w 8190698"/>
                <a:gd name="connsiteY82" fmla="*/ 253189 h 2396055"/>
                <a:gd name="connsiteX83" fmla="*/ 4392760 w 8190698"/>
                <a:gd name="connsiteY83" fmla="*/ 702141 h 2396055"/>
                <a:gd name="connsiteX84" fmla="*/ 4406263 w 8190698"/>
                <a:gd name="connsiteY84" fmla="*/ 712271 h 2396055"/>
                <a:gd name="connsiteX85" fmla="*/ 4393529 w 8190698"/>
                <a:gd name="connsiteY85" fmla="*/ 703578 h 2396055"/>
                <a:gd name="connsiteX86" fmla="*/ 4398946 w 8190698"/>
                <a:gd name="connsiteY86" fmla="*/ 713689 h 2396055"/>
                <a:gd name="connsiteX87" fmla="*/ 4622737 w 8190698"/>
                <a:gd name="connsiteY87" fmla="*/ 2342813 h 2396055"/>
                <a:gd name="connsiteX88" fmla="*/ 4628706 w 8190698"/>
                <a:gd name="connsiteY88" fmla="*/ 2355755 h 2396055"/>
                <a:gd name="connsiteX89" fmla="*/ 4623497 w 8190698"/>
                <a:gd name="connsiteY89" fmla="*/ 2348344 h 2396055"/>
                <a:gd name="connsiteX90" fmla="*/ 4624147 w 8190698"/>
                <a:gd name="connsiteY90" fmla="*/ 2353074 h 2396055"/>
                <a:gd name="connsiteX91" fmla="*/ 4287116 w 8190698"/>
                <a:gd name="connsiteY91" fmla="*/ 1869839 h 2396055"/>
                <a:gd name="connsiteX92" fmla="*/ 3761141 w 8190698"/>
                <a:gd name="connsiteY92" fmla="*/ 1121640 h 2396055"/>
                <a:gd name="connsiteX93" fmla="*/ 3473248 w 8190698"/>
                <a:gd name="connsiteY93" fmla="*/ 2079348 h 2396055"/>
                <a:gd name="connsiteX94" fmla="*/ 3472674 w 8190698"/>
                <a:gd name="connsiteY94" fmla="*/ 2071059 h 2396055"/>
                <a:gd name="connsiteX95" fmla="*/ 3231870 w 8190698"/>
                <a:gd name="connsiteY95" fmla="*/ 1213074 h 2396055"/>
                <a:gd name="connsiteX96" fmla="*/ 2934686 w 8190698"/>
                <a:gd name="connsiteY96" fmla="*/ 1696093 h 2396055"/>
                <a:gd name="connsiteX97" fmla="*/ 2932357 w 8190698"/>
                <a:gd name="connsiteY97" fmla="*/ 1696973 h 2396055"/>
                <a:gd name="connsiteX98" fmla="*/ 2932118 w 8190698"/>
                <a:gd name="connsiteY98" fmla="*/ 1697565 h 2396055"/>
                <a:gd name="connsiteX99" fmla="*/ 2930501 w 8190698"/>
                <a:gd name="connsiteY99" fmla="*/ 1697675 h 2396055"/>
                <a:gd name="connsiteX100" fmla="*/ 2845352 w 8190698"/>
                <a:gd name="connsiteY100" fmla="*/ 1729862 h 2396055"/>
                <a:gd name="connsiteX101" fmla="*/ 2845089 w 8190698"/>
                <a:gd name="connsiteY101" fmla="*/ 1730145 h 2396055"/>
                <a:gd name="connsiteX102" fmla="*/ 2844634 w 8190698"/>
                <a:gd name="connsiteY102" fmla="*/ 1731425 h 2396055"/>
                <a:gd name="connsiteX103" fmla="*/ 2844684 w 8190698"/>
                <a:gd name="connsiteY103" fmla="*/ 1730582 h 2396055"/>
                <a:gd name="connsiteX104" fmla="*/ 2843965 w 8190698"/>
                <a:gd name="connsiteY104" fmla="*/ 1731360 h 2396055"/>
                <a:gd name="connsiteX105" fmla="*/ 2843509 w 8190698"/>
                <a:gd name="connsiteY105" fmla="*/ 1730558 h 2396055"/>
                <a:gd name="connsiteX106" fmla="*/ 2842639 w 8190698"/>
                <a:gd name="connsiteY106" fmla="*/ 1730887 h 2396055"/>
                <a:gd name="connsiteX107" fmla="*/ 2843041 w 8190698"/>
                <a:gd name="connsiteY107" fmla="*/ 1729734 h 2396055"/>
                <a:gd name="connsiteX108" fmla="*/ 2828790 w 8190698"/>
                <a:gd name="connsiteY108" fmla="*/ 1704620 h 2396055"/>
                <a:gd name="connsiteX109" fmla="*/ 2781119 w 8190698"/>
                <a:gd name="connsiteY109" fmla="*/ 1707876 h 2396055"/>
                <a:gd name="connsiteX110" fmla="*/ 2763699 w 8190698"/>
                <a:gd name="connsiteY110" fmla="*/ 1709396 h 2396055"/>
                <a:gd name="connsiteX111" fmla="*/ 2689966 w 8190698"/>
                <a:gd name="connsiteY111" fmla="*/ 1523149 h 239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190698" h="2396055">
                  <a:moveTo>
                    <a:pt x="2804100" y="1459946"/>
                  </a:moveTo>
                  <a:lnTo>
                    <a:pt x="2821239" y="1319285"/>
                  </a:lnTo>
                  <a:lnTo>
                    <a:pt x="2758233" y="1420555"/>
                  </a:lnTo>
                  <a:close/>
                  <a:moveTo>
                    <a:pt x="6540045" y="2169127"/>
                  </a:moveTo>
                  <a:lnTo>
                    <a:pt x="5440007" y="2169127"/>
                  </a:lnTo>
                  <a:lnTo>
                    <a:pt x="5149350" y="1711910"/>
                  </a:lnTo>
                  <a:lnTo>
                    <a:pt x="6075073" y="1711910"/>
                  </a:lnTo>
                  <a:lnTo>
                    <a:pt x="5090242" y="666347"/>
                  </a:lnTo>
                  <a:lnTo>
                    <a:pt x="5169916" y="551648"/>
                  </a:lnTo>
                  <a:lnTo>
                    <a:pt x="5393572" y="209855"/>
                  </a:lnTo>
                  <a:lnTo>
                    <a:pt x="6508315" y="209855"/>
                  </a:lnTo>
                  <a:lnTo>
                    <a:pt x="6802859" y="667071"/>
                  </a:lnTo>
                  <a:lnTo>
                    <a:pt x="5818398" y="667071"/>
                  </a:lnTo>
                  <a:lnTo>
                    <a:pt x="6797830" y="1709083"/>
                  </a:lnTo>
                  <a:lnTo>
                    <a:pt x="6795949" y="1711910"/>
                  </a:lnTo>
                  <a:close/>
                  <a:moveTo>
                    <a:pt x="417878" y="2204889"/>
                  </a:moveTo>
                  <a:lnTo>
                    <a:pt x="637" y="1744630"/>
                  </a:lnTo>
                  <a:lnTo>
                    <a:pt x="1798" y="1743687"/>
                  </a:lnTo>
                  <a:lnTo>
                    <a:pt x="636" y="1742401"/>
                  </a:lnTo>
                  <a:lnTo>
                    <a:pt x="2182" y="1742403"/>
                  </a:lnTo>
                  <a:lnTo>
                    <a:pt x="0" y="1740269"/>
                  </a:lnTo>
                  <a:lnTo>
                    <a:pt x="191857" y="1589335"/>
                  </a:lnTo>
                  <a:lnTo>
                    <a:pt x="285889" y="1512970"/>
                  </a:lnTo>
                  <a:lnTo>
                    <a:pt x="490395" y="1738563"/>
                  </a:lnTo>
                  <a:lnTo>
                    <a:pt x="1246156" y="1738563"/>
                  </a:lnTo>
                  <a:lnTo>
                    <a:pt x="1246156" y="693595"/>
                  </a:lnTo>
                  <a:lnTo>
                    <a:pt x="504170" y="693595"/>
                  </a:lnTo>
                  <a:lnTo>
                    <a:pt x="290809" y="928742"/>
                  </a:lnTo>
                  <a:lnTo>
                    <a:pt x="5668" y="696959"/>
                  </a:lnTo>
                  <a:lnTo>
                    <a:pt x="6957" y="695538"/>
                  </a:lnTo>
                  <a:lnTo>
                    <a:pt x="3536" y="694794"/>
                  </a:lnTo>
                  <a:lnTo>
                    <a:pt x="23648" y="677145"/>
                  </a:lnTo>
                  <a:lnTo>
                    <a:pt x="48042" y="650262"/>
                  </a:lnTo>
                  <a:lnTo>
                    <a:pt x="426148" y="231672"/>
                  </a:lnTo>
                  <a:lnTo>
                    <a:pt x="1260046" y="231672"/>
                  </a:lnTo>
                  <a:lnTo>
                    <a:pt x="1729179" y="693247"/>
                  </a:lnTo>
                  <a:lnTo>
                    <a:pt x="1726287" y="693249"/>
                  </a:lnTo>
                  <a:lnTo>
                    <a:pt x="1730510" y="696179"/>
                  </a:lnTo>
                  <a:lnTo>
                    <a:pt x="1726377" y="696973"/>
                  </a:lnTo>
                  <a:lnTo>
                    <a:pt x="1729179" y="699535"/>
                  </a:lnTo>
                  <a:cubicBezTo>
                    <a:pt x="1729179" y="1043860"/>
                    <a:pt x="1729180" y="1388186"/>
                    <a:pt x="1729180" y="1732511"/>
                  </a:cubicBezTo>
                  <a:lnTo>
                    <a:pt x="1727946" y="1733699"/>
                  </a:lnTo>
                  <a:lnTo>
                    <a:pt x="1729600" y="1735881"/>
                  </a:lnTo>
                  <a:lnTo>
                    <a:pt x="1667422" y="1794728"/>
                  </a:lnTo>
                  <a:lnTo>
                    <a:pt x="1251472" y="2203978"/>
                  </a:lnTo>
                  <a:lnTo>
                    <a:pt x="418999" y="2203979"/>
                  </a:lnTo>
                  <a:close/>
                  <a:moveTo>
                    <a:pt x="8019439" y="2234223"/>
                  </a:moveTo>
                  <a:lnTo>
                    <a:pt x="7577397" y="2048580"/>
                  </a:lnTo>
                  <a:lnTo>
                    <a:pt x="7417667" y="1984284"/>
                  </a:lnTo>
                  <a:cubicBezTo>
                    <a:pt x="7417667" y="1983355"/>
                    <a:pt x="7417668" y="1982427"/>
                    <a:pt x="7417668" y="1981499"/>
                  </a:cubicBezTo>
                  <a:lnTo>
                    <a:pt x="7417667" y="1981499"/>
                  </a:lnTo>
                  <a:cubicBezTo>
                    <a:pt x="7417667" y="1981497"/>
                    <a:pt x="7417668" y="1981496"/>
                    <a:pt x="7417668" y="1981494"/>
                  </a:cubicBezTo>
                  <a:cubicBezTo>
                    <a:pt x="7417668" y="1688092"/>
                    <a:pt x="7417667" y="1394691"/>
                    <a:pt x="7417667" y="1101289"/>
                  </a:cubicBezTo>
                  <a:cubicBezTo>
                    <a:pt x="7417667" y="973447"/>
                    <a:pt x="7417668" y="845605"/>
                    <a:pt x="7417668" y="717764"/>
                  </a:cubicBezTo>
                  <a:lnTo>
                    <a:pt x="7239704" y="643026"/>
                  </a:lnTo>
                  <a:lnTo>
                    <a:pt x="7417667" y="262474"/>
                  </a:lnTo>
                  <a:lnTo>
                    <a:pt x="8022491" y="505937"/>
                  </a:lnTo>
                  <a:cubicBezTo>
                    <a:pt x="8022491" y="936709"/>
                    <a:pt x="8022489" y="1367483"/>
                    <a:pt x="8022489" y="1798255"/>
                  </a:cubicBezTo>
                  <a:lnTo>
                    <a:pt x="8190698" y="1868897"/>
                  </a:lnTo>
                  <a:lnTo>
                    <a:pt x="8022489" y="2227717"/>
                  </a:lnTo>
                  <a:cubicBezTo>
                    <a:pt x="8022489" y="2227726"/>
                    <a:pt x="8022491" y="2227737"/>
                    <a:pt x="8022491" y="2227747"/>
                  </a:cubicBezTo>
                  <a:cubicBezTo>
                    <a:pt x="8022486" y="2227746"/>
                    <a:pt x="8022482" y="2227743"/>
                    <a:pt x="8022477" y="2227741"/>
                  </a:cubicBezTo>
                  <a:close/>
                  <a:moveTo>
                    <a:pt x="2141119" y="2396055"/>
                  </a:moveTo>
                  <a:lnTo>
                    <a:pt x="2494411" y="565991"/>
                  </a:lnTo>
                  <a:lnTo>
                    <a:pt x="2685600" y="388485"/>
                  </a:lnTo>
                  <a:cubicBezTo>
                    <a:pt x="2685531" y="386844"/>
                    <a:pt x="2685464" y="385204"/>
                    <a:pt x="2685395" y="383563"/>
                  </a:cubicBezTo>
                  <a:lnTo>
                    <a:pt x="2913329" y="172724"/>
                  </a:lnTo>
                  <a:lnTo>
                    <a:pt x="2965899" y="120706"/>
                  </a:lnTo>
                  <a:lnTo>
                    <a:pt x="2970723" y="125115"/>
                  </a:lnTo>
                  <a:lnTo>
                    <a:pt x="2974720" y="126681"/>
                  </a:lnTo>
                  <a:lnTo>
                    <a:pt x="3352493" y="243482"/>
                  </a:lnTo>
                  <a:lnTo>
                    <a:pt x="3355471" y="244370"/>
                  </a:lnTo>
                  <a:cubicBezTo>
                    <a:pt x="3355468" y="244379"/>
                    <a:pt x="3355463" y="244389"/>
                    <a:pt x="3355461" y="244399"/>
                  </a:cubicBezTo>
                  <a:lnTo>
                    <a:pt x="3361681" y="246322"/>
                  </a:lnTo>
                  <a:lnTo>
                    <a:pt x="3435054" y="36460"/>
                  </a:lnTo>
                  <a:lnTo>
                    <a:pt x="3442131" y="0"/>
                  </a:lnTo>
                  <a:lnTo>
                    <a:pt x="3444454" y="1807"/>
                  </a:lnTo>
                  <a:cubicBezTo>
                    <a:pt x="3444476" y="1688"/>
                    <a:pt x="3444499" y="1568"/>
                    <a:pt x="3444521" y="1449"/>
                  </a:cubicBezTo>
                  <a:lnTo>
                    <a:pt x="3680446" y="179509"/>
                  </a:lnTo>
                  <a:lnTo>
                    <a:pt x="3681812" y="179722"/>
                  </a:lnTo>
                  <a:lnTo>
                    <a:pt x="3688001" y="173451"/>
                  </a:lnTo>
                  <a:lnTo>
                    <a:pt x="3700185" y="182591"/>
                  </a:lnTo>
                  <a:lnTo>
                    <a:pt x="4152297" y="253189"/>
                  </a:lnTo>
                  <a:lnTo>
                    <a:pt x="4392760" y="702141"/>
                  </a:lnTo>
                  <a:lnTo>
                    <a:pt x="4406263" y="712271"/>
                  </a:lnTo>
                  <a:lnTo>
                    <a:pt x="4393529" y="703578"/>
                  </a:lnTo>
                  <a:lnTo>
                    <a:pt x="4398946" y="713689"/>
                  </a:lnTo>
                  <a:lnTo>
                    <a:pt x="4622737" y="2342813"/>
                  </a:lnTo>
                  <a:lnTo>
                    <a:pt x="4628706" y="2355755"/>
                  </a:lnTo>
                  <a:lnTo>
                    <a:pt x="4623497" y="2348344"/>
                  </a:lnTo>
                  <a:lnTo>
                    <a:pt x="4624147" y="2353074"/>
                  </a:lnTo>
                  <a:lnTo>
                    <a:pt x="4287116" y="1869839"/>
                  </a:lnTo>
                  <a:lnTo>
                    <a:pt x="3761141" y="1121640"/>
                  </a:lnTo>
                  <a:lnTo>
                    <a:pt x="3473248" y="2079348"/>
                  </a:lnTo>
                  <a:lnTo>
                    <a:pt x="3472674" y="2071059"/>
                  </a:lnTo>
                  <a:lnTo>
                    <a:pt x="3231870" y="1213074"/>
                  </a:lnTo>
                  <a:lnTo>
                    <a:pt x="2934686" y="1696093"/>
                  </a:lnTo>
                  <a:lnTo>
                    <a:pt x="2932357" y="1696973"/>
                  </a:lnTo>
                  <a:lnTo>
                    <a:pt x="2932118" y="1697565"/>
                  </a:lnTo>
                  <a:lnTo>
                    <a:pt x="2930501" y="1697675"/>
                  </a:lnTo>
                  <a:lnTo>
                    <a:pt x="2845352" y="1729862"/>
                  </a:lnTo>
                  <a:lnTo>
                    <a:pt x="2845089" y="1730145"/>
                  </a:lnTo>
                  <a:cubicBezTo>
                    <a:pt x="2844937" y="1730571"/>
                    <a:pt x="2844786" y="1730999"/>
                    <a:pt x="2844634" y="1731425"/>
                  </a:cubicBezTo>
                  <a:cubicBezTo>
                    <a:pt x="2844650" y="1731144"/>
                    <a:pt x="2844668" y="1730863"/>
                    <a:pt x="2844684" y="1730582"/>
                  </a:cubicBezTo>
                  <a:lnTo>
                    <a:pt x="2843965" y="1731360"/>
                  </a:lnTo>
                  <a:lnTo>
                    <a:pt x="2843509" y="1730558"/>
                  </a:lnTo>
                  <a:lnTo>
                    <a:pt x="2842639" y="1730887"/>
                  </a:lnTo>
                  <a:lnTo>
                    <a:pt x="2843041" y="1729734"/>
                  </a:lnTo>
                  <a:lnTo>
                    <a:pt x="2828790" y="1704620"/>
                  </a:lnTo>
                  <a:lnTo>
                    <a:pt x="2781119" y="1707876"/>
                  </a:lnTo>
                  <a:lnTo>
                    <a:pt x="2763699" y="1709396"/>
                  </a:lnTo>
                  <a:lnTo>
                    <a:pt x="2689966" y="1523149"/>
                  </a:lnTo>
                  <a:close/>
                </a:path>
              </a:pathLst>
            </a:custGeom>
          </p:spPr>
        </p:pic>
        <p:sp>
          <p:nvSpPr>
            <p:cNvPr id="14" name="Freeform 13"/>
            <p:cNvSpPr/>
            <p:nvPr/>
          </p:nvSpPr>
          <p:spPr>
            <a:xfrm>
              <a:off x="1533112" y="2757790"/>
              <a:ext cx="164347" cy="353930"/>
            </a:xfrm>
            <a:custGeom>
              <a:avLst/>
              <a:gdLst>
                <a:gd name="connsiteX0" fmla="*/ 119937 w 119937"/>
                <a:gd name="connsiteY0" fmla="*/ 0 h 274383"/>
                <a:gd name="connsiteX1" fmla="*/ 4097 w 119937"/>
                <a:gd name="connsiteY1" fmla="*/ 262342 h 274383"/>
                <a:gd name="connsiteX2" fmla="*/ 0 w 119937"/>
                <a:gd name="connsiteY2" fmla="*/ 274383 h 274383"/>
                <a:gd name="connsiteX3" fmla="*/ 0 w 119937"/>
                <a:gd name="connsiteY3" fmla="*/ 19875 h 274383"/>
                <a:gd name="connsiteX4" fmla="*/ 119937 w 119937"/>
                <a:gd name="connsiteY4" fmla="*/ 0 h 274383"/>
                <a:gd name="connsiteX0" fmla="*/ 119937 w 119937"/>
                <a:gd name="connsiteY0" fmla="*/ 0 h 274383"/>
                <a:gd name="connsiteX1" fmla="*/ 0 w 119937"/>
                <a:gd name="connsiteY1" fmla="*/ 274383 h 274383"/>
                <a:gd name="connsiteX2" fmla="*/ 0 w 119937"/>
                <a:gd name="connsiteY2" fmla="*/ 19875 h 274383"/>
                <a:gd name="connsiteX3" fmla="*/ 119937 w 119937"/>
                <a:gd name="connsiteY3" fmla="*/ 0 h 274383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8224 w 118224"/>
                <a:gd name="connsiteY0" fmla="*/ 0 h 278100"/>
                <a:gd name="connsiteX1" fmla="*/ 0 w 118224"/>
                <a:gd name="connsiteY1" fmla="*/ 278100 h 278100"/>
                <a:gd name="connsiteX2" fmla="*/ 0 w 118224"/>
                <a:gd name="connsiteY2" fmla="*/ 18016 h 278100"/>
                <a:gd name="connsiteX3" fmla="*/ 118224 w 118224"/>
                <a:gd name="connsiteY3" fmla="*/ 0 h 278100"/>
                <a:gd name="connsiteX0" fmla="*/ 118224 w 118224"/>
                <a:gd name="connsiteY0" fmla="*/ 0 h 276242"/>
                <a:gd name="connsiteX1" fmla="*/ 0 w 118224"/>
                <a:gd name="connsiteY1" fmla="*/ 276242 h 276242"/>
                <a:gd name="connsiteX2" fmla="*/ 0 w 118224"/>
                <a:gd name="connsiteY2" fmla="*/ 16158 h 276242"/>
                <a:gd name="connsiteX3" fmla="*/ 118224 w 118224"/>
                <a:gd name="connsiteY3" fmla="*/ 0 h 27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24" h="276242">
                  <a:moveTo>
                    <a:pt x="118224" y="0"/>
                  </a:moveTo>
                  <a:lnTo>
                    <a:pt x="0" y="276242"/>
                  </a:lnTo>
                  <a:lnTo>
                    <a:pt x="0" y="16158"/>
                  </a:lnTo>
                  <a:lnTo>
                    <a:pt x="118224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109325" y="1764479"/>
              <a:ext cx="1579202" cy="967633"/>
            </a:xfrm>
            <a:custGeom>
              <a:avLst/>
              <a:gdLst>
                <a:gd name="connsiteX0" fmla="*/ 0 w 1168254"/>
                <a:gd name="connsiteY0" fmla="*/ 2043 h 838665"/>
                <a:gd name="connsiteX1" fmla="*/ 494477 w 1168254"/>
                <a:gd name="connsiteY1" fmla="*/ 0 h 838665"/>
                <a:gd name="connsiteX2" fmla="*/ 1168254 w 1168254"/>
                <a:gd name="connsiteY2" fmla="*/ 755757 h 838665"/>
                <a:gd name="connsiteX3" fmla="*/ 1113743 w 1168254"/>
                <a:gd name="connsiteY3" fmla="*/ 838665 h 838665"/>
                <a:gd name="connsiteX4" fmla="*/ 1165417 w 1168254"/>
                <a:gd name="connsiteY4" fmla="*/ 755234 h 838665"/>
                <a:gd name="connsiteX5" fmla="*/ 670082 w 1168254"/>
                <a:gd name="connsiteY5" fmla="*/ 755234 h 838665"/>
                <a:gd name="connsiteX6" fmla="*/ 0 w 1168254"/>
                <a:gd name="connsiteY6" fmla="*/ 2043 h 838665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1165417 w 1168254"/>
                <a:gd name="connsiteY3" fmla="*/ 755234 h 755757"/>
                <a:gd name="connsiteX4" fmla="*/ 670082 w 1168254"/>
                <a:gd name="connsiteY4" fmla="*/ 755234 h 755757"/>
                <a:gd name="connsiteX5" fmla="*/ 0 w 1168254"/>
                <a:gd name="connsiteY5" fmla="*/ 2043 h 755757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670082 w 1168254"/>
                <a:gd name="connsiteY3" fmla="*/ 755234 h 755757"/>
                <a:gd name="connsiteX4" fmla="*/ 0 w 1168254"/>
                <a:gd name="connsiteY4" fmla="*/ 2043 h 755757"/>
                <a:gd name="connsiteX0" fmla="*/ 0 w 1166624"/>
                <a:gd name="connsiteY0" fmla="*/ 2043 h 755757"/>
                <a:gd name="connsiteX1" fmla="*/ 492847 w 1166624"/>
                <a:gd name="connsiteY1" fmla="*/ 0 h 755757"/>
                <a:gd name="connsiteX2" fmla="*/ 1166624 w 1166624"/>
                <a:gd name="connsiteY2" fmla="*/ 755757 h 755757"/>
                <a:gd name="connsiteX3" fmla="*/ 668452 w 1166624"/>
                <a:gd name="connsiteY3" fmla="*/ 755234 h 755757"/>
                <a:gd name="connsiteX4" fmla="*/ 0 w 1166624"/>
                <a:gd name="connsiteY4" fmla="*/ 2043 h 755757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624" h="755234">
                  <a:moveTo>
                    <a:pt x="0" y="2043"/>
                  </a:moveTo>
                  <a:lnTo>
                    <a:pt x="492847" y="0"/>
                  </a:lnTo>
                  <a:lnTo>
                    <a:pt x="1166624" y="753899"/>
                  </a:lnTo>
                  <a:lnTo>
                    <a:pt x="668452" y="755234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Rectangle 147"/>
            <p:cNvSpPr/>
            <p:nvPr/>
          </p:nvSpPr>
          <p:spPr>
            <a:xfrm rot="2962160" flipV="1">
              <a:off x="8029884" y="1563499"/>
              <a:ext cx="293964" cy="347496"/>
            </a:xfrm>
            <a:custGeom>
              <a:avLst/>
              <a:gdLst>
                <a:gd name="connsiteX0" fmla="*/ 219847 w 438367"/>
                <a:gd name="connsiteY0" fmla="*/ 0 h 257147"/>
                <a:gd name="connsiteX1" fmla="*/ 438367 w 438367"/>
                <a:gd name="connsiteY1" fmla="*/ 254675 h 257147"/>
                <a:gd name="connsiteX2" fmla="*/ 438367 w 438367"/>
                <a:gd name="connsiteY2" fmla="*/ 0 h 257147"/>
                <a:gd name="connsiteX3" fmla="*/ 219847 w 438367"/>
                <a:gd name="connsiteY3" fmla="*/ 0 h 257147"/>
                <a:gd name="connsiteX4" fmla="*/ 0 w 438367"/>
                <a:gd name="connsiteY4" fmla="*/ 256136 h 257147"/>
                <a:gd name="connsiteX5" fmla="*/ 438367 w 438367"/>
                <a:gd name="connsiteY5" fmla="*/ 257147 h 257147"/>
                <a:gd name="connsiteX6" fmla="*/ 438367 w 438367"/>
                <a:gd name="connsiteY6" fmla="*/ 256102 h 257147"/>
                <a:gd name="connsiteX7" fmla="*/ 635 w 438367"/>
                <a:gd name="connsiteY7" fmla="*/ 256876 h 257147"/>
                <a:gd name="connsiteX8" fmla="*/ 0 w 438367"/>
                <a:gd name="connsiteY8" fmla="*/ 256136 h 257147"/>
                <a:gd name="connsiteX0" fmla="*/ 219212 w 437732"/>
                <a:gd name="connsiteY0" fmla="*/ 0 h 257147"/>
                <a:gd name="connsiteX1" fmla="*/ 437732 w 437732"/>
                <a:gd name="connsiteY1" fmla="*/ 254675 h 257147"/>
                <a:gd name="connsiteX2" fmla="*/ 437732 w 437732"/>
                <a:gd name="connsiteY2" fmla="*/ 0 h 257147"/>
                <a:gd name="connsiteX3" fmla="*/ 219212 w 437732"/>
                <a:gd name="connsiteY3" fmla="*/ 0 h 257147"/>
                <a:gd name="connsiteX4" fmla="*/ 0 w 437732"/>
                <a:gd name="connsiteY4" fmla="*/ 256876 h 257147"/>
                <a:gd name="connsiteX5" fmla="*/ 437732 w 437732"/>
                <a:gd name="connsiteY5" fmla="*/ 257147 h 257147"/>
                <a:gd name="connsiteX6" fmla="*/ 437732 w 437732"/>
                <a:gd name="connsiteY6" fmla="*/ 256102 h 257147"/>
                <a:gd name="connsiteX7" fmla="*/ 0 w 437732"/>
                <a:gd name="connsiteY7" fmla="*/ 256876 h 257147"/>
                <a:gd name="connsiteX0" fmla="*/ 0 w 218520"/>
                <a:gd name="connsiteY0" fmla="*/ 0 h 257147"/>
                <a:gd name="connsiteX1" fmla="*/ 218520 w 218520"/>
                <a:gd name="connsiteY1" fmla="*/ 254675 h 257147"/>
                <a:gd name="connsiteX2" fmla="*/ 218520 w 218520"/>
                <a:gd name="connsiteY2" fmla="*/ 0 h 257147"/>
                <a:gd name="connsiteX3" fmla="*/ 0 w 218520"/>
                <a:gd name="connsiteY3" fmla="*/ 0 h 257147"/>
                <a:gd name="connsiteX4" fmla="*/ 218520 w 218520"/>
                <a:gd name="connsiteY4" fmla="*/ 256102 h 257147"/>
                <a:gd name="connsiteX5" fmla="*/ 218520 w 218520"/>
                <a:gd name="connsiteY5" fmla="*/ 257147 h 257147"/>
                <a:gd name="connsiteX6" fmla="*/ 218520 w 218520"/>
                <a:gd name="connsiteY6" fmla="*/ 256102 h 257147"/>
                <a:gd name="connsiteX0" fmla="*/ 0 w 218149"/>
                <a:gd name="connsiteY0" fmla="*/ 0 h 261741"/>
                <a:gd name="connsiteX1" fmla="*/ 218149 w 218149"/>
                <a:gd name="connsiteY1" fmla="*/ 259269 h 261741"/>
                <a:gd name="connsiteX2" fmla="*/ 218149 w 218149"/>
                <a:gd name="connsiteY2" fmla="*/ 4594 h 261741"/>
                <a:gd name="connsiteX3" fmla="*/ 0 w 218149"/>
                <a:gd name="connsiteY3" fmla="*/ 0 h 261741"/>
                <a:gd name="connsiteX4" fmla="*/ 218149 w 218149"/>
                <a:gd name="connsiteY4" fmla="*/ 260696 h 261741"/>
                <a:gd name="connsiteX5" fmla="*/ 218149 w 218149"/>
                <a:gd name="connsiteY5" fmla="*/ 261741 h 261741"/>
                <a:gd name="connsiteX6" fmla="*/ 218149 w 218149"/>
                <a:gd name="connsiteY6" fmla="*/ 260696 h 261741"/>
                <a:gd name="connsiteX0" fmla="*/ 0 w 234945"/>
                <a:gd name="connsiteY0" fmla="*/ 0 h 261741"/>
                <a:gd name="connsiteX1" fmla="*/ 218149 w 234945"/>
                <a:gd name="connsiteY1" fmla="*/ 259269 h 261741"/>
                <a:gd name="connsiteX2" fmla="*/ 218149 w 234945"/>
                <a:gd name="connsiteY2" fmla="*/ 4594 h 261741"/>
                <a:gd name="connsiteX3" fmla="*/ 0 w 234945"/>
                <a:gd name="connsiteY3" fmla="*/ 0 h 261741"/>
                <a:gd name="connsiteX4" fmla="*/ 234945 w 234945"/>
                <a:gd name="connsiteY4" fmla="*/ 249203 h 261741"/>
                <a:gd name="connsiteX5" fmla="*/ 218149 w 234945"/>
                <a:gd name="connsiteY5" fmla="*/ 261741 h 261741"/>
                <a:gd name="connsiteX6" fmla="*/ 234945 w 234945"/>
                <a:gd name="connsiteY6" fmla="*/ 249203 h 261741"/>
                <a:gd name="connsiteX0" fmla="*/ 0 w 218149"/>
                <a:gd name="connsiteY0" fmla="*/ 0 h 259269"/>
                <a:gd name="connsiteX1" fmla="*/ 218149 w 218149"/>
                <a:gd name="connsiteY1" fmla="*/ 259269 h 259269"/>
                <a:gd name="connsiteX2" fmla="*/ 218149 w 218149"/>
                <a:gd name="connsiteY2" fmla="*/ 4594 h 259269"/>
                <a:gd name="connsiteX3" fmla="*/ 0 w 218149"/>
                <a:gd name="connsiteY3" fmla="*/ 0 h 259269"/>
                <a:gd name="connsiteX0" fmla="*/ 0 w 226551"/>
                <a:gd name="connsiteY0" fmla="*/ 0 h 261032"/>
                <a:gd name="connsiteX1" fmla="*/ 226551 w 226551"/>
                <a:gd name="connsiteY1" fmla="*/ 261032 h 261032"/>
                <a:gd name="connsiteX2" fmla="*/ 218149 w 226551"/>
                <a:gd name="connsiteY2" fmla="*/ 4594 h 261032"/>
                <a:gd name="connsiteX3" fmla="*/ 0 w 226551"/>
                <a:gd name="connsiteY3" fmla="*/ 0 h 261032"/>
                <a:gd name="connsiteX0" fmla="*/ 0 w 225801"/>
                <a:gd name="connsiteY0" fmla="*/ 0 h 255201"/>
                <a:gd name="connsiteX1" fmla="*/ 225801 w 225801"/>
                <a:gd name="connsiteY1" fmla="*/ 255201 h 255201"/>
                <a:gd name="connsiteX2" fmla="*/ 218149 w 225801"/>
                <a:gd name="connsiteY2" fmla="*/ 4594 h 255201"/>
                <a:gd name="connsiteX3" fmla="*/ 0 w 225801"/>
                <a:gd name="connsiteY3" fmla="*/ 0 h 255201"/>
                <a:gd name="connsiteX0" fmla="*/ 0 w 227108"/>
                <a:gd name="connsiteY0" fmla="*/ 0 h 254140"/>
                <a:gd name="connsiteX1" fmla="*/ 227108 w 227108"/>
                <a:gd name="connsiteY1" fmla="*/ 254140 h 254140"/>
                <a:gd name="connsiteX2" fmla="*/ 218149 w 227108"/>
                <a:gd name="connsiteY2" fmla="*/ 4594 h 254140"/>
                <a:gd name="connsiteX3" fmla="*/ 0 w 227108"/>
                <a:gd name="connsiteY3" fmla="*/ 0 h 254140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8228"/>
                <a:gd name="connsiteY0" fmla="*/ 0 h 255376"/>
                <a:gd name="connsiteX1" fmla="*/ 228228 w 228228"/>
                <a:gd name="connsiteY1" fmla="*/ 255376 h 255376"/>
                <a:gd name="connsiteX2" fmla="*/ 219269 w 228228"/>
                <a:gd name="connsiteY2" fmla="*/ 5830 h 255376"/>
                <a:gd name="connsiteX3" fmla="*/ 0 w 228228"/>
                <a:gd name="connsiteY3" fmla="*/ 0 h 255376"/>
                <a:gd name="connsiteX0" fmla="*/ 0 w 226616"/>
                <a:gd name="connsiteY0" fmla="*/ 0 h 259002"/>
                <a:gd name="connsiteX1" fmla="*/ 226616 w 226616"/>
                <a:gd name="connsiteY1" fmla="*/ 259002 h 259002"/>
                <a:gd name="connsiteX2" fmla="*/ 217657 w 226616"/>
                <a:gd name="connsiteY2" fmla="*/ 9456 h 259002"/>
                <a:gd name="connsiteX3" fmla="*/ 0 w 226616"/>
                <a:gd name="connsiteY3" fmla="*/ 0 h 259002"/>
                <a:gd name="connsiteX0" fmla="*/ 0 w 225406"/>
                <a:gd name="connsiteY0" fmla="*/ 0 h 257667"/>
                <a:gd name="connsiteX1" fmla="*/ 225406 w 225406"/>
                <a:gd name="connsiteY1" fmla="*/ 257667 h 257667"/>
                <a:gd name="connsiteX2" fmla="*/ 216447 w 225406"/>
                <a:gd name="connsiteY2" fmla="*/ 8121 h 257667"/>
                <a:gd name="connsiteX3" fmla="*/ 0 w 225406"/>
                <a:gd name="connsiteY3" fmla="*/ 0 h 257667"/>
                <a:gd name="connsiteX0" fmla="*/ 0 w 226616"/>
                <a:gd name="connsiteY0" fmla="*/ 0 h 259003"/>
                <a:gd name="connsiteX1" fmla="*/ 226616 w 226616"/>
                <a:gd name="connsiteY1" fmla="*/ 259003 h 259003"/>
                <a:gd name="connsiteX2" fmla="*/ 217657 w 226616"/>
                <a:gd name="connsiteY2" fmla="*/ 9457 h 259003"/>
                <a:gd name="connsiteX3" fmla="*/ 0 w 226616"/>
                <a:gd name="connsiteY3" fmla="*/ 0 h 259003"/>
                <a:gd name="connsiteX0" fmla="*/ 0 w 221175"/>
                <a:gd name="connsiteY0" fmla="*/ 0 h 261104"/>
                <a:gd name="connsiteX1" fmla="*/ 221175 w 221175"/>
                <a:gd name="connsiteY1" fmla="*/ 261104 h 261104"/>
                <a:gd name="connsiteX2" fmla="*/ 212216 w 221175"/>
                <a:gd name="connsiteY2" fmla="*/ 11558 h 261104"/>
                <a:gd name="connsiteX3" fmla="*/ 0 w 221175"/>
                <a:gd name="connsiteY3" fmla="*/ 0 h 261104"/>
                <a:gd name="connsiteX0" fmla="*/ 0 w 224396"/>
                <a:gd name="connsiteY0" fmla="*/ 0 h 253851"/>
                <a:gd name="connsiteX1" fmla="*/ 224396 w 224396"/>
                <a:gd name="connsiteY1" fmla="*/ 253851 h 253851"/>
                <a:gd name="connsiteX2" fmla="*/ 215437 w 224396"/>
                <a:gd name="connsiteY2" fmla="*/ 4305 h 253851"/>
                <a:gd name="connsiteX3" fmla="*/ 0 w 224396"/>
                <a:gd name="connsiteY3" fmla="*/ 0 h 253851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20478 w 229437"/>
                <a:gd name="connsiteY2" fmla="*/ 7165 h 256711"/>
                <a:gd name="connsiteX3" fmla="*/ 0 w 229437"/>
                <a:gd name="connsiteY3" fmla="*/ 0 h 256711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19268 w 229437"/>
                <a:gd name="connsiteY2" fmla="*/ 5830 h 256711"/>
                <a:gd name="connsiteX3" fmla="*/ 0 w 229437"/>
                <a:gd name="connsiteY3" fmla="*/ 0 h 25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37" h="256711">
                  <a:moveTo>
                    <a:pt x="0" y="0"/>
                  </a:moveTo>
                  <a:lnTo>
                    <a:pt x="229437" y="256711"/>
                  </a:lnTo>
                  <a:lnTo>
                    <a:pt x="219268" y="5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54"/>
            <p:cNvSpPr/>
            <p:nvPr/>
          </p:nvSpPr>
          <p:spPr>
            <a:xfrm rot="18639388">
              <a:off x="8023300" y="2531451"/>
              <a:ext cx="296814" cy="348792"/>
            </a:xfrm>
            <a:custGeom>
              <a:avLst/>
              <a:gdLst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220763 w 224378"/>
                <a:gd name="connsiteY2" fmla="*/ 257056 h 257146"/>
                <a:gd name="connsiteX3" fmla="*/ 0 w 224378"/>
                <a:gd name="connsiteY3" fmla="*/ 0 h 257146"/>
                <a:gd name="connsiteX4" fmla="*/ 224378 w 224378"/>
                <a:gd name="connsiteY4" fmla="*/ 0 h 257146"/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0 w 224378"/>
                <a:gd name="connsiteY2" fmla="*/ 0 h 257146"/>
                <a:gd name="connsiteX3" fmla="*/ 224378 w 224378"/>
                <a:gd name="connsiteY3" fmla="*/ 0 h 257146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49910 w 255886"/>
                <a:gd name="connsiteY0" fmla="*/ 0 h 258730"/>
                <a:gd name="connsiteX1" fmla="*/ 255886 w 255886"/>
                <a:gd name="connsiteY1" fmla="*/ 258730 h 258730"/>
                <a:gd name="connsiteX2" fmla="*/ 0 w 255886"/>
                <a:gd name="connsiteY2" fmla="*/ 44377 h 258730"/>
                <a:gd name="connsiteX3" fmla="*/ 249910 w 255886"/>
                <a:gd name="connsiteY3" fmla="*/ 0 h 258730"/>
                <a:gd name="connsiteX0" fmla="*/ 227927 w 233903"/>
                <a:gd name="connsiteY0" fmla="*/ 1410 h 260140"/>
                <a:gd name="connsiteX1" fmla="*/ 233903 w 233903"/>
                <a:gd name="connsiteY1" fmla="*/ 260140 h 260140"/>
                <a:gd name="connsiteX2" fmla="*/ 0 w 233903"/>
                <a:gd name="connsiteY2" fmla="*/ 0 h 260140"/>
                <a:gd name="connsiteX3" fmla="*/ 227927 w 233903"/>
                <a:gd name="connsiteY3" fmla="*/ 1410 h 260140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62" h="257668">
                  <a:moveTo>
                    <a:pt x="224195" y="2297"/>
                  </a:moveTo>
                  <a:cubicBezTo>
                    <a:pt x="224195" y="88012"/>
                    <a:pt x="231662" y="171953"/>
                    <a:pt x="231662" y="257668"/>
                  </a:cubicBezTo>
                  <a:lnTo>
                    <a:pt x="0" y="0"/>
                  </a:lnTo>
                  <a:lnTo>
                    <a:pt x="224195" y="2297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099296" y="1737247"/>
              <a:ext cx="304475" cy="208831"/>
            </a:xfrm>
            <a:custGeom>
              <a:avLst/>
              <a:gdLst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8" h="164622">
                  <a:moveTo>
                    <a:pt x="0" y="0"/>
                  </a:moveTo>
                  <a:lnTo>
                    <a:pt x="225568" y="0"/>
                  </a:lnTo>
                  <a:lnTo>
                    <a:pt x="30855" y="164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936503" y="2621507"/>
              <a:ext cx="464197" cy="85332"/>
            </a:xfrm>
            <a:custGeom>
              <a:avLst/>
              <a:gdLst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337280 w 341163"/>
                <a:gd name="connsiteY2" fmla="*/ 66602 h 66602"/>
                <a:gd name="connsiteX3" fmla="*/ 0 w 341163"/>
                <a:gd name="connsiteY3" fmla="*/ 66602 h 66602"/>
                <a:gd name="connsiteX4" fmla="*/ 55906 w 341163"/>
                <a:gd name="connsiteY4" fmla="*/ 0 h 66602"/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0 w 341163"/>
                <a:gd name="connsiteY2" fmla="*/ 66602 h 66602"/>
                <a:gd name="connsiteX3" fmla="*/ 55906 w 341163"/>
                <a:gd name="connsiteY3" fmla="*/ 0 h 66602"/>
                <a:gd name="connsiteX0" fmla="*/ 57665 w 342922"/>
                <a:gd name="connsiteY0" fmla="*/ 0 h 66602"/>
                <a:gd name="connsiteX1" fmla="*/ 342922 w 342922"/>
                <a:gd name="connsiteY1" fmla="*/ 65484 h 66602"/>
                <a:gd name="connsiteX2" fmla="*/ 0 w 342922"/>
                <a:gd name="connsiteY2" fmla="*/ 66602 h 66602"/>
                <a:gd name="connsiteX3" fmla="*/ 57665 w 342922"/>
                <a:gd name="connsiteY3" fmla="*/ 0 h 6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22" h="66602">
                  <a:moveTo>
                    <a:pt x="57665" y="0"/>
                  </a:moveTo>
                  <a:lnTo>
                    <a:pt x="342922" y="65484"/>
                  </a:lnTo>
                  <a:lnTo>
                    <a:pt x="0" y="66602"/>
                  </a:lnTo>
                  <a:lnTo>
                    <a:pt x="57665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09533" y="1766132"/>
              <a:ext cx="1139987" cy="498569"/>
            </a:xfrm>
            <a:custGeom>
              <a:avLst/>
              <a:gdLst>
                <a:gd name="connsiteX0" fmla="*/ 0 w 842157"/>
                <a:gd name="connsiteY0" fmla="*/ 1721 h 389131"/>
                <a:gd name="connsiteX1" fmla="*/ 493656 w 842157"/>
                <a:gd name="connsiteY1" fmla="*/ 0 h 389131"/>
                <a:gd name="connsiteX2" fmla="*/ 842157 w 842157"/>
                <a:gd name="connsiteY2" fmla="*/ 389131 h 389131"/>
                <a:gd name="connsiteX3" fmla="*/ 0 w 842157"/>
                <a:gd name="connsiteY3" fmla="*/ 1721 h 38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157" h="389131">
                  <a:moveTo>
                    <a:pt x="0" y="1721"/>
                  </a:moveTo>
                  <a:lnTo>
                    <a:pt x="493656" y="0"/>
                  </a:lnTo>
                  <a:lnTo>
                    <a:pt x="842157" y="389131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782673" y="1762172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24737" y="1179288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330146" y="2683662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Isosceles Triangle 187"/>
            <p:cNvSpPr/>
            <p:nvPr/>
          </p:nvSpPr>
          <p:spPr>
            <a:xfrm>
              <a:off x="5187803" y="1426456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291177" y="1750647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105097" y="2572612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711488" y="1132124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290307" y="1746746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12418" y="2036871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5294" y="1509987"/>
              <a:ext cx="559073" cy="1596971"/>
            </a:xfrm>
            <a:custGeom>
              <a:avLst/>
              <a:gdLst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109264 w 413792"/>
                <a:gd name="connsiteY6" fmla="*/ 129508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109264 w 413792"/>
                <a:gd name="connsiteY9" fmla="*/ 129508 h 1420540"/>
                <a:gd name="connsiteX10" fmla="*/ 413792 w 413792"/>
                <a:gd name="connsiteY10" fmla="*/ 18 h 1420540"/>
                <a:gd name="connsiteX11" fmla="*/ 413784 w 413792"/>
                <a:gd name="connsiteY11" fmla="*/ 0 h 1420540"/>
                <a:gd name="connsiteX12" fmla="*/ 413792 w 413792"/>
                <a:gd name="connsiteY12" fmla="*/ 18 h 1420540"/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0 w 413792"/>
                <a:gd name="connsiteY6" fmla="*/ 177989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413792 w 413792"/>
                <a:gd name="connsiteY9" fmla="*/ 18 h 1420540"/>
                <a:gd name="connsiteX10" fmla="*/ 413784 w 413792"/>
                <a:gd name="connsiteY10" fmla="*/ 0 h 1420540"/>
                <a:gd name="connsiteX11" fmla="*/ 413792 w 413792"/>
                <a:gd name="connsiteY11" fmla="*/ 18 h 1420540"/>
                <a:gd name="connsiteX0" fmla="*/ 0 w 413792"/>
                <a:gd name="connsiteY0" fmla="*/ 2016 h 1244564"/>
                <a:gd name="connsiteX1" fmla="*/ 0 w 413792"/>
                <a:gd name="connsiteY1" fmla="*/ 1244564 h 1244564"/>
                <a:gd name="connsiteX2" fmla="*/ 413792 w 413792"/>
                <a:gd name="connsiteY2" fmla="*/ 1068584 h 1244564"/>
                <a:gd name="connsiteX3" fmla="*/ 413792 w 413792"/>
                <a:gd name="connsiteY3" fmla="*/ 134465 h 1244564"/>
                <a:gd name="connsiteX4" fmla="*/ 117167 w 413792"/>
                <a:gd name="connsiteY4" fmla="*/ 266079 h 1244564"/>
                <a:gd name="connsiteX5" fmla="*/ 0 w 413792"/>
                <a:gd name="connsiteY5" fmla="*/ 2016 h 1244564"/>
                <a:gd name="connsiteX6" fmla="*/ 0 w 413792"/>
                <a:gd name="connsiteY6" fmla="*/ 2013 h 1244564"/>
                <a:gd name="connsiteX7" fmla="*/ 0 w 413792"/>
                <a:gd name="connsiteY7" fmla="*/ 0 h 1244564"/>
                <a:gd name="connsiteX8" fmla="*/ 0 w 413792"/>
                <a:gd name="connsiteY8" fmla="*/ 2013 h 124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792" h="1244564">
                  <a:moveTo>
                    <a:pt x="0" y="2016"/>
                  </a:moveTo>
                  <a:lnTo>
                    <a:pt x="0" y="1244564"/>
                  </a:lnTo>
                  <a:lnTo>
                    <a:pt x="413792" y="1068584"/>
                  </a:lnTo>
                  <a:lnTo>
                    <a:pt x="413792" y="134465"/>
                  </a:lnTo>
                  <a:lnTo>
                    <a:pt x="117167" y="266079"/>
                  </a:lnTo>
                  <a:lnTo>
                    <a:pt x="0" y="2016"/>
                  </a:lnTo>
                  <a:close/>
                  <a:moveTo>
                    <a:pt x="0" y="2013"/>
                  </a:moveTo>
                  <a:lnTo>
                    <a:pt x="0" y="0"/>
                  </a:lnTo>
                  <a:lnTo>
                    <a:pt x="0" y="2013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255363" y="1516682"/>
              <a:ext cx="279692" cy="810594"/>
            </a:xfrm>
            <a:custGeom>
              <a:avLst/>
              <a:gdLst>
                <a:gd name="connsiteX0" fmla="*/ 206620 w 206620"/>
                <a:gd name="connsiteY0" fmla="*/ 0 h 632666"/>
                <a:gd name="connsiteX1" fmla="*/ 204945 w 206620"/>
                <a:gd name="connsiteY1" fmla="*/ 632666 h 632666"/>
                <a:gd name="connsiteX2" fmla="*/ 0 w 206620"/>
                <a:gd name="connsiteY2" fmla="*/ 221549 h 632666"/>
                <a:gd name="connsiteX3" fmla="*/ 87779 w 206620"/>
                <a:gd name="connsiteY3" fmla="*/ 260496 h 632666"/>
                <a:gd name="connsiteX4" fmla="*/ 206620 w 206620"/>
                <a:gd name="connsiteY4" fmla="*/ 0 h 63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20" h="632666">
                  <a:moveTo>
                    <a:pt x="206620" y="0"/>
                  </a:moveTo>
                  <a:cubicBezTo>
                    <a:pt x="206062" y="210889"/>
                    <a:pt x="205503" y="421777"/>
                    <a:pt x="204945" y="632666"/>
                  </a:cubicBezTo>
                  <a:lnTo>
                    <a:pt x="0" y="221549"/>
                  </a:lnTo>
                  <a:lnTo>
                    <a:pt x="87779" y="260496"/>
                  </a:lnTo>
                  <a:cubicBezTo>
                    <a:pt x="126307" y="173664"/>
                    <a:pt x="168092" y="86832"/>
                    <a:pt x="206620" y="0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965296" y="2677778"/>
              <a:ext cx="720622" cy="53317"/>
            </a:xfrm>
            <a:custGeom>
              <a:avLst/>
              <a:gdLst>
                <a:gd name="connsiteX0" fmla="*/ 0 w 529095"/>
                <a:gd name="connsiteY0" fmla="*/ 0 h 41614"/>
                <a:gd name="connsiteX1" fmla="*/ 529095 w 529095"/>
                <a:gd name="connsiteY1" fmla="*/ 38780 h 41614"/>
                <a:gd name="connsiteX2" fmla="*/ 37368 w 529095"/>
                <a:gd name="connsiteY2" fmla="*/ 41614 h 41614"/>
                <a:gd name="connsiteX3" fmla="*/ 0 w 529095"/>
                <a:gd name="connsiteY3" fmla="*/ 0 h 41614"/>
                <a:gd name="connsiteX0" fmla="*/ 0 w 535612"/>
                <a:gd name="connsiteY0" fmla="*/ 0 h 41614"/>
                <a:gd name="connsiteX1" fmla="*/ 535612 w 535612"/>
                <a:gd name="connsiteY1" fmla="*/ 38780 h 41614"/>
                <a:gd name="connsiteX2" fmla="*/ 37368 w 535612"/>
                <a:gd name="connsiteY2" fmla="*/ 41614 h 41614"/>
                <a:gd name="connsiteX3" fmla="*/ 0 w 535612"/>
                <a:gd name="connsiteY3" fmla="*/ 0 h 41614"/>
                <a:gd name="connsiteX0" fmla="*/ 0 w 542129"/>
                <a:gd name="connsiteY0" fmla="*/ 0 h 41614"/>
                <a:gd name="connsiteX1" fmla="*/ 542129 w 542129"/>
                <a:gd name="connsiteY1" fmla="*/ 38780 h 41614"/>
                <a:gd name="connsiteX2" fmla="*/ 37368 w 542129"/>
                <a:gd name="connsiteY2" fmla="*/ 41614 h 41614"/>
                <a:gd name="connsiteX3" fmla="*/ 0 w 542129"/>
                <a:gd name="connsiteY3" fmla="*/ 0 h 41614"/>
                <a:gd name="connsiteX0" fmla="*/ 0 w 532354"/>
                <a:gd name="connsiteY0" fmla="*/ 0 h 41614"/>
                <a:gd name="connsiteX1" fmla="*/ 532354 w 532354"/>
                <a:gd name="connsiteY1" fmla="*/ 40501 h 41614"/>
                <a:gd name="connsiteX2" fmla="*/ 37368 w 532354"/>
                <a:gd name="connsiteY2" fmla="*/ 41614 h 41614"/>
                <a:gd name="connsiteX3" fmla="*/ 0 w 532354"/>
                <a:gd name="connsiteY3" fmla="*/ 0 h 4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354" h="41614">
                  <a:moveTo>
                    <a:pt x="0" y="0"/>
                  </a:moveTo>
                  <a:lnTo>
                    <a:pt x="532354" y="40501"/>
                  </a:lnTo>
                  <a:lnTo>
                    <a:pt x="37368" y="41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03964" y="1739732"/>
              <a:ext cx="446935" cy="967728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flipV="1">
              <a:off x="6798698" y="2615646"/>
              <a:ext cx="452421" cy="88790"/>
            </a:xfrm>
            <a:custGeom>
              <a:avLst/>
              <a:gdLst>
                <a:gd name="connsiteX0" fmla="*/ 328320 w 328320"/>
                <a:gd name="connsiteY0" fmla="*/ 69300 h 69300"/>
                <a:gd name="connsiteX1" fmla="*/ 325420 w 328320"/>
                <a:gd name="connsiteY1" fmla="*/ 0 h 69300"/>
                <a:gd name="connsiteX2" fmla="*/ 0 w 328320"/>
                <a:gd name="connsiteY2" fmla="*/ 0 h 69300"/>
                <a:gd name="connsiteX3" fmla="*/ 328320 w 328320"/>
                <a:gd name="connsiteY3" fmla="*/ 69300 h 69300"/>
                <a:gd name="connsiteX0" fmla="*/ 32832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8320 w 330249"/>
                <a:gd name="connsiteY3" fmla="*/ 69300 h 69300"/>
                <a:gd name="connsiteX0" fmla="*/ 32993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9930 w 330249"/>
                <a:gd name="connsiteY3" fmla="*/ 69300 h 6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49" h="69300">
                  <a:moveTo>
                    <a:pt x="329930" y="69300"/>
                  </a:moveTo>
                  <a:cubicBezTo>
                    <a:pt x="330036" y="46200"/>
                    <a:pt x="330143" y="23100"/>
                    <a:pt x="330249" y="0"/>
                  </a:cubicBezTo>
                  <a:lnTo>
                    <a:pt x="0" y="0"/>
                  </a:lnTo>
                  <a:lnTo>
                    <a:pt x="329930" y="693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803230" y="1740548"/>
              <a:ext cx="447675" cy="580664"/>
            </a:xfrm>
            <a:custGeom>
              <a:avLst/>
              <a:gdLst>
                <a:gd name="connsiteX0" fmla="*/ 0 w 474939"/>
                <a:gd name="connsiteY0" fmla="*/ 0 h 626995"/>
                <a:gd name="connsiteX1" fmla="*/ 472867 w 474939"/>
                <a:gd name="connsiteY1" fmla="*/ 0 h 626995"/>
                <a:gd name="connsiteX2" fmla="*/ 474939 w 474939"/>
                <a:gd name="connsiteY2" fmla="*/ 626995 h 62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9" h="626995">
                  <a:moveTo>
                    <a:pt x="0" y="0"/>
                  </a:moveTo>
                  <a:lnTo>
                    <a:pt x="472867" y="0"/>
                  </a:lnTo>
                  <a:lnTo>
                    <a:pt x="474939" y="626995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0" y="6563542"/>
            <a:ext cx="9131300" cy="35851"/>
          </a:xfrm>
          <a:prstGeom prst="rect">
            <a:avLst/>
          </a:prstGeom>
          <a:ln>
            <a:noFill/>
          </a:ln>
        </p:spPr>
      </p:pic>
      <p:grpSp>
        <p:nvGrpSpPr>
          <p:cNvPr id="51" name="Group 50"/>
          <p:cNvGrpSpPr/>
          <p:nvPr/>
        </p:nvGrpSpPr>
        <p:grpSpPr>
          <a:xfrm>
            <a:off x="1082065" y="1214311"/>
            <a:ext cx="2355032" cy="602788"/>
            <a:chOff x="1082065" y="1168590"/>
            <a:chExt cx="1841538" cy="471355"/>
          </a:xfrm>
        </p:grpSpPr>
        <p:sp>
          <p:nvSpPr>
            <p:cNvPr id="47" name="TextBox 46"/>
            <p:cNvSpPr txBox="1"/>
            <p:nvPr/>
          </p:nvSpPr>
          <p:spPr>
            <a:xfrm>
              <a:off x="1082065" y="1176384"/>
              <a:ext cx="937688" cy="228771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r>
                <a:rPr lang="en-US" sz="4286" dirty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2 0 1 6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2065" y="1516511"/>
              <a:ext cx="937688" cy="123434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prstClr val="black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defRPr>
              </a:lvl1pPr>
            </a:lstStyle>
            <a:p>
              <a:r>
                <a:rPr lang="en-US" sz="4286" spc="429" dirty="0">
                  <a:solidFill>
                    <a:schemeClr val="tx1"/>
                  </a:solidFill>
                </a:rPr>
                <a:t>Kobe, Japan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27523" y="1168590"/>
              <a:ext cx="696080" cy="443572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pPr algn="just"/>
              <a:r>
                <a:rPr lang="en-US" sz="4286" dirty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The 15</a:t>
              </a:r>
              <a:r>
                <a:rPr lang="en-US" sz="4286" baseline="30000" dirty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th</a:t>
              </a:r>
              <a:r>
                <a:rPr lang="en-US" sz="4286" dirty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 </a:t>
              </a:r>
            </a:p>
            <a:p>
              <a:pPr algn="just"/>
              <a:r>
                <a:rPr lang="en-US" sz="4286" dirty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International</a:t>
              </a:r>
            </a:p>
            <a:p>
              <a:pPr algn="just"/>
              <a:r>
                <a:rPr lang="en-US" sz="4286" dirty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Semantic Web</a:t>
              </a:r>
            </a:p>
            <a:p>
              <a:pPr algn="just"/>
              <a:r>
                <a:rPr lang="en-US" sz="4286" dirty="0">
                  <a:latin typeface="Leelawadee UI Semilight" panose="020B0402040204020203" pitchFamily="34" charset="-34"/>
                  <a:cs typeface="Leelawadee UI Semilight" panose="020B0402040204020203" pitchFamily="34" charset="-34"/>
                </a:rPr>
                <a:t>Conference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3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14210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389253" y="1964725"/>
            <a:ext cx="8322261" cy="42122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9</a:t>
            </a:fld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89253" y="0"/>
            <a:ext cx="6605907" cy="1421026"/>
          </a:xfrm>
          <a:prstGeom prst="parallelogram">
            <a:avLst>
              <a:gd name="adj" fmla="val 15798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3810000" y="0"/>
            <a:ext cx="5334000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23236" r="43810" b="23236"/>
          <a:stretch>
            <a:fillRect/>
          </a:stretch>
        </p:blipFill>
        <p:spPr>
          <a:xfrm>
            <a:off x="7604726" y="-1"/>
            <a:ext cx="1539274" cy="1421027"/>
          </a:xfrm>
          <a:custGeom>
            <a:avLst/>
            <a:gdLst>
              <a:gd name="connsiteX0" fmla="*/ 0 w 1539274"/>
              <a:gd name="connsiteY0" fmla="*/ 0 h 1421027"/>
              <a:gd name="connsiteX1" fmla="*/ 1539274 w 1539274"/>
              <a:gd name="connsiteY1" fmla="*/ 0 h 1421027"/>
              <a:gd name="connsiteX2" fmla="*/ 1539274 w 1539274"/>
              <a:gd name="connsiteY2" fmla="*/ 1421027 h 1421027"/>
              <a:gd name="connsiteX3" fmla="*/ 0 w 1539274"/>
              <a:gd name="connsiteY3" fmla="*/ 1421027 h 142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74" h="1421027">
                <a:moveTo>
                  <a:pt x="0" y="0"/>
                </a:moveTo>
                <a:lnTo>
                  <a:pt x="1539274" y="0"/>
                </a:lnTo>
                <a:lnTo>
                  <a:pt x="1539274" y="1421027"/>
                </a:lnTo>
                <a:lnTo>
                  <a:pt x="0" y="1421027"/>
                </a:lnTo>
                <a:close/>
              </a:path>
            </a:pathLst>
          </a:cu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253" y="265828"/>
            <a:ext cx="6347809" cy="913729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Heading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4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flipV="1">
            <a:off x="-243444" y="-12356"/>
            <a:ext cx="1509814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V="1">
            <a:off x="564113" y="2"/>
            <a:ext cx="2820899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V="1">
            <a:off x="1535944" y="-15238"/>
            <a:ext cx="3508496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40660" y="1709740"/>
            <a:ext cx="4695567" cy="265219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Final Slide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40660" y="4589464"/>
            <a:ext cx="4695567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426439" y="98668"/>
            <a:ext cx="4467099" cy="7146488"/>
            <a:chOff x="-163883" y="2154100"/>
            <a:chExt cx="1315994" cy="2105335"/>
          </a:xfrm>
        </p:grpSpPr>
        <p:sp>
          <p:nvSpPr>
            <p:cNvPr id="8" name="Freeform 7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34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154312" cy="1325563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314303" y="0"/>
            <a:ext cx="28296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440" y="1825625"/>
            <a:ext cx="4929522" cy="43513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First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Second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Third</a:t>
            </a:r>
          </a:p>
        </p:txBody>
      </p:sp>
      <p:sp>
        <p:nvSpPr>
          <p:cNvPr id="23" name="Freeform 22"/>
          <p:cNvSpPr/>
          <p:nvPr/>
        </p:nvSpPr>
        <p:spPr>
          <a:xfrm flipH="1">
            <a:off x="8003833" y="1657540"/>
            <a:ext cx="2609731" cy="4791498"/>
          </a:xfrm>
          <a:custGeom>
            <a:avLst/>
            <a:gdLst>
              <a:gd name="connsiteX0" fmla="*/ 1484804 w 2609731"/>
              <a:gd name="connsiteY0" fmla="*/ 2102275 h 4791498"/>
              <a:gd name="connsiteX1" fmla="*/ 1484804 w 2609731"/>
              <a:gd name="connsiteY1" fmla="*/ 3226827 h 4791498"/>
              <a:gd name="connsiteX2" fmla="*/ 1880178 w 2609731"/>
              <a:gd name="connsiteY2" fmla="*/ 4083954 h 4791498"/>
              <a:gd name="connsiteX3" fmla="*/ 1903670 w 2609731"/>
              <a:gd name="connsiteY3" fmla="*/ 4435590 h 4791498"/>
              <a:gd name="connsiteX4" fmla="*/ 1931546 w 2609731"/>
              <a:gd name="connsiteY4" fmla="*/ 4424550 h 4791498"/>
              <a:gd name="connsiteX5" fmla="*/ 2407538 w 2609731"/>
              <a:gd name="connsiteY5" fmla="*/ 4791498 h 4791498"/>
              <a:gd name="connsiteX6" fmla="*/ 2609731 w 2609731"/>
              <a:gd name="connsiteY6" fmla="*/ 3710788 h 4791498"/>
              <a:gd name="connsiteX7" fmla="*/ 2424756 w 2609731"/>
              <a:gd name="connsiteY7" fmla="*/ 3138452 h 4791498"/>
              <a:gd name="connsiteX8" fmla="*/ 2167484 w 2609731"/>
              <a:gd name="connsiteY8" fmla="*/ 3064949 h 4791498"/>
              <a:gd name="connsiteX9" fmla="*/ 0 w 2609731"/>
              <a:gd name="connsiteY9" fmla="*/ 0 h 4791498"/>
              <a:gd name="connsiteX10" fmla="*/ 1549 w 2609731"/>
              <a:gd name="connsiteY10" fmla="*/ 11294 h 4791498"/>
              <a:gd name="connsiteX11" fmla="*/ 26129 w 2609731"/>
              <a:gd name="connsiteY11" fmla="*/ 64580 h 4791498"/>
              <a:gd name="connsiteX12" fmla="*/ 45399 w 2609731"/>
              <a:gd name="connsiteY12" fmla="*/ 64580 h 479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9731" h="4791498">
                <a:moveTo>
                  <a:pt x="1484804" y="2102275"/>
                </a:moveTo>
                <a:lnTo>
                  <a:pt x="1484804" y="3226827"/>
                </a:lnTo>
                <a:lnTo>
                  <a:pt x="1880178" y="4083954"/>
                </a:lnTo>
                <a:lnTo>
                  <a:pt x="1903670" y="4435590"/>
                </a:lnTo>
                <a:lnTo>
                  <a:pt x="1931546" y="4424550"/>
                </a:lnTo>
                <a:lnTo>
                  <a:pt x="2407538" y="4791498"/>
                </a:lnTo>
                <a:lnTo>
                  <a:pt x="2609731" y="3710788"/>
                </a:lnTo>
                <a:lnTo>
                  <a:pt x="2424756" y="3138452"/>
                </a:lnTo>
                <a:lnTo>
                  <a:pt x="2167484" y="3064949"/>
                </a:lnTo>
                <a:close/>
                <a:moveTo>
                  <a:pt x="0" y="0"/>
                </a:moveTo>
                <a:lnTo>
                  <a:pt x="1549" y="11294"/>
                </a:lnTo>
                <a:lnTo>
                  <a:pt x="26129" y="64580"/>
                </a:lnTo>
                <a:lnTo>
                  <a:pt x="45399" y="6458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t="10849" b="22252"/>
          <a:stretch/>
        </p:blipFill>
        <p:spPr>
          <a:xfrm rot="16200000">
            <a:off x="3928586" y="1634014"/>
            <a:ext cx="6858000" cy="358997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 flipH="1" flipV="1">
            <a:off x="5554029" y="-18417"/>
            <a:ext cx="3589970" cy="6885596"/>
            <a:chOff x="-243442" y="-15238"/>
            <a:chExt cx="5287882" cy="6885596"/>
          </a:xfrm>
        </p:grpSpPr>
        <p:sp>
          <p:nvSpPr>
            <p:cNvPr id="30" name="Freeform 29"/>
            <p:cNvSpPr/>
            <p:nvPr/>
          </p:nvSpPr>
          <p:spPr>
            <a:xfrm>
              <a:off x="-243442" y="-12356"/>
              <a:ext cx="2603213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0" y="0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64113" y="2"/>
              <a:ext cx="2820899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  <a:gd name="connsiteX0" fmla="*/ 2386601 w 5077654"/>
                <a:gd name="connsiteY0" fmla="*/ 14856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2386601 w 5077654"/>
                <a:gd name="connsiteY4" fmla="*/ 14856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2386601" y="14856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2386601" y="14856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535944" y="-15238"/>
              <a:ext cx="3508496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  <a:gd name="connsiteX0" fmla="*/ 2386601 w 5077654"/>
                <a:gd name="connsiteY0" fmla="*/ 14856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2386601 w 5077654"/>
                <a:gd name="connsiteY4" fmla="*/ 14856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2386601" y="14856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2386601" y="14856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62865" y="120885"/>
            <a:ext cx="5163753" cy="6972012"/>
            <a:chOff x="6314303" y="2202513"/>
            <a:chExt cx="2779222" cy="3993027"/>
          </a:xfrm>
        </p:grpSpPr>
        <p:sp>
          <p:nvSpPr>
            <p:cNvPr id="9" name="Freeform 8"/>
            <p:cNvSpPr/>
            <p:nvPr/>
          </p:nvSpPr>
          <p:spPr>
            <a:xfrm flipH="1">
              <a:off x="6474541" y="2942723"/>
              <a:ext cx="483488" cy="888078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Isosceles Triangle 187"/>
            <p:cNvSpPr/>
            <p:nvPr/>
          </p:nvSpPr>
          <p:spPr>
            <a:xfrm flipH="1">
              <a:off x="7775079" y="2202513"/>
              <a:ext cx="494561" cy="2322128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6898297" y="2917312"/>
              <a:ext cx="1143417" cy="3278228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8007014" y="4729638"/>
              <a:ext cx="444983" cy="63964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314303" y="2768485"/>
              <a:ext cx="800680" cy="2894971"/>
            </a:xfrm>
            <a:custGeom>
              <a:avLst/>
              <a:gdLst>
                <a:gd name="connsiteX0" fmla="*/ 800680 w 800680"/>
                <a:gd name="connsiteY0" fmla="*/ 0 h 2894971"/>
                <a:gd name="connsiteX1" fmla="*/ 443865 w 800680"/>
                <a:gd name="connsiteY1" fmla="*/ 567491 h 2894971"/>
                <a:gd name="connsiteX2" fmla="*/ 612678 w 800680"/>
                <a:gd name="connsiteY2" fmla="*/ 993916 h 2894971"/>
                <a:gd name="connsiteX3" fmla="*/ 665563 w 800680"/>
                <a:gd name="connsiteY3" fmla="*/ 1087103 h 2894971"/>
                <a:gd name="connsiteX4" fmla="*/ 641334 w 800680"/>
                <a:gd name="connsiteY4" fmla="*/ 1066294 h 2894971"/>
                <a:gd name="connsiteX5" fmla="*/ 644882 w 800680"/>
                <a:gd name="connsiteY5" fmla="*/ 1075260 h 2894971"/>
                <a:gd name="connsiteX6" fmla="*/ 608971 w 800680"/>
                <a:gd name="connsiteY6" fmla="*/ 1038502 h 2894971"/>
                <a:gd name="connsiteX7" fmla="*/ 304202 w 800680"/>
                <a:gd name="connsiteY7" fmla="*/ 776013 h 2894971"/>
                <a:gd name="connsiteX8" fmla="*/ 174293 w 800680"/>
                <a:gd name="connsiteY8" fmla="*/ 980472 h 2894971"/>
                <a:gd name="connsiteX9" fmla="*/ 0 w 800680"/>
                <a:gd name="connsiteY9" fmla="*/ 2426582 h 2894971"/>
                <a:gd name="connsiteX10" fmla="*/ 446748 w 800680"/>
                <a:gd name="connsiteY10" fmla="*/ 2894971 h 2894971"/>
                <a:gd name="connsiteX11" fmla="*/ 800680 w 800680"/>
                <a:gd name="connsiteY11" fmla="*/ 2561946 h 289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680" h="2894971">
                  <a:moveTo>
                    <a:pt x="800680" y="0"/>
                  </a:moveTo>
                  <a:lnTo>
                    <a:pt x="443865" y="567491"/>
                  </a:lnTo>
                  <a:lnTo>
                    <a:pt x="612678" y="993916"/>
                  </a:lnTo>
                  <a:lnTo>
                    <a:pt x="665563" y="1087103"/>
                  </a:lnTo>
                  <a:lnTo>
                    <a:pt x="641334" y="1066294"/>
                  </a:lnTo>
                  <a:lnTo>
                    <a:pt x="644882" y="1075260"/>
                  </a:lnTo>
                  <a:lnTo>
                    <a:pt x="608971" y="1038502"/>
                  </a:lnTo>
                  <a:lnTo>
                    <a:pt x="304202" y="776013"/>
                  </a:lnTo>
                  <a:lnTo>
                    <a:pt x="174293" y="980472"/>
                  </a:lnTo>
                  <a:lnTo>
                    <a:pt x="0" y="2426582"/>
                  </a:lnTo>
                  <a:lnTo>
                    <a:pt x="446748" y="2894971"/>
                  </a:lnTo>
                  <a:lnTo>
                    <a:pt x="800680" y="2561946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6989270" y="2908711"/>
              <a:ext cx="1054363" cy="3126482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flipH="1">
              <a:off x="6659734" y="3548399"/>
              <a:ext cx="453198" cy="2117478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08794" y="238210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-17755" y="2"/>
            <a:ext cx="5209053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126258" y="2557849"/>
            <a:ext cx="5310187" cy="2004627"/>
          </a:xfrm>
        </p:spPr>
        <p:txBody>
          <a:bodyPr anchor="ctr">
            <a:normAutofit/>
          </a:bodyPr>
          <a:lstStyle/>
          <a:p>
            <a:pPr algn="r"/>
            <a:r>
              <a:rPr lang="en-US" sz="8000" b="1" dirty="0" smtClean="0"/>
              <a:t>Section</a:t>
            </a:r>
            <a:endParaRPr lang="en-US" sz="8000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126258" y="4589464"/>
            <a:ext cx="5202195" cy="1500187"/>
          </a:xfrm>
        </p:spPr>
        <p:txBody>
          <a:bodyPr/>
          <a:lstStyle/>
          <a:p>
            <a:pPr algn="r"/>
            <a:r>
              <a:rPr lang="en-US" smtClean="0"/>
              <a:t>Description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2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243444" y="-12356"/>
            <a:ext cx="1509814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564113" y="2"/>
            <a:ext cx="2820899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535944" y="-15238"/>
            <a:ext cx="3508496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-196358" y="815546"/>
            <a:ext cx="2901597" cy="4641991"/>
            <a:chOff x="-163883" y="2154100"/>
            <a:chExt cx="1315994" cy="2105335"/>
          </a:xfrm>
        </p:grpSpPr>
        <p:sp>
          <p:nvSpPr>
            <p:cNvPr id="28" name="Freeform 27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1421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389253" y="1964725"/>
            <a:ext cx="8322261" cy="42122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3</a:t>
            </a:fld>
            <a:endParaRPr lang="en-US"/>
          </a:p>
        </p:txBody>
      </p:sp>
      <p:sp>
        <p:nvSpPr>
          <p:cNvPr id="101" name="Parallelogram 100"/>
          <p:cNvSpPr/>
          <p:nvPr/>
        </p:nvSpPr>
        <p:spPr>
          <a:xfrm>
            <a:off x="389253" y="0"/>
            <a:ext cx="6605907" cy="1421026"/>
          </a:xfrm>
          <a:prstGeom prst="parallelogram">
            <a:avLst>
              <a:gd name="adj" fmla="val 15798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/>
          <p:cNvSpPr/>
          <p:nvPr/>
        </p:nvSpPr>
        <p:spPr>
          <a:xfrm>
            <a:off x="3810000" y="0"/>
            <a:ext cx="5334000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rcRect t="23236" r="43810" b="23236"/>
          <a:stretch>
            <a:fillRect/>
          </a:stretch>
        </p:blipFill>
        <p:spPr>
          <a:xfrm>
            <a:off x="7604726" y="-1"/>
            <a:ext cx="1539274" cy="1421027"/>
          </a:xfrm>
          <a:custGeom>
            <a:avLst/>
            <a:gdLst>
              <a:gd name="connsiteX0" fmla="*/ 0 w 1539274"/>
              <a:gd name="connsiteY0" fmla="*/ 0 h 1421027"/>
              <a:gd name="connsiteX1" fmla="*/ 1539274 w 1539274"/>
              <a:gd name="connsiteY1" fmla="*/ 0 h 1421027"/>
              <a:gd name="connsiteX2" fmla="*/ 1539274 w 1539274"/>
              <a:gd name="connsiteY2" fmla="*/ 1421027 h 1421027"/>
              <a:gd name="connsiteX3" fmla="*/ 0 w 1539274"/>
              <a:gd name="connsiteY3" fmla="*/ 1421027 h 142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74" h="1421027">
                <a:moveTo>
                  <a:pt x="0" y="0"/>
                </a:moveTo>
                <a:lnTo>
                  <a:pt x="1539274" y="0"/>
                </a:lnTo>
                <a:lnTo>
                  <a:pt x="1539274" y="1421027"/>
                </a:lnTo>
                <a:lnTo>
                  <a:pt x="0" y="1421027"/>
                </a:lnTo>
                <a:close/>
              </a:path>
            </a:pathLst>
          </a:cu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253" y="265828"/>
            <a:ext cx="6347809" cy="913729"/>
          </a:xfrm>
        </p:spPr>
        <p:txBody>
          <a:bodyPr/>
          <a:lstStyle/>
          <a:p>
            <a:r>
              <a:rPr lang="en-US" b="1" dirty="0" smtClean="0"/>
              <a:t>Heading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63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-17755" y="2"/>
            <a:ext cx="5209053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126258" y="2557849"/>
            <a:ext cx="5310187" cy="2004627"/>
          </a:xfrm>
        </p:spPr>
        <p:txBody>
          <a:bodyPr anchor="ctr">
            <a:normAutofit/>
          </a:bodyPr>
          <a:lstStyle/>
          <a:p>
            <a:pPr algn="r"/>
            <a:r>
              <a:rPr lang="en-US" sz="8000" b="1" dirty="0" smtClean="0"/>
              <a:t>Section</a:t>
            </a:r>
            <a:endParaRPr lang="en-US" sz="8000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126258" y="4589464"/>
            <a:ext cx="5202195" cy="1500187"/>
          </a:xfrm>
        </p:spPr>
        <p:txBody>
          <a:bodyPr/>
          <a:lstStyle/>
          <a:p>
            <a:pPr algn="r"/>
            <a:r>
              <a:rPr lang="en-US" smtClean="0"/>
              <a:t>Description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4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243444" y="-12356"/>
            <a:ext cx="1509814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64113" y="2"/>
            <a:ext cx="2820899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535944" y="-15238"/>
            <a:ext cx="3508496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-196358" y="815546"/>
            <a:ext cx="2901597" cy="4641991"/>
            <a:chOff x="-163883" y="2154100"/>
            <a:chExt cx="1315994" cy="2105335"/>
          </a:xfrm>
        </p:grpSpPr>
        <p:sp>
          <p:nvSpPr>
            <p:cNvPr id="21" name="Freeform 20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78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14210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389253" y="1964725"/>
            <a:ext cx="8322261" cy="42122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5</a:t>
            </a:fld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389253" y="0"/>
            <a:ext cx="6605907" cy="1421026"/>
          </a:xfrm>
          <a:prstGeom prst="parallelogram">
            <a:avLst>
              <a:gd name="adj" fmla="val 15798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3810000" y="0"/>
            <a:ext cx="5334000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23236" r="43810" b="23236"/>
          <a:stretch>
            <a:fillRect/>
          </a:stretch>
        </p:blipFill>
        <p:spPr>
          <a:xfrm>
            <a:off x="7604726" y="-1"/>
            <a:ext cx="1539274" cy="1421027"/>
          </a:xfrm>
          <a:custGeom>
            <a:avLst/>
            <a:gdLst>
              <a:gd name="connsiteX0" fmla="*/ 0 w 1539274"/>
              <a:gd name="connsiteY0" fmla="*/ 0 h 1421027"/>
              <a:gd name="connsiteX1" fmla="*/ 1539274 w 1539274"/>
              <a:gd name="connsiteY1" fmla="*/ 0 h 1421027"/>
              <a:gd name="connsiteX2" fmla="*/ 1539274 w 1539274"/>
              <a:gd name="connsiteY2" fmla="*/ 1421027 h 1421027"/>
              <a:gd name="connsiteX3" fmla="*/ 0 w 1539274"/>
              <a:gd name="connsiteY3" fmla="*/ 1421027 h 142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74" h="1421027">
                <a:moveTo>
                  <a:pt x="0" y="0"/>
                </a:moveTo>
                <a:lnTo>
                  <a:pt x="1539274" y="0"/>
                </a:lnTo>
                <a:lnTo>
                  <a:pt x="1539274" y="1421027"/>
                </a:lnTo>
                <a:lnTo>
                  <a:pt x="0" y="1421027"/>
                </a:lnTo>
                <a:close/>
              </a:path>
            </a:pathLst>
          </a:cu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253" y="265828"/>
            <a:ext cx="6347809" cy="913729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Heading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-17755" y="2"/>
            <a:ext cx="5209053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126258" y="2557849"/>
            <a:ext cx="5310187" cy="2004627"/>
          </a:xfrm>
        </p:spPr>
        <p:txBody>
          <a:bodyPr anchor="ctr">
            <a:normAutofit/>
          </a:bodyPr>
          <a:lstStyle/>
          <a:p>
            <a:pPr algn="r"/>
            <a:r>
              <a:rPr lang="en-US" sz="8000" b="1" dirty="0" smtClean="0"/>
              <a:t>Section</a:t>
            </a:r>
            <a:endParaRPr lang="en-US" sz="8000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126258" y="4589464"/>
            <a:ext cx="5202195" cy="1500187"/>
          </a:xfrm>
        </p:spPr>
        <p:txBody>
          <a:bodyPr/>
          <a:lstStyle/>
          <a:p>
            <a:pPr algn="r"/>
            <a:r>
              <a:rPr lang="en-US" smtClean="0"/>
              <a:t>Description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6</a:t>
            </a:fld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-243444" y="-12356"/>
            <a:ext cx="1509814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64113" y="2"/>
            <a:ext cx="2820899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535944" y="-15238"/>
            <a:ext cx="3508496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196358" y="815546"/>
            <a:ext cx="2901597" cy="4641991"/>
            <a:chOff x="-163883" y="2154100"/>
            <a:chExt cx="1315994" cy="2105335"/>
          </a:xfrm>
        </p:grpSpPr>
        <p:sp>
          <p:nvSpPr>
            <p:cNvPr id="18" name="Freeform 17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82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14210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389253" y="1964725"/>
            <a:ext cx="8322261" cy="42122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7</a:t>
            </a:fld>
            <a:endParaRPr lang="en-US"/>
          </a:p>
        </p:txBody>
      </p:sp>
      <p:sp>
        <p:nvSpPr>
          <p:cNvPr id="2" name="Parallelogram 1"/>
          <p:cNvSpPr/>
          <p:nvPr/>
        </p:nvSpPr>
        <p:spPr>
          <a:xfrm>
            <a:off x="389253" y="0"/>
            <a:ext cx="6605907" cy="1421026"/>
          </a:xfrm>
          <a:prstGeom prst="parallelogram">
            <a:avLst>
              <a:gd name="adj" fmla="val 15798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3810000" y="0"/>
            <a:ext cx="5334000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rcRect t="23236" r="43810" b="23236"/>
          <a:stretch>
            <a:fillRect/>
          </a:stretch>
        </p:blipFill>
        <p:spPr>
          <a:xfrm>
            <a:off x="7604726" y="-1"/>
            <a:ext cx="1539274" cy="1421027"/>
          </a:xfrm>
          <a:custGeom>
            <a:avLst/>
            <a:gdLst>
              <a:gd name="connsiteX0" fmla="*/ 0 w 1539274"/>
              <a:gd name="connsiteY0" fmla="*/ 0 h 1421027"/>
              <a:gd name="connsiteX1" fmla="*/ 1539274 w 1539274"/>
              <a:gd name="connsiteY1" fmla="*/ 0 h 1421027"/>
              <a:gd name="connsiteX2" fmla="*/ 1539274 w 1539274"/>
              <a:gd name="connsiteY2" fmla="*/ 1421027 h 1421027"/>
              <a:gd name="connsiteX3" fmla="*/ 0 w 1539274"/>
              <a:gd name="connsiteY3" fmla="*/ 1421027 h 142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74" h="1421027">
                <a:moveTo>
                  <a:pt x="0" y="0"/>
                </a:moveTo>
                <a:lnTo>
                  <a:pt x="1539274" y="0"/>
                </a:lnTo>
                <a:lnTo>
                  <a:pt x="1539274" y="1421027"/>
                </a:lnTo>
                <a:lnTo>
                  <a:pt x="0" y="1421027"/>
                </a:lnTo>
                <a:close/>
              </a:path>
            </a:pathLst>
          </a:cu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253" y="265828"/>
            <a:ext cx="6347809" cy="913729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Heading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-17755" y="2"/>
            <a:ext cx="5209053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126258" y="2557849"/>
            <a:ext cx="5310187" cy="2004627"/>
          </a:xfrm>
        </p:spPr>
        <p:txBody>
          <a:bodyPr anchor="ctr">
            <a:normAutofit/>
          </a:bodyPr>
          <a:lstStyle/>
          <a:p>
            <a:pPr algn="r"/>
            <a:r>
              <a:rPr lang="en-US" sz="8000" b="1" dirty="0" smtClean="0"/>
              <a:t>Section</a:t>
            </a:r>
            <a:endParaRPr lang="en-US" sz="8000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126258" y="4589464"/>
            <a:ext cx="5202195" cy="1500187"/>
          </a:xfrm>
        </p:spPr>
        <p:txBody>
          <a:bodyPr/>
          <a:lstStyle/>
          <a:p>
            <a:pPr algn="r"/>
            <a:r>
              <a:rPr lang="en-US" smtClean="0"/>
              <a:t>Description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8</a:t>
            </a:fld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-243444" y="-12356"/>
            <a:ext cx="1509814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64113" y="2"/>
            <a:ext cx="2820899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535944" y="-15238"/>
            <a:ext cx="3508496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-196358" y="815546"/>
            <a:ext cx="2901597" cy="4641991"/>
            <a:chOff x="-163883" y="2154100"/>
            <a:chExt cx="1315994" cy="2105335"/>
          </a:xfrm>
        </p:grpSpPr>
        <p:sp>
          <p:nvSpPr>
            <p:cNvPr id="31" name="Freeform 30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00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51</Words>
  <Application>Microsoft Macintosh PowerPoint</Application>
  <PresentationFormat>On-screen Show (4:3)</PresentationFormat>
  <Paragraphs>43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Leelawadee UI Semilight</vt:lpstr>
      <vt:lpstr>Wingdings</vt:lpstr>
      <vt:lpstr>Arial</vt:lpstr>
      <vt:lpstr>Office Theme</vt:lpstr>
      <vt:lpstr>Title</vt:lpstr>
      <vt:lpstr>Agenda</vt:lpstr>
      <vt:lpstr>Section</vt:lpstr>
      <vt:lpstr>Heading</vt:lpstr>
      <vt:lpstr>Section</vt:lpstr>
      <vt:lpstr>Heading</vt:lpstr>
      <vt:lpstr>Section</vt:lpstr>
      <vt:lpstr>Heading</vt:lpstr>
      <vt:lpstr>Section</vt:lpstr>
      <vt:lpstr>Heading</vt:lpstr>
      <vt:lpstr>Final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</dc:title>
  <dc:creator>Rathachai Chawuthai</dc:creator>
  <cp:lastModifiedBy>Rathachai Chawuthai</cp:lastModifiedBy>
  <cp:revision>10</cp:revision>
  <dcterms:created xsi:type="dcterms:W3CDTF">2016-04-30T08:00:23Z</dcterms:created>
  <dcterms:modified xsi:type="dcterms:W3CDTF">2016-04-30T09:06:50Z</dcterms:modified>
</cp:coreProperties>
</file>