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66" r:id="rId3"/>
    <p:sldId id="256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/>
    <p:restoredTop sz="94697"/>
  </p:normalViewPr>
  <p:slideViewPr>
    <p:cSldViewPr snapToGrid="0" snapToObjects="1">
      <p:cViewPr>
        <p:scale>
          <a:sx n="103" d="100"/>
          <a:sy n="103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5C71-A560-7A40-8B5C-D6A516657F9E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ADAC-9FD2-E64E-B26D-E3E8B01C7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1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3ADAC-9FD2-E64E-B26D-E3E8B01C7EE9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3ADAC-9FD2-E64E-B26D-E3E8B01C7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6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3ADAC-9FD2-E64E-B26D-E3E8B01C7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2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3ADAC-9FD2-E64E-B26D-E3E8B01C7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1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3ADAC-9FD2-E64E-B26D-E3E8B01C7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8411-8861-5E4F-9F2E-4971F1EDFC24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4C6-A6A8-414C-96B1-8982F2ABF520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8537-D08C-D24E-92B6-675461031672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EC0D-2F3D-534C-973B-C38512200BBB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34EA-B61F-C046-87C7-71C4301B410C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D08D-5BD1-0041-ABE5-AEF76BACAA0E}" type="datetime1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43A4-01F2-A444-A5FB-F792500D4123}" type="datetime1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2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109C-97F1-7C4C-B06B-4FE2C0FFF180}" type="datetime1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82A0-26FE-DC44-B65A-880A37D1B00A}" type="datetime1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04AF-C99B-AB44-8ACF-872E02F04CEF}" type="datetime1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DE37-C006-FC42-8009-FCC76EE2FF58}" type="datetime1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08FA-48ED-2F41-BD3D-5B20FE759B02}" type="datetime1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D7C5-8465-6B45-8ECD-0CB0E9F8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0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35901" y="3502341"/>
            <a:ext cx="7772400" cy="1218230"/>
          </a:xfrm>
        </p:spPr>
        <p:txBody>
          <a:bodyPr/>
          <a:lstStyle/>
          <a:p>
            <a:r>
              <a:rPr lang="en-US" b="1" dirty="0" smtClean="0"/>
              <a:t>Title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72405" y="4934445"/>
            <a:ext cx="6858000" cy="897449"/>
          </a:xfrm>
        </p:spPr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6563542"/>
            <a:ext cx="9131300" cy="35851"/>
          </a:xfrm>
          <a:prstGeom prst="rect">
            <a:avLst/>
          </a:prstGeom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-1" y="-12357"/>
            <a:ext cx="9159920" cy="3136557"/>
            <a:chOff x="-1" y="-12357"/>
            <a:chExt cx="9159920" cy="3136557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4"/>
            <a:srcRect t="10849" b="22252"/>
            <a:stretch/>
          </p:blipFill>
          <p:spPr>
            <a:xfrm rot="10800000">
              <a:off x="-1" y="1590"/>
              <a:ext cx="9159920" cy="3122610"/>
            </a:xfrm>
            <a:prstGeom prst="rect">
              <a:avLst/>
            </a:prstGeom>
          </p:spPr>
        </p:pic>
        <p:sp>
          <p:nvSpPr>
            <p:cNvPr id="52" name="Parallelogram 51"/>
            <p:cNvSpPr/>
            <p:nvPr/>
          </p:nvSpPr>
          <p:spPr>
            <a:xfrm>
              <a:off x="389253" y="-1"/>
              <a:ext cx="6605907" cy="3124201"/>
            </a:xfrm>
            <a:prstGeom prst="parallelogram">
              <a:avLst>
                <a:gd name="adj" fmla="val 157986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/>
            <p:cNvSpPr/>
            <p:nvPr/>
          </p:nvSpPr>
          <p:spPr>
            <a:xfrm>
              <a:off x="3810000" y="-1"/>
              <a:ext cx="5334000" cy="3124201"/>
            </a:xfrm>
            <a:prstGeom prst="parallelogram">
              <a:avLst>
                <a:gd name="adj" fmla="val 101145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1377250" y="13986"/>
              <a:ext cx="6948149" cy="3110214"/>
            </a:xfrm>
            <a:prstGeom prst="parallelogram">
              <a:avLst>
                <a:gd name="adj" fmla="val 127777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/>
            <p:cNvSpPr/>
            <p:nvPr/>
          </p:nvSpPr>
          <p:spPr>
            <a:xfrm>
              <a:off x="6727539" y="22510"/>
              <a:ext cx="2384831" cy="3101690"/>
            </a:xfrm>
            <a:prstGeom prst="parallelogram">
              <a:avLst>
                <a:gd name="adj" fmla="val 45395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/>
            <p:cNvSpPr/>
            <p:nvPr/>
          </p:nvSpPr>
          <p:spPr>
            <a:xfrm>
              <a:off x="0" y="0"/>
              <a:ext cx="4497859" cy="2248930"/>
            </a:xfrm>
            <a:custGeom>
              <a:avLst/>
              <a:gdLst>
                <a:gd name="connsiteX0" fmla="*/ 4497859 w 4497859"/>
                <a:gd name="connsiteY0" fmla="*/ 0 h 2248930"/>
                <a:gd name="connsiteX1" fmla="*/ 0 w 4497859"/>
                <a:gd name="connsiteY1" fmla="*/ 2248930 h 2248930"/>
                <a:gd name="connsiteX2" fmla="*/ 0 w 4497859"/>
                <a:gd name="connsiteY2" fmla="*/ 1235676 h 2248930"/>
                <a:gd name="connsiteX3" fmla="*/ 3286897 w 4497859"/>
                <a:gd name="connsiteY3" fmla="*/ 12357 h 2248930"/>
                <a:gd name="connsiteX4" fmla="*/ 4497859 w 4497859"/>
                <a:gd name="connsiteY4" fmla="*/ 0 h 22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7859" h="2248930">
                  <a:moveTo>
                    <a:pt x="4497859" y="0"/>
                  </a:moveTo>
                  <a:lnTo>
                    <a:pt x="0" y="2248930"/>
                  </a:lnTo>
                  <a:lnTo>
                    <a:pt x="0" y="1235676"/>
                  </a:lnTo>
                  <a:lnTo>
                    <a:pt x="3286897" y="12357"/>
                  </a:lnTo>
                  <a:lnTo>
                    <a:pt x="4497859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0" y="-12357"/>
              <a:ext cx="3978876" cy="1482811"/>
            </a:xfrm>
            <a:custGeom>
              <a:avLst/>
              <a:gdLst>
                <a:gd name="connsiteX0" fmla="*/ 4015946 w 4015946"/>
                <a:gd name="connsiteY0" fmla="*/ 0 h 1482811"/>
                <a:gd name="connsiteX1" fmla="*/ 0 w 4015946"/>
                <a:gd name="connsiteY1" fmla="*/ 1482811 h 1482811"/>
                <a:gd name="connsiteX2" fmla="*/ 0 w 4015946"/>
                <a:gd name="connsiteY2" fmla="*/ 667265 h 1482811"/>
                <a:gd name="connsiteX3" fmla="*/ 3126259 w 4015946"/>
                <a:gd name="connsiteY3" fmla="*/ 12357 h 1482811"/>
                <a:gd name="connsiteX4" fmla="*/ 4015946 w 4015946"/>
                <a:gd name="connsiteY4" fmla="*/ 0 h 1482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5946" h="1482811">
                  <a:moveTo>
                    <a:pt x="4015946" y="0"/>
                  </a:moveTo>
                  <a:lnTo>
                    <a:pt x="0" y="1482811"/>
                  </a:lnTo>
                  <a:lnTo>
                    <a:pt x="0" y="667265"/>
                  </a:lnTo>
                  <a:lnTo>
                    <a:pt x="3126259" y="12357"/>
                  </a:lnTo>
                  <a:lnTo>
                    <a:pt x="4015946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59701" y="0"/>
              <a:ext cx="3419742" cy="2501484"/>
              <a:chOff x="559701" y="0"/>
              <a:chExt cx="3419742" cy="250148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59701" y="0"/>
                <a:ext cx="3419742" cy="2501484"/>
              </a:xfrm>
              <a:custGeom>
                <a:avLst/>
                <a:gdLst>
                  <a:gd name="connsiteX0" fmla="*/ 0 w 2711543"/>
                  <a:gd name="connsiteY0" fmla="*/ 0 h 2711543"/>
                  <a:gd name="connsiteX1" fmla="*/ 2711543 w 2711543"/>
                  <a:gd name="connsiteY1" fmla="*/ 0 h 2711543"/>
                  <a:gd name="connsiteX2" fmla="*/ 2711543 w 2711543"/>
                  <a:gd name="connsiteY2" fmla="*/ 2711543 h 2711543"/>
                  <a:gd name="connsiteX3" fmla="*/ 0 w 2711543"/>
                  <a:gd name="connsiteY3" fmla="*/ 2711543 h 2711543"/>
                  <a:gd name="connsiteX4" fmla="*/ 0 w 2711543"/>
                  <a:gd name="connsiteY4" fmla="*/ 0 h 2711543"/>
                  <a:gd name="connsiteX0" fmla="*/ 0 w 2711543"/>
                  <a:gd name="connsiteY0" fmla="*/ 0 h 2727960"/>
                  <a:gd name="connsiteX1" fmla="*/ 2711543 w 2711543"/>
                  <a:gd name="connsiteY1" fmla="*/ 0 h 2727960"/>
                  <a:gd name="connsiteX2" fmla="*/ 2711543 w 2711543"/>
                  <a:gd name="connsiteY2" fmla="*/ 2711543 h 2727960"/>
                  <a:gd name="connsiteX3" fmla="*/ 1325880 w 2711543"/>
                  <a:gd name="connsiteY3" fmla="*/ 2727960 h 2727960"/>
                  <a:gd name="connsiteX4" fmla="*/ 0 w 2711543"/>
                  <a:gd name="connsiteY4" fmla="*/ 2711543 h 2727960"/>
                  <a:gd name="connsiteX5" fmla="*/ 0 w 2711543"/>
                  <a:gd name="connsiteY5" fmla="*/ 0 h 2727960"/>
                  <a:gd name="connsiteX0" fmla="*/ 0 w 2711543"/>
                  <a:gd name="connsiteY0" fmla="*/ 0 h 3124200"/>
                  <a:gd name="connsiteX1" fmla="*/ 2711543 w 2711543"/>
                  <a:gd name="connsiteY1" fmla="*/ 0 h 3124200"/>
                  <a:gd name="connsiteX2" fmla="*/ 2711543 w 2711543"/>
                  <a:gd name="connsiteY2" fmla="*/ 2711543 h 3124200"/>
                  <a:gd name="connsiteX3" fmla="*/ 1325880 w 2711543"/>
                  <a:gd name="connsiteY3" fmla="*/ 3124200 h 3124200"/>
                  <a:gd name="connsiteX4" fmla="*/ 0 w 2711543"/>
                  <a:gd name="connsiteY4" fmla="*/ 2711543 h 3124200"/>
                  <a:gd name="connsiteX5" fmla="*/ 0 w 2711543"/>
                  <a:gd name="connsiteY5" fmla="*/ 0 h 3124200"/>
                  <a:gd name="connsiteX0" fmla="*/ 0 w 2711543"/>
                  <a:gd name="connsiteY0" fmla="*/ 0 h 3314326"/>
                  <a:gd name="connsiteX1" fmla="*/ 2711543 w 2711543"/>
                  <a:gd name="connsiteY1" fmla="*/ 0 h 3314326"/>
                  <a:gd name="connsiteX2" fmla="*/ 2711543 w 2711543"/>
                  <a:gd name="connsiteY2" fmla="*/ 2711543 h 3314326"/>
                  <a:gd name="connsiteX3" fmla="*/ 1325880 w 2711543"/>
                  <a:gd name="connsiteY3" fmla="*/ 3314326 h 3314326"/>
                  <a:gd name="connsiteX4" fmla="*/ 0 w 2711543"/>
                  <a:gd name="connsiteY4" fmla="*/ 2711543 h 3314326"/>
                  <a:gd name="connsiteX5" fmla="*/ 0 w 2711543"/>
                  <a:gd name="connsiteY5" fmla="*/ 0 h 331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11543" h="3314326">
                    <a:moveTo>
                      <a:pt x="0" y="0"/>
                    </a:moveTo>
                    <a:lnTo>
                      <a:pt x="2711543" y="0"/>
                    </a:lnTo>
                    <a:lnTo>
                      <a:pt x="2711543" y="2711543"/>
                    </a:lnTo>
                    <a:lnTo>
                      <a:pt x="1325880" y="3314326"/>
                    </a:lnTo>
                    <a:lnTo>
                      <a:pt x="0" y="2711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3"/>
              <p:cNvSpPr/>
              <p:nvPr/>
            </p:nvSpPr>
            <p:spPr>
              <a:xfrm>
                <a:off x="635901" y="13985"/>
                <a:ext cx="3237859" cy="2272016"/>
              </a:xfrm>
              <a:custGeom>
                <a:avLst/>
                <a:gdLst>
                  <a:gd name="connsiteX0" fmla="*/ 0 w 2711543"/>
                  <a:gd name="connsiteY0" fmla="*/ 0 h 2711543"/>
                  <a:gd name="connsiteX1" fmla="*/ 2711543 w 2711543"/>
                  <a:gd name="connsiteY1" fmla="*/ 0 h 2711543"/>
                  <a:gd name="connsiteX2" fmla="*/ 2711543 w 2711543"/>
                  <a:gd name="connsiteY2" fmla="*/ 2711543 h 2711543"/>
                  <a:gd name="connsiteX3" fmla="*/ 0 w 2711543"/>
                  <a:gd name="connsiteY3" fmla="*/ 2711543 h 2711543"/>
                  <a:gd name="connsiteX4" fmla="*/ 0 w 2711543"/>
                  <a:gd name="connsiteY4" fmla="*/ 0 h 2711543"/>
                  <a:gd name="connsiteX0" fmla="*/ 0 w 2711543"/>
                  <a:gd name="connsiteY0" fmla="*/ 0 h 2727960"/>
                  <a:gd name="connsiteX1" fmla="*/ 2711543 w 2711543"/>
                  <a:gd name="connsiteY1" fmla="*/ 0 h 2727960"/>
                  <a:gd name="connsiteX2" fmla="*/ 2711543 w 2711543"/>
                  <a:gd name="connsiteY2" fmla="*/ 2711543 h 2727960"/>
                  <a:gd name="connsiteX3" fmla="*/ 1325880 w 2711543"/>
                  <a:gd name="connsiteY3" fmla="*/ 2727960 h 2727960"/>
                  <a:gd name="connsiteX4" fmla="*/ 0 w 2711543"/>
                  <a:gd name="connsiteY4" fmla="*/ 2711543 h 2727960"/>
                  <a:gd name="connsiteX5" fmla="*/ 0 w 2711543"/>
                  <a:gd name="connsiteY5" fmla="*/ 0 h 2727960"/>
                  <a:gd name="connsiteX0" fmla="*/ 0 w 2711543"/>
                  <a:gd name="connsiteY0" fmla="*/ 0 h 3124200"/>
                  <a:gd name="connsiteX1" fmla="*/ 2711543 w 2711543"/>
                  <a:gd name="connsiteY1" fmla="*/ 0 h 3124200"/>
                  <a:gd name="connsiteX2" fmla="*/ 2711543 w 2711543"/>
                  <a:gd name="connsiteY2" fmla="*/ 2711543 h 3124200"/>
                  <a:gd name="connsiteX3" fmla="*/ 1325880 w 2711543"/>
                  <a:gd name="connsiteY3" fmla="*/ 3124200 h 3124200"/>
                  <a:gd name="connsiteX4" fmla="*/ 0 w 2711543"/>
                  <a:gd name="connsiteY4" fmla="*/ 2711543 h 3124200"/>
                  <a:gd name="connsiteX5" fmla="*/ 0 w 2711543"/>
                  <a:gd name="connsiteY5" fmla="*/ 0 h 312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11543" h="3124200">
                    <a:moveTo>
                      <a:pt x="0" y="0"/>
                    </a:moveTo>
                    <a:lnTo>
                      <a:pt x="2711543" y="0"/>
                    </a:lnTo>
                    <a:lnTo>
                      <a:pt x="2711543" y="2711543"/>
                    </a:lnTo>
                    <a:lnTo>
                      <a:pt x="1325880" y="3124200"/>
                    </a:lnTo>
                    <a:lnTo>
                      <a:pt x="0" y="2711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031428" y="167640"/>
                <a:ext cx="2446803" cy="846424"/>
                <a:chOff x="818312" y="1130677"/>
                <a:chExt cx="7585459" cy="2221754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 rot="10800000">
                  <a:off x="818312" y="1130677"/>
                  <a:ext cx="7585459" cy="2219003"/>
                </a:xfrm>
                <a:custGeom>
                  <a:avLst/>
                  <a:gdLst>
                    <a:gd name="connsiteX0" fmla="*/ 2804100 w 8190698"/>
                    <a:gd name="connsiteY0" fmla="*/ 1459946 h 2396055"/>
                    <a:gd name="connsiteX1" fmla="*/ 2821239 w 8190698"/>
                    <a:gd name="connsiteY1" fmla="*/ 1319285 h 2396055"/>
                    <a:gd name="connsiteX2" fmla="*/ 2758233 w 8190698"/>
                    <a:gd name="connsiteY2" fmla="*/ 1420555 h 2396055"/>
                    <a:gd name="connsiteX3" fmla="*/ 6540045 w 8190698"/>
                    <a:gd name="connsiteY3" fmla="*/ 2169127 h 2396055"/>
                    <a:gd name="connsiteX4" fmla="*/ 5440007 w 8190698"/>
                    <a:gd name="connsiteY4" fmla="*/ 2169127 h 2396055"/>
                    <a:gd name="connsiteX5" fmla="*/ 5149350 w 8190698"/>
                    <a:gd name="connsiteY5" fmla="*/ 1711910 h 2396055"/>
                    <a:gd name="connsiteX6" fmla="*/ 6075073 w 8190698"/>
                    <a:gd name="connsiteY6" fmla="*/ 1711910 h 2396055"/>
                    <a:gd name="connsiteX7" fmla="*/ 5090242 w 8190698"/>
                    <a:gd name="connsiteY7" fmla="*/ 666347 h 2396055"/>
                    <a:gd name="connsiteX8" fmla="*/ 5169916 w 8190698"/>
                    <a:gd name="connsiteY8" fmla="*/ 551648 h 2396055"/>
                    <a:gd name="connsiteX9" fmla="*/ 5393572 w 8190698"/>
                    <a:gd name="connsiteY9" fmla="*/ 209855 h 2396055"/>
                    <a:gd name="connsiteX10" fmla="*/ 6508315 w 8190698"/>
                    <a:gd name="connsiteY10" fmla="*/ 209855 h 2396055"/>
                    <a:gd name="connsiteX11" fmla="*/ 6802859 w 8190698"/>
                    <a:gd name="connsiteY11" fmla="*/ 667071 h 2396055"/>
                    <a:gd name="connsiteX12" fmla="*/ 5818398 w 8190698"/>
                    <a:gd name="connsiteY12" fmla="*/ 667071 h 2396055"/>
                    <a:gd name="connsiteX13" fmla="*/ 6797830 w 8190698"/>
                    <a:gd name="connsiteY13" fmla="*/ 1709083 h 2396055"/>
                    <a:gd name="connsiteX14" fmla="*/ 6795949 w 8190698"/>
                    <a:gd name="connsiteY14" fmla="*/ 1711910 h 2396055"/>
                    <a:gd name="connsiteX15" fmla="*/ 417878 w 8190698"/>
                    <a:gd name="connsiteY15" fmla="*/ 2204889 h 2396055"/>
                    <a:gd name="connsiteX16" fmla="*/ 637 w 8190698"/>
                    <a:gd name="connsiteY16" fmla="*/ 1744630 h 2396055"/>
                    <a:gd name="connsiteX17" fmla="*/ 1798 w 8190698"/>
                    <a:gd name="connsiteY17" fmla="*/ 1743687 h 2396055"/>
                    <a:gd name="connsiteX18" fmla="*/ 636 w 8190698"/>
                    <a:gd name="connsiteY18" fmla="*/ 1742401 h 2396055"/>
                    <a:gd name="connsiteX19" fmla="*/ 2182 w 8190698"/>
                    <a:gd name="connsiteY19" fmla="*/ 1742403 h 2396055"/>
                    <a:gd name="connsiteX20" fmla="*/ 0 w 8190698"/>
                    <a:gd name="connsiteY20" fmla="*/ 1740269 h 2396055"/>
                    <a:gd name="connsiteX21" fmla="*/ 191857 w 8190698"/>
                    <a:gd name="connsiteY21" fmla="*/ 1589335 h 2396055"/>
                    <a:gd name="connsiteX22" fmla="*/ 285889 w 8190698"/>
                    <a:gd name="connsiteY22" fmla="*/ 1512970 h 2396055"/>
                    <a:gd name="connsiteX23" fmla="*/ 490395 w 8190698"/>
                    <a:gd name="connsiteY23" fmla="*/ 1738563 h 2396055"/>
                    <a:gd name="connsiteX24" fmla="*/ 1246156 w 8190698"/>
                    <a:gd name="connsiteY24" fmla="*/ 1738563 h 2396055"/>
                    <a:gd name="connsiteX25" fmla="*/ 1246156 w 8190698"/>
                    <a:gd name="connsiteY25" fmla="*/ 693595 h 2396055"/>
                    <a:gd name="connsiteX26" fmla="*/ 504170 w 8190698"/>
                    <a:gd name="connsiteY26" fmla="*/ 693595 h 2396055"/>
                    <a:gd name="connsiteX27" fmla="*/ 290809 w 8190698"/>
                    <a:gd name="connsiteY27" fmla="*/ 928742 h 2396055"/>
                    <a:gd name="connsiteX28" fmla="*/ 5668 w 8190698"/>
                    <a:gd name="connsiteY28" fmla="*/ 696959 h 2396055"/>
                    <a:gd name="connsiteX29" fmla="*/ 6957 w 8190698"/>
                    <a:gd name="connsiteY29" fmla="*/ 695538 h 2396055"/>
                    <a:gd name="connsiteX30" fmla="*/ 3536 w 8190698"/>
                    <a:gd name="connsiteY30" fmla="*/ 694794 h 2396055"/>
                    <a:gd name="connsiteX31" fmla="*/ 23648 w 8190698"/>
                    <a:gd name="connsiteY31" fmla="*/ 677145 h 2396055"/>
                    <a:gd name="connsiteX32" fmla="*/ 48042 w 8190698"/>
                    <a:gd name="connsiteY32" fmla="*/ 650262 h 2396055"/>
                    <a:gd name="connsiteX33" fmla="*/ 426148 w 8190698"/>
                    <a:gd name="connsiteY33" fmla="*/ 231672 h 2396055"/>
                    <a:gd name="connsiteX34" fmla="*/ 1260046 w 8190698"/>
                    <a:gd name="connsiteY34" fmla="*/ 231672 h 2396055"/>
                    <a:gd name="connsiteX35" fmla="*/ 1729179 w 8190698"/>
                    <a:gd name="connsiteY35" fmla="*/ 693247 h 2396055"/>
                    <a:gd name="connsiteX36" fmla="*/ 1726287 w 8190698"/>
                    <a:gd name="connsiteY36" fmla="*/ 693249 h 2396055"/>
                    <a:gd name="connsiteX37" fmla="*/ 1730510 w 8190698"/>
                    <a:gd name="connsiteY37" fmla="*/ 696179 h 2396055"/>
                    <a:gd name="connsiteX38" fmla="*/ 1726377 w 8190698"/>
                    <a:gd name="connsiteY38" fmla="*/ 696973 h 2396055"/>
                    <a:gd name="connsiteX39" fmla="*/ 1729179 w 8190698"/>
                    <a:gd name="connsiteY39" fmla="*/ 699535 h 2396055"/>
                    <a:gd name="connsiteX40" fmla="*/ 1729180 w 8190698"/>
                    <a:gd name="connsiteY40" fmla="*/ 1732511 h 2396055"/>
                    <a:gd name="connsiteX41" fmla="*/ 1727946 w 8190698"/>
                    <a:gd name="connsiteY41" fmla="*/ 1733699 h 2396055"/>
                    <a:gd name="connsiteX42" fmla="*/ 1729600 w 8190698"/>
                    <a:gd name="connsiteY42" fmla="*/ 1735881 h 2396055"/>
                    <a:gd name="connsiteX43" fmla="*/ 1667422 w 8190698"/>
                    <a:gd name="connsiteY43" fmla="*/ 1794728 h 2396055"/>
                    <a:gd name="connsiteX44" fmla="*/ 1251472 w 8190698"/>
                    <a:gd name="connsiteY44" fmla="*/ 2203978 h 2396055"/>
                    <a:gd name="connsiteX45" fmla="*/ 418999 w 8190698"/>
                    <a:gd name="connsiteY45" fmla="*/ 2203979 h 2396055"/>
                    <a:gd name="connsiteX46" fmla="*/ 8019439 w 8190698"/>
                    <a:gd name="connsiteY46" fmla="*/ 2234223 h 2396055"/>
                    <a:gd name="connsiteX47" fmla="*/ 7577397 w 8190698"/>
                    <a:gd name="connsiteY47" fmla="*/ 2048580 h 2396055"/>
                    <a:gd name="connsiteX48" fmla="*/ 7417667 w 8190698"/>
                    <a:gd name="connsiteY48" fmla="*/ 1984284 h 2396055"/>
                    <a:gd name="connsiteX49" fmla="*/ 7417668 w 8190698"/>
                    <a:gd name="connsiteY49" fmla="*/ 1981499 h 2396055"/>
                    <a:gd name="connsiteX50" fmla="*/ 7417667 w 8190698"/>
                    <a:gd name="connsiteY50" fmla="*/ 1981499 h 2396055"/>
                    <a:gd name="connsiteX51" fmla="*/ 7417668 w 8190698"/>
                    <a:gd name="connsiteY51" fmla="*/ 1981494 h 2396055"/>
                    <a:gd name="connsiteX52" fmla="*/ 7417667 w 8190698"/>
                    <a:gd name="connsiteY52" fmla="*/ 1101289 h 2396055"/>
                    <a:gd name="connsiteX53" fmla="*/ 7417668 w 8190698"/>
                    <a:gd name="connsiteY53" fmla="*/ 717764 h 2396055"/>
                    <a:gd name="connsiteX54" fmla="*/ 7239704 w 8190698"/>
                    <a:gd name="connsiteY54" fmla="*/ 643026 h 2396055"/>
                    <a:gd name="connsiteX55" fmla="*/ 7417667 w 8190698"/>
                    <a:gd name="connsiteY55" fmla="*/ 262474 h 2396055"/>
                    <a:gd name="connsiteX56" fmla="*/ 8022491 w 8190698"/>
                    <a:gd name="connsiteY56" fmla="*/ 505937 h 2396055"/>
                    <a:gd name="connsiteX57" fmla="*/ 8022489 w 8190698"/>
                    <a:gd name="connsiteY57" fmla="*/ 1798255 h 2396055"/>
                    <a:gd name="connsiteX58" fmla="*/ 8190698 w 8190698"/>
                    <a:gd name="connsiteY58" fmla="*/ 1868897 h 2396055"/>
                    <a:gd name="connsiteX59" fmla="*/ 8022489 w 8190698"/>
                    <a:gd name="connsiteY59" fmla="*/ 2227717 h 2396055"/>
                    <a:gd name="connsiteX60" fmla="*/ 8022491 w 8190698"/>
                    <a:gd name="connsiteY60" fmla="*/ 2227747 h 2396055"/>
                    <a:gd name="connsiteX61" fmla="*/ 8022477 w 8190698"/>
                    <a:gd name="connsiteY61" fmla="*/ 2227741 h 2396055"/>
                    <a:gd name="connsiteX62" fmla="*/ 2141119 w 8190698"/>
                    <a:gd name="connsiteY62" fmla="*/ 2396055 h 2396055"/>
                    <a:gd name="connsiteX63" fmla="*/ 2494411 w 8190698"/>
                    <a:gd name="connsiteY63" fmla="*/ 565991 h 2396055"/>
                    <a:gd name="connsiteX64" fmla="*/ 2685600 w 8190698"/>
                    <a:gd name="connsiteY64" fmla="*/ 388485 h 2396055"/>
                    <a:gd name="connsiteX65" fmla="*/ 2685395 w 8190698"/>
                    <a:gd name="connsiteY65" fmla="*/ 383563 h 2396055"/>
                    <a:gd name="connsiteX66" fmla="*/ 2913329 w 8190698"/>
                    <a:gd name="connsiteY66" fmla="*/ 172724 h 2396055"/>
                    <a:gd name="connsiteX67" fmla="*/ 2965899 w 8190698"/>
                    <a:gd name="connsiteY67" fmla="*/ 120706 h 2396055"/>
                    <a:gd name="connsiteX68" fmla="*/ 2970723 w 8190698"/>
                    <a:gd name="connsiteY68" fmla="*/ 125115 h 2396055"/>
                    <a:gd name="connsiteX69" fmla="*/ 2974720 w 8190698"/>
                    <a:gd name="connsiteY69" fmla="*/ 126681 h 2396055"/>
                    <a:gd name="connsiteX70" fmla="*/ 3352493 w 8190698"/>
                    <a:gd name="connsiteY70" fmla="*/ 243482 h 2396055"/>
                    <a:gd name="connsiteX71" fmla="*/ 3355471 w 8190698"/>
                    <a:gd name="connsiteY71" fmla="*/ 244370 h 2396055"/>
                    <a:gd name="connsiteX72" fmla="*/ 3355461 w 8190698"/>
                    <a:gd name="connsiteY72" fmla="*/ 244399 h 2396055"/>
                    <a:gd name="connsiteX73" fmla="*/ 3361681 w 8190698"/>
                    <a:gd name="connsiteY73" fmla="*/ 246322 h 2396055"/>
                    <a:gd name="connsiteX74" fmla="*/ 3435054 w 8190698"/>
                    <a:gd name="connsiteY74" fmla="*/ 36460 h 2396055"/>
                    <a:gd name="connsiteX75" fmla="*/ 3442131 w 8190698"/>
                    <a:gd name="connsiteY75" fmla="*/ 0 h 2396055"/>
                    <a:gd name="connsiteX76" fmla="*/ 3444454 w 8190698"/>
                    <a:gd name="connsiteY76" fmla="*/ 1807 h 2396055"/>
                    <a:gd name="connsiteX77" fmla="*/ 3444521 w 8190698"/>
                    <a:gd name="connsiteY77" fmla="*/ 1449 h 2396055"/>
                    <a:gd name="connsiteX78" fmla="*/ 3680446 w 8190698"/>
                    <a:gd name="connsiteY78" fmla="*/ 179509 h 2396055"/>
                    <a:gd name="connsiteX79" fmla="*/ 3681812 w 8190698"/>
                    <a:gd name="connsiteY79" fmla="*/ 179722 h 2396055"/>
                    <a:gd name="connsiteX80" fmla="*/ 3688001 w 8190698"/>
                    <a:gd name="connsiteY80" fmla="*/ 173451 h 2396055"/>
                    <a:gd name="connsiteX81" fmla="*/ 3700185 w 8190698"/>
                    <a:gd name="connsiteY81" fmla="*/ 182591 h 2396055"/>
                    <a:gd name="connsiteX82" fmla="*/ 4152297 w 8190698"/>
                    <a:gd name="connsiteY82" fmla="*/ 253189 h 2396055"/>
                    <a:gd name="connsiteX83" fmla="*/ 4392760 w 8190698"/>
                    <a:gd name="connsiteY83" fmla="*/ 702141 h 2396055"/>
                    <a:gd name="connsiteX84" fmla="*/ 4406263 w 8190698"/>
                    <a:gd name="connsiteY84" fmla="*/ 712271 h 2396055"/>
                    <a:gd name="connsiteX85" fmla="*/ 4393529 w 8190698"/>
                    <a:gd name="connsiteY85" fmla="*/ 703578 h 2396055"/>
                    <a:gd name="connsiteX86" fmla="*/ 4398946 w 8190698"/>
                    <a:gd name="connsiteY86" fmla="*/ 713689 h 2396055"/>
                    <a:gd name="connsiteX87" fmla="*/ 4622737 w 8190698"/>
                    <a:gd name="connsiteY87" fmla="*/ 2342813 h 2396055"/>
                    <a:gd name="connsiteX88" fmla="*/ 4628706 w 8190698"/>
                    <a:gd name="connsiteY88" fmla="*/ 2355755 h 2396055"/>
                    <a:gd name="connsiteX89" fmla="*/ 4623497 w 8190698"/>
                    <a:gd name="connsiteY89" fmla="*/ 2348344 h 2396055"/>
                    <a:gd name="connsiteX90" fmla="*/ 4624147 w 8190698"/>
                    <a:gd name="connsiteY90" fmla="*/ 2353074 h 2396055"/>
                    <a:gd name="connsiteX91" fmla="*/ 4287116 w 8190698"/>
                    <a:gd name="connsiteY91" fmla="*/ 1869839 h 2396055"/>
                    <a:gd name="connsiteX92" fmla="*/ 3761141 w 8190698"/>
                    <a:gd name="connsiteY92" fmla="*/ 1121640 h 2396055"/>
                    <a:gd name="connsiteX93" fmla="*/ 3473248 w 8190698"/>
                    <a:gd name="connsiteY93" fmla="*/ 2079348 h 2396055"/>
                    <a:gd name="connsiteX94" fmla="*/ 3472674 w 8190698"/>
                    <a:gd name="connsiteY94" fmla="*/ 2071059 h 2396055"/>
                    <a:gd name="connsiteX95" fmla="*/ 3231870 w 8190698"/>
                    <a:gd name="connsiteY95" fmla="*/ 1213074 h 2396055"/>
                    <a:gd name="connsiteX96" fmla="*/ 2934686 w 8190698"/>
                    <a:gd name="connsiteY96" fmla="*/ 1696093 h 2396055"/>
                    <a:gd name="connsiteX97" fmla="*/ 2932357 w 8190698"/>
                    <a:gd name="connsiteY97" fmla="*/ 1696973 h 2396055"/>
                    <a:gd name="connsiteX98" fmla="*/ 2932118 w 8190698"/>
                    <a:gd name="connsiteY98" fmla="*/ 1697565 h 2396055"/>
                    <a:gd name="connsiteX99" fmla="*/ 2930501 w 8190698"/>
                    <a:gd name="connsiteY99" fmla="*/ 1697675 h 2396055"/>
                    <a:gd name="connsiteX100" fmla="*/ 2845352 w 8190698"/>
                    <a:gd name="connsiteY100" fmla="*/ 1729862 h 2396055"/>
                    <a:gd name="connsiteX101" fmla="*/ 2845089 w 8190698"/>
                    <a:gd name="connsiteY101" fmla="*/ 1730145 h 2396055"/>
                    <a:gd name="connsiteX102" fmla="*/ 2844634 w 8190698"/>
                    <a:gd name="connsiteY102" fmla="*/ 1731425 h 2396055"/>
                    <a:gd name="connsiteX103" fmla="*/ 2844684 w 8190698"/>
                    <a:gd name="connsiteY103" fmla="*/ 1730582 h 2396055"/>
                    <a:gd name="connsiteX104" fmla="*/ 2843965 w 8190698"/>
                    <a:gd name="connsiteY104" fmla="*/ 1731360 h 2396055"/>
                    <a:gd name="connsiteX105" fmla="*/ 2843509 w 8190698"/>
                    <a:gd name="connsiteY105" fmla="*/ 1730558 h 2396055"/>
                    <a:gd name="connsiteX106" fmla="*/ 2842639 w 8190698"/>
                    <a:gd name="connsiteY106" fmla="*/ 1730887 h 2396055"/>
                    <a:gd name="connsiteX107" fmla="*/ 2843041 w 8190698"/>
                    <a:gd name="connsiteY107" fmla="*/ 1729734 h 2396055"/>
                    <a:gd name="connsiteX108" fmla="*/ 2828790 w 8190698"/>
                    <a:gd name="connsiteY108" fmla="*/ 1704620 h 2396055"/>
                    <a:gd name="connsiteX109" fmla="*/ 2781119 w 8190698"/>
                    <a:gd name="connsiteY109" fmla="*/ 1707876 h 2396055"/>
                    <a:gd name="connsiteX110" fmla="*/ 2763699 w 8190698"/>
                    <a:gd name="connsiteY110" fmla="*/ 1709396 h 2396055"/>
                    <a:gd name="connsiteX111" fmla="*/ 2689966 w 8190698"/>
                    <a:gd name="connsiteY111" fmla="*/ 1523149 h 2396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8190698" h="2396055">
                      <a:moveTo>
                        <a:pt x="2804100" y="1459946"/>
                      </a:moveTo>
                      <a:lnTo>
                        <a:pt x="2821239" y="1319285"/>
                      </a:lnTo>
                      <a:lnTo>
                        <a:pt x="2758233" y="1420555"/>
                      </a:lnTo>
                      <a:close/>
                      <a:moveTo>
                        <a:pt x="6540045" y="2169127"/>
                      </a:moveTo>
                      <a:lnTo>
                        <a:pt x="5440007" y="2169127"/>
                      </a:lnTo>
                      <a:lnTo>
                        <a:pt x="5149350" y="1711910"/>
                      </a:lnTo>
                      <a:lnTo>
                        <a:pt x="6075073" y="1711910"/>
                      </a:lnTo>
                      <a:lnTo>
                        <a:pt x="5090242" y="666347"/>
                      </a:lnTo>
                      <a:lnTo>
                        <a:pt x="5169916" y="551648"/>
                      </a:lnTo>
                      <a:lnTo>
                        <a:pt x="5393572" y="209855"/>
                      </a:lnTo>
                      <a:lnTo>
                        <a:pt x="6508315" y="209855"/>
                      </a:lnTo>
                      <a:lnTo>
                        <a:pt x="6802859" y="667071"/>
                      </a:lnTo>
                      <a:lnTo>
                        <a:pt x="5818398" y="667071"/>
                      </a:lnTo>
                      <a:lnTo>
                        <a:pt x="6797830" y="1709083"/>
                      </a:lnTo>
                      <a:lnTo>
                        <a:pt x="6795949" y="1711910"/>
                      </a:lnTo>
                      <a:close/>
                      <a:moveTo>
                        <a:pt x="417878" y="2204889"/>
                      </a:moveTo>
                      <a:lnTo>
                        <a:pt x="637" y="1744630"/>
                      </a:lnTo>
                      <a:lnTo>
                        <a:pt x="1798" y="1743687"/>
                      </a:lnTo>
                      <a:lnTo>
                        <a:pt x="636" y="1742401"/>
                      </a:lnTo>
                      <a:lnTo>
                        <a:pt x="2182" y="1742403"/>
                      </a:lnTo>
                      <a:lnTo>
                        <a:pt x="0" y="1740269"/>
                      </a:lnTo>
                      <a:lnTo>
                        <a:pt x="191857" y="1589335"/>
                      </a:lnTo>
                      <a:lnTo>
                        <a:pt x="285889" y="1512970"/>
                      </a:lnTo>
                      <a:lnTo>
                        <a:pt x="490395" y="1738563"/>
                      </a:lnTo>
                      <a:lnTo>
                        <a:pt x="1246156" y="1738563"/>
                      </a:lnTo>
                      <a:lnTo>
                        <a:pt x="1246156" y="693595"/>
                      </a:lnTo>
                      <a:lnTo>
                        <a:pt x="504170" y="693595"/>
                      </a:lnTo>
                      <a:lnTo>
                        <a:pt x="290809" y="928742"/>
                      </a:lnTo>
                      <a:lnTo>
                        <a:pt x="5668" y="696959"/>
                      </a:lnTo>
                      <a:lnTo>
                        <a:pt x="6957" y="695538"/>
                      </a:lnTo>
                      <a:lnTo>
                        <a:pt x="3536" y="694794"/>
                      </a:lnTo>
                      <a:lnTo>
                        <a:pt x="23648" y="677145"/>
                      </a:lnTo>
                      <a:lnTo>
                        <a:pt x="48042" y="650262"/>
                      </a:lnTo>
                      <a:lnTo>
                        <a:pt x="426148" y="231672"/>
                      </a:lnTo>
                      <a:lnTo>
                        <a:pt x="1260046" y="231672"/>
                      </a:lnTo>
                      <a:lnTo>
                        <a:pt x="1729179" y="693247"/>
                      </a:lnTo>
                      <a:lnTo>
                        <a:pt x="1726287" y="693249"/>
                      </a:lnTo>
                      <a:lnTo>
                        <a:pt x="1730510" y="696179"/>
                      </a:lnTo>
                      <a:lnTo>
                        <a:pt x="1726377" y="696973"/>
                      </a:lnTo>
                      <a:lnTo>
                        <a:pt x="1729179" y="699535"/>
                      </a:lnTo>
                      <a:cubicBezTo>
                        <a:pt x="1729179" y="1043860"/>
                        <a:pt x="1729180" y="1388186"/>
                        <a:pt x="1729180" y="1732511"/>
                      </a:cubicBezTo>
                      <a:lnTo>
                        <a:pt x="1727946" y="1733699"/>
                      </a:lnTo>
                      <a:lnTo>
                        <a:pt x="1729600" y="1735881"/>
                      </a:lnTo>
                      <a:lnTo>
                        <a:pt x="1667422" y="1794728"/>
                      </a:lnTo>
                      <a:lnTo>
                        <a:pt x="1251472" y="2203978"/>
                      </a:lnTo>
                      <a:lnTo>
                        <a:pt x="418999" y="2203979"/>
                      </a:lnTo>
                      <a:close/>
                      <a:moveTo>
                        <a:pt x="8019439" y="2234223"/>
                      </a:moveTo>
                      <a:lnTo>
                        <a:pt x="7577397" y="2048580"/>
                      </a:lnTo>
                      <a:lnTo>
                        <a:pt x="7417667" y="1984284"/>
                      </a:lnTo>
                      <a:cubicBezTo>
                        <a:pt x="7417667" y="1983355"/>
                        <a:pt x="7417668" y="1982427"/>
                        <a:pt x="7417668" y="1981499"/>
                      </a:cubicBezTo>
                      <a:lnTo>
                        <a:pt x="7417667" y="1981499"/>
                      </a:lnTo>
                      <a:cubicBezTo>
                        <a:pt x="7417667" y="1981497"/>
                        <a:pt x="7417668" y="1981496"/>
                        <a:pt x="7417668" y="1981494"/>
                      </a:cubicBezTo>
                      <a:cubicBezTo>
                        <a:pt x="7417668" y="1688092"/>
                        <a:pt x="7417667" y="1394691"/>
                        <a:pt x="7417667" y="1101289"/>
                      </a:cubicBezTo>
                      <a:cubicBezTo>
                        <a:pt x="7417667" y="973447"/>
                        <a:pt x="7417668" y="845605"/>
                        <a:pt x="7417668" y="717764"/>
                      </a:cubicBezTo>
                      <a:lnTo>
                        <a:pt x="7239704" y="643026"/>
                      </a:lnTo>
                      <a:lnTo>
                        <a:pt x="7417667" y="262474"/>
                      </a:lnTo>
                      <a:lnTo>
                        <a:pt x="8022491" y="505937"/>
                      </a:lnTo>
                      <a:cubicBezTo>
                        <a:pt x="8022491" y="936709"/>
                        <a:pt x="8022489" y="1367483"/>
                        <a:pt x="8022489" y="1798255"/>
                      </a:cubicBezTo>
                      <a:lnTo>
                        <a:pt x="8190698" y="1868897"/>
                      </a:lnTo>
                      <a:lnTo>
                        <a:pt x="8022489" y="2227717"/>
                      </a:lnTo>
                      <a:cubicBezTo>
                        <a:pt x="8022489" y="2227726"/>
                        <a:pt x="8022491" y="2227737"/>
                        <a:pt x="8022491" y="2227747"/>
                      </a:cubicBezTo>
                      <a:cubicBezTo>
                        <a:pt x="8022486" y="2227746"/>
                        <a:pt x="8022482" y="2227743"/>
                        <a:pt x="8022477" y="2227741"/>
                      </a:cubicBezTo>
                      <a:close/>
                      <a:moveTo>
                        <a:pt x="2141119" y="2396055"/>
                      </a:moveTo>
                      <a:lnTo>
                        <a:pt x="2494411" y="565991"/>
                      </a:lnTo>
                      <a:lnTo>
                        <a:pt x="2685600" y="388485"/>
                      </a:lnTo>
                      <a:cubicBezTo>
                        <a:pt x="2685531" y="386844"/>
                        <a:pt x="2685464" y="385204"/>
                        <a:pt x="2685395" y="383563"/>
                      </a:cubicBezTo>
                      <a:lnTo>
                        <a:pt x="2913329" y="172724"/>
                      </a:lnTo>
                      <a:lnTo>
                        <a:pt x="2965899" y="120706"/>
                      </a:lnTo>
                      <a:lnTo>
                        <a:pt x="2970723" y="125115"/>
                      </a:lnTo>
                      <a:lnTo>
                        <a:pt x="2974720" y="126681"/>
                      </a:lnTo>
                      <a:lnTo>
                        <a:pt x="3352493" y="243482"/>
                      </a:lnTo>
                      <a:lnTo>
                        <a:pt x="3355471" y="244370"/>
                      </a:lnTo>
                      <a:cubicBezTo>
                        <a:pt x="3355468" y="244379"/>
                        <a:pt x="3355463" y="244389"/>
                        <a:pt x="3355461" y="244399"/>
                      </a:cubicBezTo>
                      <a:lnTo>
                        <a:pt x="3361681" y="246322"/>
                      </a:lnTo>
                      <a:lnTo>
                        <a:pt x="3435054" y="36460"/>
                      </a:lnTo>
                      <a:lnTo>
                        <a:pt x="3442131" y="0"/>
                      </a:lnTo>
                      <a:lnTo>
                        <a:pt x="3444454" y="1807"/>
                      </a:lnTo>
                      <a:cubicBezTo>
                        <a:pt x="3444476" y="1688"/>
                        <a:pt x="3444499" y="1568"/>
                        <a:pt x="3444521" y="1449"/>
                      </a:cubicBezTo>
                      <a:lnTo>
                        <a:pt x="3680446" y="179509"/>
                      </a:lnTo>
                      <a:lnTo>
                        <a:pt x="3681812" y="179722"/>
                      </a:lnTo>
                      <a:lnTo>
                        <a:pt x="3688001" y="173451"/>
                      </a:lnTo>
                      <a:lnTo>
                        <a:pt x="3700185" y="182591"/>
                      </a:lnTo>
                      <a:lnTo>
                        <a:pt x="4152297" y="253189"/>
                      </a:lnTo>
                      <a:lnTo>
                        <a:pt x="4392760" y="702141"/>
                      </a:lnTo>
                      <a:lnTo>
                        <a:pt x="4406263" y="712271"/>
                      </a:lnTo>
                      <a:lnTo>
                        <a:pt x="4393529" y="703578"/>
                      </a:lnTo>
                      <a:lnTo>
                        <a:pt x="4398946" y="713689"/>
                      </a:lnTo>
                      <a:lnTo>
                        <a:pt x="4622737" y="2342813"/>
                      </a:lnTo>
                      <a:lnTo>
                        <a:pt x="4628706" y="2355755"/>
                      </a:lnTo>
                      <a:lnTo>
                        <a:pt x="4623497" y="2348344"/>
                      </a:lnTo>
                      <a:lnTo>
                        <a:pt x="4624147" y="2353074"/>
                      </a:lnTo>
                      <a:lnTo>
                        <a:pt x="4287116" y="1869839"/>
                      </a:lnTo>
                      <a:lnTo>
                        <a:pt x="3761141" y="1121640"/>
                      </a:lnTo>
                      <a:lnTo>
                        <a:pt x="3473248" y="2079348"/>
                      </a:lnTo>
                      <a:lnTo>
                        <a:pt x="3472674" y="2071059"/>
                      </a:lnTo>
                      <a:lnTo>
                        <a:pt x="3231870" y="1213074"/>
                      </a:lnTo>
                      <a:lnTo>
                        <a:pt x="2934686" y="1696093"/>
                      </a:lnTo>
                      <a:lnTo>
                        <a:pt x="2932357" y="1696973"/>
                      </a:lnTo>
                      <a:lnTo>
                        <a:pt x="2932118" y="1697565"/>
                      </a:lnTo>
                      <a:lnTo>
                        <a:pt x="2930501" y="1697675"/>
                      </a:lnTo>
                      <a:lnTo>
                        <a:pt x="2845352" y="1729862"/>
                      </a:lnTo>
                      <a:lnTo>
                        <a:pt x="2845089" y="1730145"/>
                      </a:lnTo>
                      <a:cubicBezTo>
                        <a:pt x="2844937" y="1730571"/>
                        <a:pt x="2844786" y="1730999"/>
                        <a:pt x="2844634" y="1731425"/>
                      </a:cubicBezTo>
                      <a:cubicBezTo>
                        <a:pt x="2844650" y="1731144"/>
                        <a:pt x="2844668" y="1730863"/>
                        <a:pt x="2844684" y="1730582"/>
                      </a:cubicBezTo>
                      <a:lnTo>
                        <a:pt x="2843965" y="1731360"/>
                      </a:lnTo>
                      <a:lnTo>
                        <a:pt x="2843509" y="1730558"/>
                      </a:lnTo>
                      <a:lnTo>
                        <a:pt x="2842639" y="1730887"/>
                      </a:lnTo>
                      <a:lnTo>
                        <a:pt x="2843041" y="1729734"/>
                      </a:lnTo>
                      <a:lnTo>
                        <a:pt x="2828790" y="1704620"/>
                      </a:lnTo>
                      <a:lnTo>
                        <a:pt x="2781119" y="1707876"/>
                      </a:lnTo>
                      <a:lnTo>
                        <a:pt x="2763699" y="1709396"/>
                      </a:lnTo>
                      <a:lnTo>
                        <a:pt x="2689966" y="1523149"/>
                      </a:lnTo>
                      <a:close/>
                    </a:path>
                  </a:pathLst>
                </a:custGeom>
              </p:spPr>
            </p:pic>
            <p:sp>
              <p:nvSpPr>
                <p:cNvPr id="14" name="Freeform 13"/>
                <p:cNvSpPr/>
                <p:nvPr/>
              </p:nvSpPr>
              <p:spPr>
                <a:xfrm>
                  <a:off x="1533112" y="2757790"/>
                  <a:ext cx="164347" cy="353930"/>
                </a:xfrm>
                <a:custGeom>
                  <a:avLst/>
                  <a:gdLst>
                    <a:gd name="connsiteX0" fmla="*/ 119937 w 119937"/>
                    <a:gd name="connsiteY0" fmla="*/ 0 h 274383"/>
                    <a:gd name="connsiteX1" fmla="*/ 4097 w 119937"/>
                    <a:gd name="connsiteY1" fmla="*/ 262342 h 274383"/>
                    <a:gd name="connsiteX2" fmla="*/ 0 w 119937"/>
                    <a:gd name="connsiteY2" fmla="*/ 274383 h 274383"/>
                    <a:gd name="connsiteX3" fmla="*/ 0 w 119937"/>
                    <a:gd name="connsiteY3" fmla="*/ 19875 h 274383"/>
                    <a:gd name="connsiteX4" fmla="*/ 119937 w 119937"/>
                    <a:gd name="connsiteY4" fmla="*/ 0 h 274383"/>
                    <a:gd name="connsiteX0" fmla="*/ 119937 w 119937"/>
                    <a:gd name="connsiteY0" fmla="*/ 0 h 274383"/>
                    <a:gd name="connsiteX1" fmla="*/ 0 w 119937"/>
                    <a:gd name="connsiteY1" fmla="*/ 274383 h 274383"/>
                    <a:gd name="connsiteX2" fmla="*/ 0 w 119937"/>
                    <a:gd name="connsiteY2" fmla="*/ 19875 h 274383"/>
                    <a:gd name="connsiteX3" fmla="*/ 119937 w 119937"/>
                    <a:gd name="connsiteY3" fmla="*/ 0 h 274383"/>
                    <a:gd name="connsiteX0" fmla="*/ 119937 w 119937"/>
                    <a:gd name="connsiteY0" fmla="*/ 0 h 278100"/>
                    <a:gd name="connsiteX1" fmla="*/ 1713 w 119937"/>
                    <a:gd name="connsiteY1" fmla="*/ 278100 h 278100"/>
                    <a:gd name="connsiteX2" fmla="*/ 0 w 119937"/>
                    <a:gd name="connsiteY2" fmla="*/ 19875 h 278100"/>
                    <a:gd name="connsiteX3" fmla="*/ 119937 w 119937"/>
                    <a:gd name="connsiteY3" fmla="*/ 0 h 278100"/>
                    <a:gd name="connsiteX0" fmla="*/ 119937 w 119937"/>
                    <a:gd name="connsiteY0" fmla="*/ 0 h 278100"/>
                    <a:gd name="connsiteX1" fmla="*/ 1713 w 119937"/>
                    <a:gd name="connsiteY1" fmla="*/ 278100 h 278100"/>
                    <a:gd name="connsiteX2" fmla="*/ 0 w 119937"/>
                    <a:gd name="connsiteY2" fmla="*/ 19875 h 278100"/>
                    <a:gd name="connsiteX3" fmla="*/ 119937 w 119937"/>
                    <a:gd name="connsiteY3" fmla="*/ 0 h 278100"/>
                    <a:gd name="connsiteX0" fmla="*/ 118224 w 118224"/>
                    <a:gd name="connsiteY0" fmla="*/ 0 h 278100"/>
                    <a:gd name="connsiteX1" fmla="*/ 0 w 118224"/>
                    <a:gd name="connsiteY1" fmla="*/ 278100 h 278100"/>
                    <a:gd name="connsiteX2" fmla="*/ 0 w 118224"/>
                    <a:gd name="connsiteY2" fmla="*/ 18016 h 278100"/>
                    <a:gd name="connsiteX3" fmla="*/ 118224 w 118224"/>
                    <a:gd name="connsiteY3" fmla="*/ 0 h 278100"/>
                    <a:gd name="connsiteX0" fmla="*/ 118224 w 118224"/>
                    <a:gd name="connsiteY0" fmla="*/ 0 h 276242"/>
                    <a:gd name="connsiteX1" fmla="*/ 0 w 118224"/>
                    <a:gd name="connsiteY1" fmla="*/ 276242 h 276242"/>
                    <a:gd name="connsiteX2" fmla="*/ 0 w 118224"/>
                    <a:gd name="connsiteY2" fmla="*/ 16158 h 276242"/>
                    <a:gd name="connsiteX3" fmla="*/ 118224 w 118224"/>
                    <a:gd name="connsiteY3" fmla="*/ 0 h 27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224" h="276242">
                      <a:moveTo>
                        <a:pt x="118224" y="0"/>
                      </a:moveTo>
                      <a:lnTo>
                        <a:pt x="0" y="276242"/>
                      </a:lnTo>
                      <a:lnTo>
                        <a:pt x="0" y="16158"/>
                      </a:lnTo>
                      <a:lnTo>
                        <a:pt x="118224" y="0"/>
                      </a:lnTo>
                      <a:close/>
                    </a:path>
                  </a:pathLst>
                </a:custGeom>
                <a:solidFill>
                  <a:schemeClr val="tx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2109325" y="1764479"/>
                  <a:ext cx="1579202" cy="967633"/>
                </a:xfrm>
                <a:custGeom>
                  <a:avLst/>
                  <a:gdLst>
                    <a:gd name="connsiteX0" fmla="*/ 0 w 1168254"/>
                    <a:gd name="connsiteY0" fmla="*/ 2043 h 838665"/>
                    <a:gd name="connsiteX1" fmla="*/ 494477 w 1168254"/>
                    <a:gd name="connsiteY1" fmla="*/ 0 h 838665"/>
                    <a:gd name="connsiteX2" fmla="*/ 1168254 w 1168254"/>
                    <a:gd name="connsiteY2" fmla="*/ 755757 h 838665"/>
                    <a:gd name="connsiteX3" fmla="*/ 1113743 w 1168254"/>
                    <a:gd name="connsiteY3" fmla="*/ 838665 h 838665"/>
                    <a:gd name="connsiteX4" fmla="*/ 1165417 w 1168254"/>
                    <a:gd name="connsiteY4" fmla="*/ 755234 h 838665"/>
                    <a:gd name="connsiteX5" fmla="*/ 670082 w 1168254"/>
                    <a:gd name="connsiteY5" fmla="*/ 755234 h 838665"/>
                    <a:gd name="connsiteX6" fmla="*/ 0 w 1168254"/>
                    <a:gd name="connsiteY6" fmla="*/ 2043 h 838665"/>
                    <a:gd name="connsiteX0" fmla="*/ 0 w 1168254"/>
                    <a:gd name="connsiteY0" fmla="*/ 2043 h 755757"/>
                    <a:gd name="connsiteX1" fmla="*/ 494477 w 1168254"/>
                    <a:gd name="connsiteY1" fmla="*/ 0 h 755757"/>
                    <a:gd name="connsiteX2" fmla="*/ 1168254 w 1168254"/>
                    <a:gd name="connsiteY2" fmla="*/ 755757 h 755757"/>
                    <a:gd name="connsiteX3" fmla="*/ 1165417 w 1168254"/>
                    <a:gd name="connsiteY3" fmla="*/ 755234 h 755757"/>
                    <a:gd name="connsiteX4" fmla="*/ 670082 w 1168254"/>
                    <a:gd name="connsiteY4" fmla="*/ 755234 h 755757"/>
                    <a:gd name="connsiteX5" fmla="*/ 0 w 1168254"/>
                    <a:gd name="connsiteY5" fmla="*/ 2043 h 755757"/>
                    <a:gd name="connsiteX0" fmla="*/ 0 w 1168254"/>
                    <a:gd name="connsiteY0" fmla="*/ 2043 h 755757"/>
                    <a:gd name="connsiteX1" fmla="*/ 494477 w 1168254"/>
                    <a:gd name="connsiteY1" fmla="*/ 0 h 755757"/>
                    <a:gd name="connsiteX2" fmla="*/ 1168254 w 1168254"/>
                    <a:gd name="connsiteY2" fmla="*/ 755757 h 755757"/>
                    <a:gd name="connsiteX3" fmla="*/ 670082 w 1168254"/>
                    <a:gd name="connsiteY3" fmla="*/ 755234 h 755757"/>
                    <a:gd name="connsiteX4" fmla="*/ 0 w 1168254"/>
                    <a:gd name="connsiteY4" fmla="*/ 2043 h 755757"/>
                    <a:gd name="connsiteX0" fmla="*/ 0 w 1166624"/>
                    <a:gd name="connsiteY0" fmla="*/ 2043 h 755757"/>
                    <a:gd name="connsiteX1" fmla="*/ 492847 w 1166624"/>
                    <a:gd name="connsiteY1" fmla="*/ 0 h 755757"/>
                    <a:gd name="connsiteX2" fmla="*/ 1166624 w 1166624"/>
                    <a:gd name="connsiteY2" fmla="*/ 755757 h 755757"/>
                    <a:gd name="connsiteX3" fmla="*/ 668452 w 1166624"/>
                    <a:gd name="connsiteY3" fmla="*/ 755234 h 755757"/>
                    <a:gd name="connsiteX4" fmla="*/ 0 w 1166624"/>
                    <a:gd name="connsiteY4" fmla="*/ 2043 h 755757"/>
                    <a:gd name="connsiteX0" fmla="*/ 0 w 1166624"/>
                    <a:gd name="connsiteY0" fmla="*/ 2043 h 755234"/>
                    <a:gd name="connsiteX1" fmla="*/ 492847 w 1166624"/>
                    <a:gd name="connsiteY1" fmla="*/ 0 h 755234"/>
                    <a:gd name="connsiteX2" fmla="*/ 1166624 w 1166624"/>
                    <a:gd name="connsiteY2" fmla="*/ 753899 h 755234"/>
                    <a:gd name="connsiteX3" fmla="*/ 668452 w 1166624"/>
                    <a:gd name="connsiteY3" fmla="*/ 755234 h 755234"/>
                    <a:gd name="connsiteX4" fmla="*/ 0 w 1166624"/>
                    <a:gd name="connsiteY4" fmla="*/ 2043 h 755234"/>
                    <a:gd name="connsiteX0" fmla="*/ 0 w 1166624"/>
                    <a:gd name="connsiteY0" fmla="*/ 2043 h 755234"/>
                    <a:gd name="connsiteX1" fmla="*/ 492847 w 1166624"/>
                    <a:gd name="connsiteY1" fmla="*/ 0 h 755234"/>
                    <a:gd name="connsiteX2" fmla="*/ 1166624 w 1166624"/>
                    <a:gd name="connsiteY2" fmla="*/ 753899 h 755234"/>
                    <a:gd name="connsiteX3" fmla="*/ 668452 w 1166624"/>
                    <a:gd name="connsiteY3" fmla="*/ 755234 h 755234"/>
                    <a:gd name="connsiteX4" fmla="*/ 0 w 1166624"/>
                    <a:gd name="connsiteY4" fmla="*/ 2043 h 755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6624" h="755234">
                      <a:moveTo>
                        <a:pt x="0" y="2043"/>
                      </a:moveTo>
                      <a:lnTo>
                        <a:pt x="492847" y="0"/>
                      </a:lnTo>
                      <a:lnTo>
                        <a:pt x="1166624" y="753899"/>
                      </a:lnTo>
                      <a:lnTo>
                        <a:pt x="668452" y="755234"/>
                      </a:lnTo>
                      <a:lnTo>
                        <a:pt x="0" y="2043"/>
                      </a:lnTo>
                      <a:close/>
                    </a:path>
                  </a:pathLst>
                </a:cu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6" name="Rectangle 147"/>
                <p:cNvSpPr/>
                <p:nvPr/>
              </p:nvSpPr>
              <p:spPr>
                <a:xfrm rot="2962160" flipV="1">
                  <a:off x="8029884" y="1563499"/>
                  <a:ext cx="293964" cy="347496"/>
                </a:xfrm>
                <a:custGeom>
                  <a:avLst/>
                  <a:gdLst>
                    <a:gd name="connsiteX0" fmla="*/ 219847 w 438367"/>
                    <a:gd name="connsiteY0" fmla="*/ 0 h 257147"/>
                    <a:gd name="connsiteX1" fmla="*/ 438367 w 438367"/>
                    <a:gd name="connsiteY1" fmla="*/ 254675 h 257147"/>
                    <a:gd name="connsiteX2" fmla="*/ 438367 w 438367"/>
                    <a:gd name="connsiteY2" fmla="*/ 0 h 257147"/>
                    <a:gd name="connsiteX3" fmla="*/ 219847 w 438367"/>
                    <a:gd name="connsiteY3" fmla="*/ 0 h 257147"/>
                    <a:gd name="connsiteX4" fmla="*/ 0 w 438367"/>
                    <a:gd name="connsiteY4" fmla="*/ 256136 h 257147"/>
                    <a:gd name="connsiteX5" fmla="*/ 438367 w 438367"/>
                    <a:gd name="connsiteY5" fmla="*/ 257147 h 257147"/>
                    <a:gd name="connsiteX6" fmla="*/ 438367 w 438367"/>
                    <a:gd name="connsiteY6" fmla="*/ 256102 h 257147"/>
                    <a:gd name="connsiteX7" fmla="*/ 635 w 438367"/>
                    <a:gd name="connsiteY7" fmla="*/ 256876 h 257147"/>
                    <a:gd name="connsiteX8" fmla="*/ 0 w 438367"/>
                    <a:gd name="connsiteY8" fmla="*/ 256136 h 257147"/>
                    <a:gd name="connsiteX0" fmla="*/ 219212 w 437732"/>
                    <a:gd name="connsiteY0" fmla="*/ 0 h 257147"/>
                    <a:gd name="connsiteX1" fmla="*/ 437732 w 437732"/>
                    <a:gd name="connsiteY1" fmla="*/ 254675 h 257147"/>
                    <a:gd name="connsiteX2" fmla="*/ 437732 w 437732"/>
                    <a:gd name="connsiteY2" fmla="*/ 0 h 257147"/>
                    <a:gd name="connsiteX3" fmla="*/ 219212 w 437732"/>
                    <a:gd name="connsiteY3" fmla="*/ 0 h 257147"/>
                    <a:gd name="connsiteX4" fmla="*/ 0 w 437732"/>
                    <a:gd name="connsiteY4" fmla="*/ 256876 h 257147"/>
                    <a:gd name="connsiteX5" fmla="*/ 437732 w 437732"/>
                    <a:gd name="connsiteY5" fmla="*/ 257147 h 257147"/>
                    <a:gd name="connsiteX6" fmla="*/ 437732 w 437732"/>
                    <a:gd name="connsiteY6" fmla="*/ 256102 h 257147"/>
                    <a:gd name="connsiteX7" fmla="*/ 0 w 437732"/>
                    <a:gd name="connsiteY7" fmla="*/ 256876 h 257147"/>
                    <a:gd name="connsiteX0" fmla="*/ 0 w 218520"/>
                    <a:gd name="connsiteY0" fmla="*/ 0 h 257147"/>
                    <a:gd name="connsiteX1" fmla="*/ 218520 w 218520"/>
                    <a:gd name="connsiteY1" fmla="*/ 254675 h 257147"/>
                    <a:gd name="connsiteX2" fmla="*/ 218520 w 218520"/>
                    <a:gd name="connsiteY2" fmla="*/ 0 h 257147"/>
                    <a:gd name="connsiteX3" fmla="*/ 0 w 218520"/>
                    <a:gd name="connsiteY3" fmla="*/ 0 h 257147"/>
                    <a:gd name="connsiteX4" fmla="*/ 218520 w 218520"/>
                    <a:gd name="connsiteY4" fmla="*/ 256102 h 257147"/>
                    <a:gd name="connsiteX5" fmla="*/ 218520 w 218520"/>
                    <a:gd name="connsiteY5" fmla="*/ 257147 h 257147"/>
                    <a:gd name="connsiteX6" fmla="*/ 218520 w 218520"/>
                    <a:gd name="connsiteY6" fmla="*/ 256102 h 257147"/>
                    <a:gd name="connsiteX0" fmla="*/ 0 w 218149"/>
                    <a:gd name="connsiteY0" fmla="*/ 0 h 261741"/>
                    <a:gd name="connsiteX1" fmla="*/ 218149 w 218149"/>
                    <a:gd name="connsiteY1" fmla="*/ 259269 h 261741"/>
                    <a:gd name="connsiteX2" fmla="*/ 218149 w 218149"/>
                    <a:gd name="connsiteY2" fmla="*/ 4594 h 261741"/>
                    <a:gd name="connsiteX3" fmla="*/ 0 w 218149"/>
                    <a:gd name="connsiteY3" fmla="*/ 0 h 261741"/>
                    <a:gd name="connsiteX4" fmla="*/ 218149 w 218149"/>
                    <a:gd name="connsiteY4" fmla="*/ 260696 h 261741"/>
                    <a:gd name="connsiteX5" fmla="*/ 218149 w 218149"/>
                    <a:gd name="connsiteY5" fmla="*/ 261741 h 261741"/>
                    <a:gd name="connsiteX6" fmla="*/ 218149 w 218149"/>
                    <a:gd name="connsiteY6" fmla="*/ 260696 h 261741"/>
                    <a:gd name="connsiteX0" fmla="*/ 0 w 234945"/>
                    <a:gd name="connsiteY0" fmla="*/ 0 h 261741"/>
                    <a:gd name="connsiteX1" fmla="*/ 218149 w 234945"/>
                    <a:gd name="connsiteY1" fmla="*/ 259269 h 261741"/>
                    <a:gd name="connsiteX2" fmla="*/ 218149 w 234945"/>
                    <a:gd name="connsiteY2" fmla="*/ 4594 h 261741"/>
                    <a:gd name="connsiteX3" fmla="*/ 0 w 234945"/>
                    <a:gd name="connsiteY3" fmla="*/ 0 h 261741"/>
                    <a:gd name="connsiteX4" fmla="*/ 234945 w 234945"/>
                    <a:gd name="connsiteY4" fmla="*/ 249203 h 261741"/>
                    <a:gd name="connsiteX5" fmla="*/ 218149 w 234945"/>
                    <a:gd name="connsiteY5" fmla="*/ 261741 h 261741"/>
                    <a:gd name="connsiteX6" fmla="*/ 234945 w 234945"/>
                    <a:gd name="connsiteY6" fmla="*/ 249203 h 261741"/>
                    <a:gd name="connsiteX0" fmla="*/ 0 w 218149"/>
                    <a:gd name="connsiteY0" fmla="*/ 0 h 259269"/>
                    <a:gd name="connsiteX1" fmla="*/ 218149 w 218149"/>
                    <a:gd name="connsiteY1" fmla="*/ 259269 h 259269"/>
                    <a:gd name="connsiteX2" fmla="*/ 218149 w 218149"/>
                    <a:gd name="connsiteY2" fmla="*/ 4594 h 259269"/>
                    <a:gd name="connsiteX3" fmla="*/ 0 w 218149"/>
                    <a:gd name="connsiteY3" fmla="*/ 0 h 259269"/>
                    <a:gd name="connsiteX0" fmla="*/ 0 w 226551"/>
                    <a:gd name="connsiteY0" fmla="*/ 0 h 261032"/>
                    <a:gd name="connsiteX1" fmla="*/ 226551 w 226551"/>
                    <a:gd name="connsiteY1" fmla="*/ 261032 h 261032"/>
                    <a:gd name="connsiteX2" fmla="*/ 218149 w 226551"/>
                    <a:gd name="connsiteY2" fmla="*/ 4594 h 261032"/>
                    <a:gd name="connsiteX3" fmla="*/ 0 w 226551"/>
                    <a:gd name="connsiteY3" fmla="*/ 0 h 261032"/>
                    <a:gd name="connsiteX0" fmla="*/ 0 w 225801"/>
                    <a:gd name="connsiteY0" fmla="*/ 0 h 255201"/>
                    <a:gd name="connsiteX1" fmla="*/ 225801 w 225801"/>
                    <a:gd name="connsiteY1" fmla="*/ 255201 h 255201"/>
                    <a:gd name="connsiteX2" fmla="*/ 218149 w 225801"/>
                    <a:gd name="connsiteY2" fmla="*/ 4594 h 255201"/>
                    <a:gd name="connsiteX3" fmla="*/ 0 w 225801"/>
                    <a:gd name="connsiteY3" fmla="*/ 0 h 255201"/>
                    <a:gd name="connsiteX0" fmla="*/ 0 w 227108"/>
                    <a:gd name="connsiteY0" fmla="*/ 0 h 254140"/>
                    <a:gd name="connsiteX1" fmla="*/ 227108 w 227108"/>
                    <a:gd name="connsiteY1" fmla="*/ 254140 h 254140"/>
                    <a:gd name="connsiteX2" fmla="*/ 218149 w 227108"/>
                    <a:gd name="connsiteY2" fmla="*/ 4594 h 254140"/>
                    <a:gd name="connsiteX3" fmla="*/ 0 w 227108"/>
                    <a:gd name="connsiteY3" fmla="*/ 0 h 254140"/>
                    <a:gd name="connsiteX0" fmla="*/ 0 w 226922"/>
                    <a:gd name="connsiteY0" fmla="*/ 0 h 256437"/>
                    <a:gd name="connsiteX1" fmla="*/ 226922 w 226922"/>
                    <a:gd name="connsiteY1" fmla="*/ 256437 h 256437"/>
                    <a:gd name="connsiteX2" fmla="*/ 217963 w 226922"/>
                    <a:gd name="connsiteY2" fmla="*/ 6891 h 256437"/>
                    <a:gd name="connsiteX3" fmla="*/ 0 w 226922"/>
                    <a:gd name="connsiteY3" fmla="*/ 0 h 256437"/>
                    <a:gd name="connsiteX0" fmla="*/ 0 w 226922"/>
                    <a:gd name="connsiteY0" fmla="*/ 0 h 256437"/>
                    <a:gd name="connsiteX1" fmla="*/ 226922 w 226922"/>
                    <a:gd name="connsiteY1" fmla="*/ 256437 h 256437"/>
                    <a:gd name="connsiteX2" fmla="*/ 217963 w 226922"/>
                    <a:gd name="connsiteY2" fmla="*/ 6891 h 256437"/>
                    <a:gd name="connsiteX3" fmla="*/ 0 w 226922"/>
                    <a:gd name="connsiteY3" fmla="*/ 0 h 256437"/>
                    <a:gd name="connsiteX0" fmla="*/ 0 w 228228"/>
                    <a:gd name="connsiteY0" fmla="*/ 0 h 255376"/>
                    <a:gd name="connsiteX1" fmla="*/ 228228 w 228228"/>
                    <a:gd name="connsiteY1" fmla="*/ 255376 h 255376"/>
                    <a:gd name="connsiteX2" fmla="*/ 219269 w 228228"/>
                    <a:gd name="connsiteY2" fmla="*/ 5830 h 255376"/>
                    <a:gd name="connsiteX3" fmla="*/ 0 w 228228"/>
                    <a:gd name="connsiteY3" fmla="*/ 0 h 255376"/>
                    <a:gd name="connsiteX0" fmla="*/ 0 w 226616"/>
                    <a:gd name="connsiteY0" fmla="*/ 0 h 259002"/>
                    <a:gd name="connsiteX1" fmla="*/ 226616 w 226616"/>
                    <a:gd name="connsiteY1" fmla="*/ 259002 h 259002"/>
                    <a:gd name="connsiteX2" fmla="*/ 217657 w 226616"/>
                    <a:gd name="connsiteY2" fmla="*/ 9456 h 259002"/>
                    <a:gd name="connsiteX3" fmla="*/ 0 w 226616"/>
                    <a:gd name="connsiteY3" fmla="*/ 0 h 259002"/>
                    <a:gd name="connsiteX0" fmla="*/ 0 w 225406"/>
                    <a:gd name="connsiteY0" fmla="*/ 0 h 257667"/>
                    <a:gd name="connsiteX1" fmla="*/ 225406 w 225406"/>
                    <a:gd name="connsiteY1" fmla="*/ 257667 h 257667"/>
                    <a:gd name="connsiteX2" fmla="*/ 216447 w 225406"/>
                    <a:gd name="connsiteY2" fmla="*/ 8121 h 257667"/>
                    <a:gd name="connsiteX3" fmla="*/ 0 w 225406"/>
                    <a:gd name="connsiteY3" fmla="*/ 0 h 257667"/>
                    <a:gd name="connsiteX0" fmla="*/ 0 w 226616"/>
                    <a:gd name="connsiteY0" fmla="*/ 0 h 259003"/>
                    <a:gd name="connsiteX1" fmla="*/ 226616 w 226616"/>
                    <a:gd name="connsiteY1" fmla="*/ 259003 h 259003"/>
                    <a:gd name="connsiteX2" fmla="*/ 217657 w 226616"/>
                    <a:gd name="connsiteY2" fmla="*/ 9457 h 259003"/>
                    <a:gd name="connsiteX3" fmla="*/ 0 w 226616"/>
                    <a:gd name="connsiteY3" fmla="*/ 0 h 259003"/>
                    <a:gd name="connsiteX0" fmla="*/ 0 w 221175"/>
                    <a:gd name="connsiteY0" fmla="*/ 0 h 261104"/>
                    <a:gd name="connsiteX1" fmla="*/ 221175 w 221175"/>
                    <a:gd name="connsiteY1" fmla="*/ 261104 h 261104"/>
                    <a:gd name="connsiteX2" fmla="*/ 212216 w 221175"/>
                    <a:gd name="connsiteY2" fmla="*/ 11558 h 261104"/>
                    <a:gd name="connsiteX3" fmla="*/ 0 w 221175"/>
                    <a:gd name="connsiteY3" fmla="*/ 0 h 261104"/>
                    <a:gd name="connsiteX0" fmla="*/ 0 w 224396"/>
                    <a:gd name="connsiteY0" fmla="*/ 0 h 253851"/>
                    <a:gd name="connsiteX1" fmla="*/ 224396 w 224396"/>
                    <a:gd name="connsiteY1" fmla="*/ 253851 h 253851"/>
                    <a:gd name="connsiteX2" fmla="*/ 215437 w 224396"/>
                    <a:gd name="connsiteY2" fmla="*/ 4305 h 253851"/>
                    <a:gd name="connsiteX3" fmla="*/ 0 w 224396"/>
                    <a:gd name="connsiteY3" fmla="*/ 0 h 253851"/>
                    <a:gd name="connsiteX0" fmla="*/ 0 w 228026"/>
                    <a:gd name="connsiteY0" fmla="*/ 0 h 257856"/>
                    <a:gd name="connsiteX1" fmla="*/ 228026 w 228026"/>
                    <a:gd name="connsiteY1" fmla="*/ 257856 h 257856"/>
                    <a:gd name="connsiteX2" fmla="*/ 219067 w 228026"/>
                    <a:gd name="connsiteY2" fmla="*/ 8310 h 257856"/>
                    <a:gd name="connsiteX3" fmla="*/ 0 w 228026"/>
                    <a:gd name="connsiteY3" fmla="*/ 0 h 257856"/>
                    <a:gd name="connsiteX0" fmla="*/ 0 w 228026"/>
                    <a:gd name="connsiteY0" fmla="*/ 0 h 257856"/>
                    <a:gd name="connsiteX1" fmla="*/ 228026 w 228026"/>
                    <a:gd name="connsiteY1" fmla="*/ 257856 h 257856"/>
                    <a:gd name="connsiteX2" fmla="*/ 219067 w 228026"/>
                    <a:gd name="connsiteY2" fmla="*/ 8310 h 257856"/>
                    <a:gd name="connsiteX3" fmla="*/ 0 w 228026"/>
                    <a:gd name="connsiteY3" fmla="*/ 0 h 257856"/>
                    <a:gd name="connsiteX0" fmla="*/ 0 w 229437"/>
                    <a:gd name="connsiteY0" fmla="*/ 0 h 256711"/>
                    <a:gd name="connsiteX1" fmla="*/ 229437 w 229437"/>
                    <a:gd name="connsiteY1" fmla="*/ 256711 h 256711"/>
                    <a:gd name="connsiteX2" fmla="*/ 220478 w 229437"/>
                    <a:gd name="connsiteY2" fmla="*/ 7165 h 256711"/>
                    <a:gd name="connsiteX3" fmla="*/ 0 w 229437"/>
                    <a:gd name="connsiteY3" fmla="*/ 0 h 256711"/>
                    <a:gd name="connsiteX0" fmla="*/ 0 w 229437"/>
                    <a:gd name="connsiteY0" fmla="*/ 0 h 256711"/>
                    <a:gd name="connsiteX1" fmla="*/ 229437 w 229437"/>
                    <a:gd name="connsiteY1" fmla="*/ 256711 h 256711"/>
                    <a:gd name="connsiteX2" fmla="*/ 219268 w 229437"/>
                    <a:gd name="connsiteY2" fmla="*/ 5830 h 256711"/>
                    <a:gd name="connsiteX3" fmla="*/ 0 w 229437"/>
                    <a:gd name="connsiteY3" fmla="*/ 0 h 256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9437" h="256711">
                      <a:moveTo>
                        <a:pt x="0" y="0"/>
                      </a:moveTo>
                      <a:lnTo>
                        <a:pt x="229437" y="256711"/>
                      </a:lnTo>
                      <a:lnTo>
                        <a:pt x="219268" y="58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7" name="Rectangle 154"/>
                <p:cNvSpPr/>
                <p:nvPr/>
              </p:nvSpPr>
              <p:spPr>
                <a:xfrm rot="18639388">
                  <a:off x="8023300" y="2531451"/>
                  <a:ext cx="296814" cy="348792"/>
                </a:xfrm>
                <a:custGeom>
                  <a:avLst/>
                  <a:gdLst>
                    <a:gd name="connsiteX0" fmla="*/ 224378 w 224378"/>
                    <a:gd name="connsiteY0" fmla="*/ 0 h 257146"/>
                    <a:gd name="connsiteX1" fmla="*/ 224377 w 224378"/>
                    <a:gd name="connsiteY1" fmla="*/ 257146 h 257146"/>
                    <a:gd name="connsiteX2" fmla="*/ 220763 w 224378"/>
                    <a:gd name="connsiteY2" fmla="*/ 257056 h 257146"/>
                    <a:gd name="connsiteX3" fmla="*/ 0 w 224378"/>
                    <a:gd name="connsiteY3" fmla="*/ 0 h 257146"/>
                    <a:gd name="connsiteX4" fmla="*/ 224378 w 224378"/>
                    <a:gd name="connsiteY4" fmla="*/ 0 h 257146"/>
                    <a:gd name="connsiteX0" fmla="*/ 224378 w 224378"/>
                    <a:gd name="connsiteY0" fmla="*/ 0 h 257146"/>
                    <a:gd name="connsiteX1" fmla="*/ 224377 w 224378"/>
                    <a:gd name="connsiteY1" fmla="*/ 257146 h 257146"/>
                    <a:gd name="connsiteX2" fmla="*/ 0 w 224378"/>
                    <a:gd name="connsiteY2" fmla="*/ 0 h 257146"/>
                    <a:gd name="connsiteX3" fmla="*/ 224378 w 224378"/>
                    <a:gd name="connsiteY3" fmla="*/ 0 h 257146"/>
                    <a:gd name="connsiteX0" fmla="*/ 224378 w 230354"/>
                    <a:gd name="connsiteY0" fmla="*/ 0 h 258730"/>
                    <a:gd name="connsiteX1" fmla="*/ 230354 w 230354"/>
                    <a:gd name="connsiteY1" fmla="*/ 258730 h 258730"/>
                    <a:gd name="connsiteX2" fmla="*/ 0 w 230354"/>
                    <a:gd name="connsiteY2" fmla="*/ 0 h 258730"/>
                    <a:gd name="connsiteX3" fmla="*/ 224378 w 230354"/>
                    <a:gd name="connsiteY3" fmla="*/ 0 h 258730"/>
                    <a:gd name="connsiteX0" fmla="*/ 224378 w 230354"/>
                    <a:gd name="connsiteY0" fmla="*/ 0 h 258730"/>
                    <a:gd name="connsiteX1" fmla="*/ 230354 w 230354"/>
                    <a:gd name="connsiteY1" fmla="*/ 258730 h 258730"/>
                    <a:gd name="connsiteX2" fmla="*/ 0 w 230354"/>
                    <a:gd name="connsiteY2" fmla="*/ 0 h 258730"/>
                    <a:gd name="connsiteX3" fmla="*/ 224378 w 230354"/>
                    <a:gd name="connsiteY3" fmla="*/ 0 h 258730"/>
                    <a:gd name="connsiteX0" fmla="*/ 249910 w 255886"/>
                    <a:gd name="connsiteY0" fmla="*/ 0 h 258730"/>
                    <a:gd name="connsiteX1" fmla="*/ 255886 w 255886"/>
                    <a:gd name="connsiteY1" fmla="*/ 258730 h 258730"/>
                    <a:gd name="connsiteX2" fmla="*/ 0 w 255886"/>
                    <a:gd name="connsiteY2" fmla="*/ 44377 h 258730"/>
                    <a:gd name="connsiteX3" fmla="*/ 249910 w 255886"/>
                    <a:gd name="connsiteY3" fmla="*/ 0 h 258730"/>
                    <a:gd name="connsiteX0" fmla="*/ 227927 w 233903"/>
                    <a:gd name="connsiteY0" fmla="*/ 1410 h 260140"/>
                    <a:gd name="connsiteX1" fmla="*/ 233903 w 233903"/>
                    <a:gd name="connsiteY1" fmla="*/ 260140 h 260140"/>
                    <a:gd name="connsiteX2" fmla="*/ 0 w 233903"/>
                    <a:gd name="connsiteY2" fmla="*/ 0 h 260140"/>
                    <a:gd name="connsiteX3" fmla="*/ 227927 w 233903"/>
                    <a:gd name="connsiteY3" fmla="*/ 1410 h 260140"/>
                    <a:gd name="connsiteX0" fmla="*/ 227927 w 235394"/>
                    <a:gd name="connsiteY0" fmla="*/ 1410 h 256781"/>
                    <a:gd name="connsiteX1" fmla="*/ 235394 w 235394"/>
                    <a:gd name="connsiteY1" fmla="*/ 256781 h 256781"/>
                    <a:gd name="connsiteX2" fmla="*/ 0 w 235394"/>
                    <a:gd name="connsiteY2" fmla="*/ 0 h 256781"/>
                    <a:gd name="connsiteX3" fmla="*/ 227927 w 235394"/>
                    <a:gd name="connsiteY3" fmla="*/ 1410 h 256781"/>
                    <a:gd name="connsiteX0" fmla="*/ 227927 w 235394"/>
                    <a:gd name="connsiteY0" fmla="*/ 1410 h 256781"/>
                    <a:gd name="connsiteX1" fmla="*/ 235394 w 235394"/>
                    <a:gd name="connsiteY1" fmla="*/ 256781 h 256781"/>
                    <a:gd name="connsiteX2" fmla="*/ 0 w 235394"/>
                    <a:gd name="connsiteY2" fmla="*/ 0 h 256781"/>
                    <a:gd name="connsiteX3" fmla="*/ 227927 w 235394"/>
                    <a:gd name="connsiteY3" fmla="*/ 1410 h 256781"/>
                    <a:gd name="connsiteX0" fmla="*/ 224195 w 231662"/>
                    <a:gd name="connsiteY0" fmla="*/ 2297 h 257668"/>
                    <a:gd name="connsiteX1" fmla="*/ 231662 w 231662"/>
                    <a:gd name="connsiteY1" fmla="*/ 257668 h 257668"/>
                    <a:gd name="connsiteX2" fmla="*/ 0 w 231662"/>
                    <a:gd name="connsiteY2" fmla="*/ 0 h 257668"/>
                    <a:gd name="connsiteX3" fmla="*/ 224195 w 231662"/>
                    <a:gd name="connsiteY3" fmla="*/ 2297 h 257668"/>
                    <a:gd name="connsiteX0" fmla="*/ 224195 w 231662"/>
                    <a:gd name="connsiteY0" fmla="*/ 2297 h 257668"/>
                    <a:gd name="connsiteX1" fmla="*/ 231662 w 231662"/>
                    <a:gd name="connsiteY1" fmla="*/ 257668 h 257668"/>
                    <a:gd name="connsiteX2" fmla="*/ 0 w 231662"/>
                    <a:gd name="connsiteY2" fmla="*/ 0 h 257668"/>
                    <a:gd name="connsiteX3" fmla="*/ 224195 w 231662"/>
                    <a:gd name="connsiteY3" fmla="*/ 2297 h 257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662" h="257668">
                      <a:moveTo>
                        <a:pt x="224195" y="2297"/>
                      </a:moveTo>
                      <a:cubicBezTo>
                        <a:pt x="224195" y="88012"/>
                        <a:pt x="231662" y="171953"/>
                        <a:pt x="231662" y="257668"/>
                      </a:cubicBezTo>
                      <a:lnTo>
                        <a:pt x="0" y="0"/>
                      </a:lnTo>
                      <a:lnTo>
                        <a:pt x="224195" y="2297"/>
                      </a:lnTo>
                      <a:close/>
                    </a:path>
                  </a:pathLst>
                </a:cu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8099296" y="1737247"/>
                  <a:ext cx="304475" cy="208831"/>
                </a:xfrm>
                <a:custGeom>
                  <a:avLst/>
                  <a:gdLst>
                    <a:gd name="connsiteX0" fmla="*/ 0 w 225568"/>
                    <a:gd name="connsiteY0" fmla="*/ 0 h 164622"/>
                    <a:gd name="connsiteX1" fmla="*/ 225568 w 225568"/>
                    <a:gd name="connsiteY1" fmla="*/ 0 h 164622"/>
                    <a:gd name="connsiteX2" fmla="*/ 30855 w 225568"/>
                    <a:gd name="connsiteY2" fmla="*/ 164622 h 164622"/>
                    <a:gd name="connsiteX3" fmla="*/ 0 w 225568"/>
                    <a:gd name="connsiteY3" fmla="*/ 0 h 164622"/>
                    <a:gd name="connsiteX0" fmla="*/ 0 w 225568"/>
                    <a:gd name="connsiteY0" fmla="*/ 0 h 164622"/>
                    <a:gd name="connsiteX1" fmla="*/ 225568 w 225568"/>
                    <a:gd name="connsiteY1" fmla="*/ 0 h 164622"/>
                    <a:gd name="connsiteX2" fmla="*/ 30855 w 225568"/>
                    <a:gd name="connsiteY2" fmla="*/ 164622 h 164622"/>
                    <a:gd name="connsiteX3" fmla="*/ 0 w 225568"/>
                    <a:gd name="connsiteY3" fmla="*/ 0 h 16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5568" h="164622">
                      <a:moveTo>
                        <a:pt x="0" y="0"/>
                      </a:moveTo>
                      <a:lnTo>
                        <a:pt x="225568" y="0"/>
                      </a:lnTo>
                      <a:lnTo>
                        <a:pt x="30855" y="1646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7936503" y="2621507"/>
                  <a:ext cx="464197" cy="85332"/>
                </a:xfrm>
                <a:custGeom>
                  <a:avLst/>
                  <a:gdLst>
                    <a:gd name="connsiteX0" fmla="*/ 55906 w 341163"/>
                    <a:gd name="connsiteY0" fmla="*/ 0 h 66602"/>
                    <a:gd name="connsiteX1" fmla="*/ 341163 w 341163"/>
                    <a:gd name="connsiteY1" fmla="*/ 65484 h 66602"/>
                    <a:gd name="connsiteX2" fmla="*/ 337280 w 341163"/>
                    <a:gd name="connsiteY2" fmla="*/ 66602 h 66602"/>
                    <a:gd name="connsiteX3" fmla="*/ 0 w 341163"/>
                    <a:gd name="connsiteY3" fmla="*/ 66602 h 66602"/>
                    <a:gd name="connsiteX4" fmla="*/ 55906 w 341163"/>
                    <a:gd name="connsiteY4" fmla="*/ 0 h 66602"/>
                    <a:gd name="connsiteX0" fmla="*/ 55906 w 341163"/>
                    <a:gd name="connsiteY0" fmla="*/ 0 h 66602"/>
                    <a:gd name="connsiteX1" fmla="*/ 341163 w 341163"/>
                    <a:gd name="connsiteY1" fmla="*/ 65484 h 66602"/>
                    <a:gd name="connsiteX2" fmla="*/ 0 w 341163"/>
                    <a:gd name="connsiteY2" fmla="*/ 66602 h 66602"/>
                    <a:gd name="connsiteX3" fmla="*/ 55906 w 341163"/>
                    <a:gd name="connsiteY3" fmla="*/ 0 h 66602"/>
                    <a:gd name="connsiteX0" fmla="*/ 57665 w 342922"/>
                    <a:gd name="connsiteY0" fmla="*/ 0 h 66602"/>
                    <a:gd name="connsiteX1" fmla="*/ 342922 w 342922"/>
                    <a:gd name="connsiteY1" fmla="*/ 65484 h 66602"/>
                    <a:gd name="connsiteX2" fmla="*/ 0 w 342922"/>
                    <a:gd name="connsiteY2" fmla="*/ 66602 h 66602"/>
                    <a:gd name="connsiteX3" fmla="*/ 57665 w 342922"/>
                    <a:gd name="connsiteY3" fmla="*/ 0 h 66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2922" h="66602">
                      <a:moveTo>
                        <a:pt x="57665" y="0"/>
                      </a:moveTo>
                      <a:lnTo>
                        <a:pt x="342922" y="65484"/>
                      </a:lnTo>
                      <a:lnTo>
                        <a:pt x="0" y="66602"/>
                      </a:lnTo>
                      <a:lnTo>
                        <a:pt x="57665" y="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2109533" y="1766132"/>
                  <a:ext cx="1139987" cy="498569"/>
                </a:xfrm>
                <a:custGeom>
                  <a:avLst/>
                  <a:gdLst>
                    <a:gd name="connsiteX0" fmla="*/ 0 w 842157"/>
                    <a:gd name="connsiteY0" fmla="*/ 1721 h 389131"/>
                    <a:gd name="connsiteX1" fmla="*/ 493656 w 842157"/>
                    <a:gd name="connsiteY1" fmla="*/ 0 h 389131"/>
                    <a:gd name="connsiteX2" fmla="*/ 842157 w 842157"/>
                    <a:gd name="connsiteY2" fmla="*/ 389131 h 389131"/>
                    <a:gd name="connsiteX3" fmla="*/ 0 w 842157"/>
                    <a:gd name="connsiteY3" fmla="*/ 1721 h 389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2157" h="389131">
                      <a:moveTo>
                        <a:pt x="0" y="1721"/>
                      </a:moveTo>
                      <a:lnTo>
                        <a:pt x="493656" y="0"/>
                      </a:lnTo>
                      <a:lnTo>
                        <a:pt x="842157" y="389131"/>
                      </a:lnTo>
                      <a:lnTo>
                        <a:pt x="0" y="1721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5782673" y="1762172"/>
                  <a:ext cx="219282" cy="402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93" h="314368">
                      <a:moveTo>
                        <a:pt x="149961" y="301356"/>
                      </a:moveTo>
                      <a:lnTo>
                        <a:pt x="160804" y="311193"/>
                      </a:lnTo>
                      <a:lnTo>
                        <a:pt x="161993" y="314368"/>
                      </a:lnTo>
                      <a:close/>
                      <a:moveTo>
                        <a:pt x="44197" y="0"/>
                      </a:moveTo>
                      <a:lnTo>
                        <a:pt x="151203" y="285573"/>
                      </a:lnTo>
                      <a:lnTo>
                        <a:pt x="0" y="4075"/>
                      </a:lnTo>
                      <a:close/>
                    </a:path>
                  </a:pathLst>
                </a:custGeom>
                <a:solidFill>
                  <a:schemeClr val="tx1">
                    <a:alpha val="6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2" name="Freeform 21"/>
                <p:cNvSpPr/>
                <p:nvPr/>
              </p:nvSpPr>
              <p:spPr>
                <a:xfrm>
                  <a:off x="4124737" y="1179288"/>
                  <a:ext cx="1183621" cy="2173143"/>
                </a:xfrm>
                <a:custGeom>
                  <a:avLst/>
                  <a:gdLst>
                    <a:gd name="connsiteX0" fmla="*/ 0 w 872632"/>
                    <a:gd name="connsiteY0" fmla="*/ 0 h 1696131"/>
                    <a:gd name="connsiteX1" fmla="*/ 230136 w 872632"/>
                    <a:gd name="connsiteY1" fmla="*/ 345873 h 1696131"/>
                    <a:gd name="connsiteX2" fmla="*/ 872632 w 872632"/>
                    <a:gd name="connsiteY2" fmla="*/ 1319148 h 1696131"/>
                    <a:gd name="connsiteX3" fmla="*/ 806646 w 872632"/>
                    <a:gd name="connsiteY3" fmla="*/ 1696131 h 1696131"/>
                    <a:gd name="connsiteX4" fmla="*/ 650292 w 872632"/>
                    <a:gd name="connsiteY4" fmla="*/ 1567683 h 1696131"/>
                    <a:gd name="connsiteX5" fmla="*/ 637825 w 872632"/>
                    <a:gd name="connsiteY5" fmla="*/ 1570144 h 1696131"/>
                    <a:gd name="connsiteX6" fmla="*/ 629954 w 872632"/>
                    <a:gd name="connsiteY6" fmla="*/ 1445669 h 1696131"/>
                    <a:gd name="connsiteX7" fmla="*/ 519 w 872632"/>
                    <a:gd name="connsiteY7" fmla="*/ 3998 h 1696131"/>
                    <a:gd name="connsiteX8" fmla="*/ 0 w 872632"/>
                    <a:gd name="connsiteY8" fmla="*/ 0 h 1696131"/>
                    <a:gd name="connsiteX0" fmla="*/ 0 w 872632"/>
                    <a:gd name="connsiteY0" fmla="*/ 0 h 1696131"/>
                    <a:gd name="connsiteX1" fmla="*/ 230136 w 872632"/>
                    <a:gd name="connsiteY1" fmla="*/ 345873 h 1696131"/>
                    <a:gd name="connsiteX2" fmla="*/ 872632 w 872632"/>
                    <a:gd name="connsiteY2" fmla="*/ 1319148 h 1696131"/>
                    <a:gd name="connsiteX3" fmla="*/ 806646 w 872632"/>
                    <a:gd name="connsiteY3" fmla="*/ 1696131 h 1696131"/>
                    <a:gd name="connsiteX4" fmla="*/ 645405 w 872632"/>
                    <a:gd name="connsiteY4" fmla="*/ 1562519 h 1696131"/>
                    <a:gd name="connsiteX5" fmla="*/ 637825 w 872632"/>
                    <a:gd name="connsiteY5" fmla="*/ 1570144 h 1696131"/>
                    <a:gd name="connsiteX6" fmla="*/ 629954 w 872632"/>
                    <a:gd name="connsiteY6" fmla="*/ 1445669 h 1696131"/>
                    <a:gd name="connsiteX7" fmla="*/ 519 w 872632"/>
                    <a:gd name="connsiteY7" fmla="*/ 3998 h 1696131"/>
                    <a:gd name="connsiteX8" fmla="*/ 0 w 872632"/>
                    <a:gd name="connsiteY8" fmla="*/ 0 h 1696131"/>
                    <a:gd name="connsiteX0" fmla="*/ 0 w 872632"/>
                    <a:gd name="connsiteY0" fmla="*/ 0 h 1696131"/>
                    <a:gd name="connsiteX1" fmla="*/ 230136 w 872632"/>
                    <a:gd name="connsiteY1" fmla="*/ 345873 h 1696131"/>
                    <a:gd name="connsiteX2" fmla="*/ 872632 w 872632"/>
                    <a:gd name="connsiteY2" fmla="*/ 1319148 h 1696131"/>
                    <a:gd name="connsiteX3" fmla="*/ 806646 w 872632"/>
                    <a:gd name="connsiteY3" fmla="*/ 1696131 h 1696131"/>
                    <a:gd name="connsiteX4" fmla="*/ 648664 w 872632"/>
                    <a:gd name="connsiteY4" fmla="*/ 1622762 h 1696131"/>
                    <a:gd name="connsiteX5" fmla="*/ 637825 w 872632"/>
                    <a:gd name="connsiteY5" fmla="*/ 1570144 h 1696131"/>
                    <a:gd name="connsiteX6" fmla="*/ 629954 w 872632"/>
                    <a:gd name="connsiteY6" fmla="*/ 1445669 h 1696131"/>
                    <a:gd name="connsiteX7" fmla="*/ 519 w 872632"/>
                    <a:gd name="connsiteY7" fmla="*/ 3998 h 1696131"/>
                    <a:gd name="connsiteX8" fmla="*/ 0 w 872632"/>
                    <a:gd name="connsiteY8" fmla="*/ 0 h 1696131"/>
                    <a:gd name="connsiteX0" fmla="*/ 0 w 872632"/>
                    <a:gd name="connsiteY0" fmla="*/ 0 h 1696131"/>
                    <a:gd name="connsiteX1" fmla="*/ 230136 w 872632"/>
                    <a:gd name="connsiteY1" fmla="*/ 345873 h 1696131"/>
                    <a:gd name="connsiteX2" fmla="*/ 872632 w 872632"/>
                    <a:gd name="connsiteY2" fmla="*/ 1319148 h 1696131"/>
                    <a:gd name="connsiteX3" fmla="*/ 806646 w 872632"/>
                    <a:gd name="connsiteY3" fmla="*/ 1696131 h 1696131"/>
                    <a:gd name="connsiteX4" fmla="*/ 645406 w 872632"/>
                    <a:gd name="connsiteY4" fmla="*/ 1562519 h 1696131"/>
                    <a:gd name="connsiteX5" fmla="*/ 637825 w 872632"/>
                    <a:gd name="connsiteY5" fmla="*/ 1570144 h 1696131"/>
                    <a:gd name="connsiteX6" fmla="*/ 629954 w 872632"/>
                    <a:gd name="connsiteY6" fmla="*/ 1445669 h 1696131"/>
                    <a:gd name="connsiteX7" fmla="*/ 519 w 872632"/>
                    <a:gd name="connsiteY7" fmla="*/ 3998 h 1696131"/>
                    <a:gd name="connsiteX8" fmla="*/ 0 w 872632"/>
                    <a:gd name="connsiteY8" fmla="*/ 0 h 1696131"/>
                    <a:gd name="connsiteX0" fmla="*/ 0 w 872632"/>
                    <a:gd name="connsiteY0" fmla="*/ 0 h 1696131"/>
                    <a:gd name="connsiteX1" fmla="*/ 230136 w 872632"/>
                    <a:gd name="connsiteY1" fmla="*/ 345873 h 1696131"/>
                    <a:gd name="connsiteX2" fmla="*/ 872632 w 872632"/>
                    <a:gd name="connsiteY2" fmla="*/ 1317290 h 1696131"/>
                    <a:gd name="connsiteX3" fmla="*/ 806646 w 872632"/>
                    <a:gd name="connsiteY3" fmla="*/ 1696131 h 1696131"/>
                    <a:gd name="connsiteX4" fmla="*/ 645406 w 872632"/>
                    <a:gd name="connsiteY4" fmla="*/ 1562519 h 1696131"/>
                    <a:gd name="connsiteX5" fmla="*/ 637825 w 872632"/>
                    <a:gd name="connsiteY5" fmla="*/ 1570144 h 1696131"/>
                    <a:gd name="connsiteX6" fmla="*/ 629954 w 872632"/>
                    <a:gd name="connsiteY6" fmla="*/ 1445669 h 1696131"/>
                    <a:gd name="connsiteX7" fmla="*/ 519 w 872632"/>
                    <a:gd name="connsiteY7" fmla="*/ 3998 h 1696131"/>
                    <a:gd name="connsiteX8" fmla="*/ 0 w 872632"/>
                    <a:gd name="connsiteY8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874391 w 874391"/>
                    <a:gd name="connsiteY2" fmla="*/ 1313573 h 1696131"/>
                    <a:gd name="connsiteX3" fmla="*/ 806646 w 874391"/>
                    <a:gd name="connsiteY3" fmla="*/ 1696131 h 1696131"/>
                    <a:gd name="connsiteX4" fmla="*/ 645406 w 874391"/>
                    <a:gd name="connsiteY4" fmla="*/ 1562519 h 1696131"/>
                    <a:gd name="connsiteX5" fmla="*/ 637825 w 874391"/>
                    <a:gd name="connsiteY5" fmla="*/ 1570144 h 1696131"/>
                    <a:gd name="connsiteX6" fmla="*/ 629954 w 874391"/>
                    <a:gd name="connsiteY6" fmla="*/ 1445669 h 1696131"/>
                    <a:gd name="connsiteX7" fmla="*/ 519 w 874391"/>
                    <a:gd name="connsiteY7" fmla="*/ 3998 h 1696131"/>
                    <a:gd name="connsiteX8" fmla="*/ 0 w 874391"/>
                    <a:gd name="connsiteY8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726216 w 874391"/>
                    <a:gd name="connsiteY2" fmla="*/ 1084954 h 1696131"/>
                    <a:gd name="connsiteX3" fmla="*/ 874391 w 874391"/>
                    <a:gd name="connsiteY3" fmla="*/ 1313573 h 1696131"/>
                    <a:gd name="connsiteX4" fmla="*/ 806646 w 874391"/>
                    <a:gd name="connsiteY4" fmla="*/ 1696131 h 1696131"/>
                    <a:gd name="connsiteX5" fmla="*/ 645406 w 874391"/>
                    <a:gd name="connsiteY5" fmla="*/ 1562519 h 1696131"/>
                    <a:gd name="connsiteX6" fmla="*/ 637825 w 874391"/>
                    <a:gd name="connsiteY6" fmla="*/ 1570144 h 1696131"/>
                    <a:gd name="connsiteX7" fmla="*/ 629954 w 874391"/>
                    <a:gd name="connsiteY7" fmla="*/ 1445669 h 1696131"/>
                    <a:gd name="connsiteX8" fmla="*/ 519 w 874391"/>
                    <a:gd name="connsiteY8" fmla="*/ 3998 h 1696131"/>
                    <a:gd name="connsiteX9" fmla="*/ 0 w 874391"/>
                    <a:gd name="connsiteY9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726216 w 874391"/>
                    <a:gd name="connsiteY2" fmla="*/ 1084954 h 1696131"/>
                    <a:gd name="connsiteX3" fmla="*/ 791305 w 874391"/>
                    <a:gd name="connsiteY3" fmla="*/ 1189033 h 1696131"/>
                    <a:gd name="connsiteX4" fmla="*/ 874391 w 874391"/>
                    <a:gd name="connsiteY4" fmla="*/ 1313573 h 1696131"/>
                    <a:gd name="connsiteX5" fmla="*/ 806646 w 874391"/>
                    <a:gd name="connsiteY5" fmla="*/ 1696131 h 1696131"/>
                    <a:gd name="connsiteX6" fmla="*/ 645406 w 874391"/>
                    <a:gd name="connsiteY6" fmla="*/ 1562519 h 1696131"/>
                    <a:gd name="connsiteX7" fmla="*/ 637825 w 874391"/>
                    <a:gd name="connsiteY7" fmla="*/ 1570144 h 1696131"/>
                    <a:gd name="connsiteX8" fmla="*/ 629954 w 874391"/>
                    <a:gd name="connsiteY8" fmla="*/ 1445669 h 1696131"/>
                    <a:gd name="connsiteX9" fmla="*/ 519 w 874391"/>
                    <a:gd name="connsiteY9" fmla="*/ 3998 h 1696131"/>
                    <a:gd name="connsiteX10" fmla="*/ 0 w 874391"/>
                    <a:gd name="connsiteY10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726216 w 874391"/>
                    <a:gd name="connsiteY2" fmla="*/ 1084954 h 1696131"/>
                    <a:gd name="connsiteX3" fmla="*/ 812415 w 874391"/>
                    <a:gd name="connsiteY3" fmla="*/ 1110973 h 1696131"/>
                    <a:gd name="connsiteX4" fmla="*/ 874391 w 874391"/>
                    <a:gd name="connsiteY4" fmla="*/ 1313573 h 1696131"/>
                    <a:gd name="connsiteX5" fmla="*/ 806646 w 874391"/>
                    <a:gd name="connsiteY5" fmla="*/ 1696131 h 1696131"/>
                    <a:gd name="connsiteX6" fmla="*/ 645406 w 874391"/>
                    <a:gd name="connsiteY6" fmla="*/ 1562519 h 1696131"/>
                    <a:gd name="connsiteX7" fmla="*/ 637825 w 874391"/>
                    <a:gd name="connsiteY7" fmla="*/ 1570144 h 1696131"/>
                    <a:gd name="connsiteX8" fmla="*/ 629954 w 874391"/>
                    <a:gd name="connsiteY8" fmla="*/ 1445669 h 1696131"/>
                    <a:gd name="connsiteX9" fmla="*/ 519 w 874391"/>
                    <a:gd name="connsiteY9" fmla="*/ 3998 h 1696131"/>
                    <a:gd name="connsiteX10" fmla="*/ 0 w 874391"/>
                    <a:gd name="connsiteY10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726216 w 874391"/>
                    <a:gd name="connsiteY2" fmla="*/ 1084954 h 1696131"/>
                    <a:gd name="connsiteX3" fmla="*/ 812415 w 874391"/>
                    <a:gd name="connsiteY3" fmla="*/ 1110973 h 1696131"/>
                    <a:gd name="connsiteX4" fmla="*/ 874391 w 874391"/>
                    <a:gd name="connsiteY4" fmla="*/ 1313573 h 1696131"/>
                    <a:gd name="connsiteX5" fmla="*/ 806646 w 874391"/>
                    <a:gd name="connsiteY5" fmla="*/ 1696131 h 1696131"/>
                    <a:gd name="connsiteX6" fmla="*/ 647165 w 874391"/>
                    <a:gd name="connsiteY6" fmla="*/ 1564378 h 1696131"/>
                    <a:gd name="connsiteX7" fmla="*/ 637825 w 874391"/>
                    <a:gd name="connsiteY7" fmla="*/ 1570144 h 1696131"/>
                    <a:gd name="connsiteX8" fmla="*/ 629954 w 874391"/>
                    <a:gd name="connsiteY8" fmla="*/ 1445669 h 1696131"/>
                    <a:gd name="connsiteX9" fmla="*/ 519 w 874391"/>
                    <a:gd name="connsiteY9" fmla="*/ 3998 h 1696131"/>
                    <a:gd name="connsiteX10" fmla="*/ 0 w 874391"/>
                    <a:gd name="connsiteY10" fmla="*/ 0 h 1696131"/>
                    <a:gd name="connsiteX0" fmla="*/ 0 w 874391"/>
                    <a:gd name="connsiteY0" fmla="*/ 0 h 1696131"/>
                    <a:gd name="connsiteX1" fmla="*/ 230136 w 874391"/>
                    <a:gd name="connsiteY1" fmla="*/ 345873 h 1696131"/>
                    <a:gd name="connsiteX2" fmla="*/ 726216 w 874391"/>
                    <a:gd name="connsiteY2" fmla="*/ 1084954 h 1696131"/>
                    <a:gd name="connsiteX3" fmla="*/ 812415 w 874391"/>
                    <a:gd name="connsiteY3" fmla="*/ 1110973 h 1696131"/>
                    <a:gd name="connsiteX4" fmla="*/ 874391 w 874391"/>
                    <a:gd name="connsiteY4" fmla="*/ 1313573 h 1696131"/>
                    <a:gd name="connsiteX5" fmla="*/ 806646 w 874391"/>
                    <a:gd name="connsiteY5" fmla="*/ 1696131 h 1696131"/>
                    <a:gd name="connsiteX6" fmla="*/ 647165 w 874391"/>
                    <a:gd name="connsiteY6" fmla="*/ 1566236 h 1696131"/>
                    <a:gd name="connsiteX7" fmla="*/ 637825 w 874391"/>
                    <a:gd name="connsiteY7" fmla="*/ 1570144 h 1696131"/>
                    <a:gd name="connsiteX8" fmla="*/ 629954 w 874391"/>
                    <a:gd name="connsiteY8" fmla="*/ 1445669 h 1696131"/>
                    <a:gd name="connsiteX9" fmla="*/ 519 w 874391"/>
                    <a:gd name="connsiteY9" fmla="*/ 3998 h 1696131"/>
                    <a:gd name="connsiteX10" fmla="*/ 0 w 874391"/>
                    <a:gd name="connsiteY10" fmla="*/ 0 h 1696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74391" h="1696131">
                      <a:moveTo>
                        <a:pt x="0" y="0"/>
                      </a:moveTo>
                      <a:lnTo>
                        <a:pt x="230136" y="345873"/>
                      </a:lnTo>
                      <a:lnTo>
                        <a:pt x="726216" y="1084954"/>
                      </a:lnTo>
                      <a:lnTo>
                        <a:pt x="812415" y="1110973"/>
                      </a:lnTo>
                      <a:lnTo>
                        <a:pt x="874391" y="1313573"/>
                      </a:lnTo>
                      <a:lnTo>
                        <a:pt x="806646" y="1696131"/>
                      </a:lnTo>
                      <a:lnTo>
                        <a:pt x="647165" y="1566236"/>
                      </a:lnTo>
                      <a:lnTo>
                        <a:pt x="637825" y="1570144"/>
                      </a:lnTo>
                      <a:lnTo>
                        <a:pt x="629954" y="1445669"/>
                      </a:lnTo>
                      <a:lnTo>
                        <a:pt x="519" y="39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4330146" y="2683662"/>
                  <a:ext cx="978313" cy="506504"/>
                </a:xfrm>
                <a:custGeom>
                  <a:avLst/>
                  <a:gdLst>
                    <a:gd name="connsiteX0" fmla="*/ 0 w 1330325"/>
                    <a:gd name="connsiteY0" fmla="*/ 0 h 927100"/>
                    <a:gd name="connsiteX1" fmla="*/ 882650 w 1330325"/>
                    <a:gd name="connsiteY1" fmla="*/ 841375 h 927100"/>
                    <a:gd name="connsiteX2" fmla="*/ 1330325 w 1330325"/>
                    <a:gd name="connsiteY2" fmla="*/ 422275 h 927100"/>
                    <a:gd name="connsiteX3" fmla="*/ 885825 w 1330325"/>
                    <a:gd name="connsiteY3" fmla="*/ 927100 h 927100"/>
                    <a:gd name="connsiteX4" fmla="*/ 0 w 1330325"/>
                    <a:gd name="connsiteY4" fmla="*/ 0 h 927100"/>
                    <a:gd name="connsiteX0" fmla="*/ 0 w 1339850"/>
                    <a:gd name="connsiteY0" fmla="*/ 0 h 919957"/>
                    <a:gd name="connsiteX1" fmla="*/ 892175 w 1339850"/>
                    <a:gd name="connsiteY1" fmla="*/ 834232 h 919957"/>
                    <a:gd name="connsiteX2" fmla="*/ 1339850 w 1339850"/>
                    <a:gd name="connsiteY2" fmla="*/ 415132 h 919957"/>
                    <a:gd name="connsiteX3" fmla="*/ 895350 w 1339850"/>
                    <a:gd name="connsiteY3" fmla="*/ 919957 h 919957"/>
                    <a:gd name="connsiteX4" fmla="*/ 0 w 1339850"/>
                    <a:gd name="connsiteY4" fmla="*/ 0 h 919957"/>
                    <a:gd name="connsiteX0" fmla="*/ 0 w 1339850"/>
                    <a:gd name="connsiteY0" fmla="*/ 0 h 919957"/>
                    <a:gd name="connsiteX1" fmla="*/ 892175 w 1339850"/>
                    <a:gd name="connsiteY1" fmla="*/ 834232 h 919957"/>
                    <a:gd name="connsiteX2" fmla="*/ 1339850 w 1339850"/>
                    <a:gd name="connsiteY2" fmla="*/ 427832 h 919957"/>
                    <a:gd name="connsiteX3" fmla="*/ 895350 w 1339850"/>
                    <a:gd name="connsiteY3" fmla="*/ 919957 h 919957"/>
                    <a:gd name="connsiteX4" fmla="*/ 0 w 1339850"/>
                    <a:gd name="connsiteY4" fmla="*/ 0 h 919957"/>
                    <a:gd name="connsiteX0" fmla="*/ 0 w 895351"/>
                    <a:gd name="connsiteY0" fmla="*/ 0 h 919957"/>
                    <a:gd name="connsiteX1" fmla="*/ 892175 w 895351"/>
                    <a:gd name="connsiteY1" fmla="*/ 834232 h 919957"/>
                    <a:gd name="connsiteX2" fmla="*/ 895350 w 895351"/>
                    <a:gd name="connsiteY2" fmla="*/ 919957 h 919957"/>
                    <a:gd name="connsiteX3" fmla="*/ 0 w 895351"/>
                    <a:gd name="connsiteY3" fmla="*/ 0 h 919957"/>
                    <a:gd name="connsiteX0" fmla="*/ 0 w 895349"/>
                    <a:gd name="connsiteY0" fmla="*/ 0 h 919957"/>
                    <a:gd name="connsiteX1" fmla="*/ 892175 w 895349"/>
                    <a:gd name="connsiteY1" fmla="*/ 834232 h 919957"/>
                    <a:gd name="connsiteX2" fmla="*/ 887207 w 895349"/>
                    <a:gd name="connsiteY2" fmla="*/ 879119 h 919957"/>
                    <a:gd name="connsiteX3" fmla="*/ 895350 w 895349"/>
                    <a:gd name="connsiteY3" fmla="*/ 919957 h 919957"/>
                    <a:gd name="connsiteX4" fmla="*/ 0 w 895349"/>
                    <a:gd name="connsiteY4" fmla="*/ 0 h 919957"/>
                    <a:gd name="connsiteX0" fmla="*/ 0 w 1334095"/>
                    <a:gd name="connsiteY0" fmla="*/ 0 h 919957"/>
                    <a:gd name="connsiteX1" fmla="*/ 892175 w 1334095"/>
                    <a:gd name="connsiteY1" fmla="*/ 834232 h 919957"/>
                    <a:gd name="connsiteX2" fmla="*/ 1334095 w 1334095"/>
                    <a:gd name="connsiteY2" fmla="*/ 311029 h 919957"/>
                    <a:gd name="connsiteX3" fmla="*/ 895350 w 1334095"/>
                    <a:gd name="connsiteY3" fmla="*/ 919957 h 919957"/>
                    <a:gd name="connsiteX4" fmla="*/ 0 w 1334095"/>
                    <a:gd name="connsiteY4" fmla="*/ 0 h 919957"/>
                    <a:gd name="connsiteX0" fmla="*/ 0 w 1328092"/>
                    <a:gd name="connsiteY0" fmla="*/ 0 h 919957"/>
                    <a:gd name="connsiteX1" fmla="*/ 892175 w 1328092"/>
                    <a:gd name="connsiteY1" fmla="*/ 834232 h 919957"/>
                    <a:gd name="connsiteX2" fmla="*/ 1328092 w 1328092"/>
                    <a:gd name="connsiteY2" fmla="*/ 343073 h 919957"/>
                    <a:gd name="connsiteX3" fmla="*/ 895350 w 1328092"/>
                    <a:gd name="connsiteY3" fmla="*/ 919957 h 919957"/>
                    <a:gd name="connsiteX4" fmla="*/ 0 w 1328092"/>
                    <a:gd name="connsiteY4" fmla="*/ 0 h 919957"/>
                    <a:gd name="connsiteX0" fmla="*/ 0 w 1331332"/>
                    <a:gd name="connsiteY0" fmla="*/ 0 h 919957"/>
                    <a:gd name="connsiteX1" fmla="*/ 892175 w 1331332"/>
                    <a:gd name="connsiteY1" fmla="*/ 834232 h 919957"/>
                    <a:gd name="connsiteX2" fmla="*/ 1331332 w 1331332"/>
                    <a:gd name="connsiteY2" fmla="*/ 330098 h 919957"/>
                    <a:gd name="connsiteX3" fmla="*/ 895350 w 1331332"/>
                    <a:gd name="connsiteY3" fmla="*/ 919957 h 919957"/>
                    <a:gd name="connsiteX4" fmla="*/ 0 w 1331332"/>
                    <a:gd name="connsiteY4" fmla="*/ 0 h 919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332" h="919957">
                      <a:moveTo>
                        <a:pt x="0" y="0"/>
                      </a:moveTo>
                      <a:lnTo>
                        <a:pt x="892175" y="834232"/>
                      </a:lnTo>
                      <a:lnTo>
                        <a:pt x="1331332" y="330098"/>
                      </a:lnTo>
                      <a:lnTo>
                        <a:pt x="895350" y="919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4" name="Isosceles Triangle 187"/>
                <p:cNvSpPr/>
                <p:nvPr/>
              </p:nvSpPr>
              <p:spPr>
                <a:xfrm>
                  <a:off x="5187803" y="1426456"/>
                  <a:ext cx="224304" cy="105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47" h="811704">
                      <a:moveTo>
                        <a:pt x="0" y="0"/>
                      </a:moveTo>
                      <a:lnTo>
                        <a:pt x="164747" y="620171"/>
                      </a:lnTo>
                      <a:lnTo>
                        <a:pt x="53208" y="811704"/>
                      </a:lnTo>
                      <a:close/>
                    </a:path>
                  </a:pathLst>
                </a:cu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5291177" y="1750647"/>
                  <a:ext cx="518587" cy="1486812"/>
                </a:xfrm>
                <a:custGeom>
                  <a:avLst/>
                  <a:gdLst>
                    <a:gd name="connsiteX0" fmla="*/ 457505 w 559965"/>
                    <a:gd name="connsiteY0" fmla="*/ 0 h 1433361"/>
                    <a:gd name="connsiteX1" fmla="*/ 558236 w 559965"/>
                    <a:gd name="connsiteY1" fmla="*/ 92982 h 1433361"/>
                    <a:gd name="connsiteX2" fmla="*/ 559965 w 559965"/>
                    <a:gd name="connsiteY2" fmla="*/ 95284 h 1433361"/>
                    <a:gd name="connsiteX3" fmla="*/ 399587 w 559965"/>
                    <a:gd name="connsiteY3" fmla="*/ 1433361 h 1433361"/>
                    <a:gd name="connsiteX4" fmla="*/ 0 w 559965"/>
                    <a:gd name="connsiteY4" fmla="*/ 1306528 h 1433361"/>
                    <a:gd name="connsiteX0" fmla="*/ 455123 w 559965"/>
                    <a:gd name="connsiteY0" fmla="*/ 0 h 1435742"/>
                    <a:gd name="connsiteX1" fmla="*/ 558236 w 559965"/>
                    <a:gd name="connsiteY1" fmla="*/ 95363 h 1435742"/>
                    <a:gd name="connsiteX2" fmla="*/ 559965 w 559965"/>
                    <a:gd name="connsiteY2" fmla="*/ 97665 h 1435742"/>
                    <a:gd name="connsiteX3" fmla="*/ 399587 w 559965"/>
                    <a:gd name="connsiteY3" fmla="*/ 1435742 h 1435742"/>
                    <a:gd name="connsiteX4" fmla="*/ 0 w 559965"/>
                    <a:gd name="connsiteY4" fmla="*/ 1308909 h 1435742"/>
                    <a:gd name="connsiteX5" fmla="*/ 455123 w 559965"/>
                    <a:gd name="connsiteY5" fmla="*/ 0 h 1435742"/>
                    <a:gd name="connsiteX0" fmla="*/ 455123 w 559965"/>
                    <a:gd name="connsiteY0" fmla="*/ 0 h 1435742"/>
                    <a:gd name="connsiteX1" fmla="*/ 480781 w 559965"/>
                    <a:gd name="connsiteY1" fmla="*/ 27822 h 1435742"/>
                    <a:gd name="connsiteX2" fmla="*/ 558236 w 559965"/>
                    <a:gd name="connsiteY2" fmla="*/ 95363 h 1435742"/>
                    <a:gd name="connsiteX3" fmla="*/ 559965 w 559965"/>
                    <a:gd name="connsiteY3" fmla="*/ 97665 h 1435742"/>
                    <a:gd name="connsiteX4" fmla="*/ 399587 w 559965"/>
                    <a:gd name="connsiteY4" fmla="*/ 1435742 h 1435742"/>
                    <a:gd name="connsiteX5" fmla="*/ 0 w 559965"/>
                    <a:gd name="connsiteY5" fmla="*/ 1308909 h 1435742"/>
                    <a:gd name="connsiteX6" fmla="*/ 455123 w 559965"/>
                    <a:gd name="connsiteY6" fmla="*/ 0 h 1435742"/>
                    <a:gd name="connsiteX0" fmla="*/ 511690 w 559965"/>
                    <a:gd name="connsiteY0" fmla="*/ 0 h 1605444"/>
                    <a:gd name="connsiteX1" fmla="*/ 480781 w 559965"/>
                    <a:gd name="connsiteY1" fmla="*/ 197524 h 1605444"/>
                    <a:gd name="connsiteX2" fmla="*/ 558236 w 559965"/>
                    <a:gd name="connsiteY2" fmla="*/ 265065 h 1605444"/>
                    <a:gd name="connsiteX3" fmla="*/ 559965 w 559965"/>
                    <a:gd name="connsiteY3" fmla="*/ 267367 h 1605444"/>
                    <a:gd name="connsiteX4" fmla="*/ 399587 w 559965"/>
                    <a:gd name="connsiteY4" fmla="*/ 1605444 h 1605444"/>
                    <a:gd name="connsiteX5" fmla="*/ 0 w 559965"/>
                    <a:gd name="connsiteY5" fmla="*/ 1478611 h 1605444"/>
                    <a:gd name="connsiteX6" fmla="*/ 511690 w 559965"/>
                    <a:gd name="connsiteY6" fmla="*/ 0 h 1605444"/>
                    <a:gd name="connsiteX0" fmla="*/ 514261 w 559965"/>
                    <a:gd name="connsiteY0" fmla="*/ 0 h 1605444"/>
                    <a:gd name="connsiteX1" fmla="*/ 480781 w 559965"/>
                    <a:gd name="connsiteY1" fmla="*/ 197524 h 1605444"/>
                    <a:gd name="connsiteX2" fmla="*/ 558236 w 559965"/>
                    <a:gd name="connsiteY2" fmla="*/ 265065 h 1605444"/>
                    <a:gd name="connsiteX3" fmla="*/ 559965 w 559965"/>
                    <a:gd name="connsiteY3" fmla="*/ 267367 h 1605444"/>
                    <a:gd name="connsiteX4" fmla="*/ 399587 w 559965"/>
                    <a:gd name="connsiteY4" fmla="*/ 1605444 h 1605444"/>
                    <a:gd name="connsiteX5" fmla="*/ 0 w 559965"/>
                    <a:gd name="connsiteY5" fmla="*/ 1478611 h 1605444"/>
                    <a:gd name="connsiteX6" fmla="*/ 514261 w 559965"/>
                    <a:gd name="connsiteY6" fmla="*/ 0 h 1605444"/>
                    <a:gd name="connsiteX0" fmla="*/ 514261 w 559965"/>
                    <a:gd name="connsiteY0" fmla="*/ 0 h 1605444"/>
                    <a:gd name="connsiteX1" fmla="*/ 483353 w 559965"/>
                    <a:gd name="connsiteY1" fmla="*/ 202666 h 1605444"/>
                    <a:gd name="connsiteX2" fmla="*/ 558236 w 559965"/>
                    <a:gd name="connsiteY2" fmla="*/ 265065 h 1605444"/>
                    <a:gd name="connsiteX3" fmla="*/ 559965 w 559965"/>
                    <a:gd name="connsiteY3" fmla="*/ 267367 h 1605444"/>
                    <a:gd name="connsiteX4" fmla="*/ 399587 w 559965"/>
                    <a:gd name="connsiteY4" fmla="*/ 1605444 h 1605444"/>
                    <a:gd name="connsiteX5" fmla="*/ 0 w 559965"/>
                    <a:gd name="connsiteY5" fmla="*/ 1478611 h 1605444"/>
                    <a:gd name="connsiteX6" fmla="*/ 514261 w 559965"/>
                    <a:gd name="connsiteY6" fmla="*/ 0 h 1605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9965" h="1605444">
                      <a:moveTo>
                        <a:pt x="514261" y="0"/>
                      </a:moveTo>
                      <a:lnTo>
                        <a:pt x="483353" y="202666"/>
                      </a:lnTo>
                      <a:lnTo>
                        <a:pt x="558236" y="265065"/>
                      </a:lnTo>
                      <a:lnTo>
                        <a:pt x="559965" y="267367"/>
                      </a:lnTo>
                      <a:lnTo>
                        <a:pt x="399587" y="1605444"/>
                      </a:lnTo>
                      <a:lnTo>
                        <a:pt x="0" y="1478611"/>
                      </a:lnTo>
                      <a:cubicBezTo>
                        <a:pt x="152502" y="1043102"/>
                        <a:pt x="361759" y="435509"/>
                        <a:pt x="514261" y="0"/>
                      </a:cubicBez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5105097" y="2572612"/>
                  <a:ext cx="201818" cy="290106"/>
                </a:xfrm>
                <a:custGeom>
                  <a:avLst/>
                  <a:gdLst>
                    <a:gd name="connsiteX0" fmla="*/ 0 w 154370"/>
                    <a:gd name="connsiteY0" fmla="*/ 0 h 230145"/>
                    <a:gd name="connsiteX1" fmla="*/ 86299 w 154370"/>
                    <a:gd name="connsiteY1" fmla="*/ 22373 h 230145"/>
                    <a:gd name="connsiteX2" fmla="*/ 154370 w 154370"/>
                    <a:gd name="connsiteY2" fmla="*/ 230145 h 230145"/>
                    <a:gd name="connsiteX3" fmla="*/ 0 w 154370"/>
                    <a:gd name="connsiteY3" fmla="*/ 0 h 230145"/>
                    <a:gd name="connsiteX0" fmla="*/ 0 w 149092"/>
                    <a:gd name="connsiteY0" fmla="*/ 0 h 226427"/>
                    <a:gd name="connsiteX1" fmla="*/ 86299 w 149092"/>
                    <a:gd name="connsiteY1" fmla="*/ 22373 h 226427"/>
                    <a:gd name="connsiteX2" fmla="*/ 149092 w 149092"/>
                    <a:gd name="connsiteY2" fmla="*/ 226427 h 226427"/>
                    <a:gd name="connsiteX3" fmla="*/ 0 w 149092"/>
                    <a:gd name="connsiteY3" fmla="*/ 0 h 22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092" h="226427">
                      <a:moveTo>
                        <a:pt x="0" y="0"/>
                      </a:moveTo>
                      <a:lnTo>
                        <a:pt x="86299" y="22373"/>
                      </a:lnTo>
                      <a:lnTo>
                        <a:pt x="149092" y="226427"/>
                      </a:lnTo>
                      <a:cubicBezTo>
                        <a:pt x="97635" y="149093"/>
                        <a:pt x="51457" y="77334"/>
                        <a:pt x="0" y="0"/>
                      </a:cubicBez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5711488" y="1132124"/>
                  <a:ext cx="709603" cy="1864013"/>
                </a:xfrm>
                <a:custGeom>
                  <a:avLst/>
                  <a:gdLst>
                    <a:gd name="connsiteX0" fmla="*/ 524214 w 524214"/>
                    <a:gd name="connsiteY0" fmla="*/ 0 h 1451414"/>
                    <a:gd name="connsiteX1" fmla="*/ 282508 w 524214"/>
                    <a:gd name="connsiteY1" fmla="*/ 1322813 h 1451414"/>
                    <a:gd name="connsiteX2" fmla="*/ 144796 w 524214"/>
                    <a:gd name="connsiteY2" fmla="*/ 1451414 h 1451414"/>
                    <a:gd name="connsiteX3" fmla="*/ 0 w 524214"/>
                    <a:gd name="connsiteY3" fmla="*/ 1289052 h 1451414"/>
                    <a:gd name="connsiteX4" fmla="*/ 58397 w 524214"/>
                    <a:gd name="connsiteY4" fmla="*/ 782723 h 1451414"/>
                    <a:gd name="connsiteX5" fmla="*/ 103682 w 524214"/>
                    <a:gd name="connsiteY5" fmla="*/ 706630 h 1451414"/>
                    <a:gd name="connsiteX6" fmla="*/ 204036 w 524214"/>
                    <a:gd name="connsiteY6" fmla="*/ 797689 h 1451414"/>
                    <a:gd name="connsiteX7" fmla="*/ 216068 w 524214"/>
                    <a:gd name="connsiteY7" fmla="*/ 810701 h 1451414"/>
                    <a:gd name="connsiteX8" fmla="*/ 214879 w 524214"/>
                    <a:gd name="connsiteY8" fmla="*/ 807527 h 1451414"/>
                    <a:gd name="connsiteX9" fmla="*/ 222997 w 524214"/>
                    <a:gd name="connsiteY9" fmla="*/ 814893 h 1451414"/>
                    <a:gd name="connsiteX10" fmla="*/ 205278 w 524214"/>
                    <a:gd name="connsiteY10" fmla="*/ 781906 h 1451414"/>
                    <a:gd name="connsiteX11" fmla="*/ 148717 w 524214"/>
                    <a:gd name="connsiteY11" fmla="*/ 630957 h 1451414"/>
                    <a:gd name="connsiteX12" fmla="*/ 524214 w 524214"/>
                    <a:gd name="connsiteY12" fmla="*/ 0 h 1451414"/>
                    <a:gd name="connsiteX0" fmla="*/ 524214 w 524214"/>
                    <a:gd name="connsiteY0" fmla="*/ 0 h 1451414"/>
                    <a:gd name="connsiteX1" fmla="*/ 282508 w 524214"/>
                    <a:gd name="connsiteY1" fmla="*/ 1322813 h 1451414"/>
                    <a:gd name="connsiteX2" fmla="*/ 148054 w 524214"/>
                    <a:gd name="connsiteY2" fmla="*/ 1451414 h 1451414"/>
                    <a:gd name="connsiteX3" fmla="*/ 0 w 524214"/>
                    <a:gd name="connsiteY3" fmla="*/ 1289052 h 1451414"/>
                    <a:gd name="connsiteX4" fmla="*/ 58397 w 524214"/>
                    <a:gd name="connsiteY4" fmla="*/ 782723 h 1451414"/>
                    <a:gd name="connsiteX5" fmla="*/ 103682 w 524214"/>
                    <a:gd name="connsiteY5" fmla="*/ 706630 h 1451414"/>
                    <a:gd name="connsiteX6" fmla="*/ 204036 w 524214"/>
                    <a:gd name="connsiteY6" fmla="*/ 797689 h 1451414"/>
                    <a:gd name="connsiteX7" fmla="*/ 216068 w 524214"/>
                    <a:gd name="connsiteY7" fmla="*/ 810701 h 1451414"/>
                    <a:gd name="connsiteX8" fmla="*/ 214879 w 524214"/>
                    <a:gd name="connsiteY8" fmla="*/ 807527 h 1451414"/>
                    <a:gd name="connsiteX9" fmla="*/ 222997 w 524214"/>
                    <a:gd name="connsiteY9" fmla="*/ 814893 h 1451414"/>
                    <a:gd name="connsiteX10" fmla="*/ 205278 w 524214"/>
                    <a:gd name="connsiteY10" fmla="*/ 781906 h 1451414"/>
                    <a:gd name="connsiteX11" fmla="*/ 148717 w 524214"/>
                    <a:gd name="connsiteY11" fmla="*/ 630957 h 1451414"/>
                    <a:gd name="connsiteX12" fmla="*/ 524214 w 524214"/>
                    <a:gd name="connsiteY12" fmla="*/ 0 h 1451414"/>
                    <a:gd name="connsiteX0" fmla="*/ 524214 w 524214"/>
                    <a:gd name="connsiteY0" fmla="*/ 0 h 1451414"/>
                    <a:gd name="connsiteX1" fmla="*/ 282508 w 524214"/>
                    <a:gd name="connsiteY1" fmla="*/ 1322813 h 1451414"/>
                    <a:gd name="connsiteX2" fmla="*/ 151312 w 524214"/>
                    <a:gd name="connsiteY2" fmla="*/ 1451414 h 1451414"/>
                    <a:gd name="connsiteX3" fmla="*/ 0 w 524214"/>
                    <a:gd name="connsiteY3" fmla="*/ 1289052 h 1451414"/>
                    <a:gd name="connsiteX4" fmla="*/ 58397 w 524214"/>
                    <a:gd name="connsiteY4" fmla="*/ 782723 h 1451414"/>
                    <a:gd name="connsiteX5" fmla="*/ 103682 w 524214"/>
                    <a:gd name="connsiteY5" fmla="*/ 706630 h 1451414"/>
                    <a:gd name="connsiteX6" fmla="*/ 204036 w 524214"/>
                    <a:gd name="connsiteY6" fmla="*/ 797689 h 1451414"/>
                    <a:gd name="connsiteX7" fmla="*/ 216068 w 524214"/>
                    <a:gd name="connsiteY7" fmla="*/ 810701 h 1451414"/>
                    <a:gd name="connsiteX8" fmla="*/ 214879 w 524214"/>
                    <a:gd name="connsiteY8" fmla="*/ 807527 h 1451414"/>
                    <a:gd name="connsiteX9" fmla="*/ 222997 w 524214"/>
                    <a:gd name="connsiteY9" fmla="*/ 814893 h 1451414"/>
                    <a:gd name="connsiteX10" fmla="*/ 205278 w 524214"/>
                    <a:gd name="connsiteY10" fmla="*/ 781906 h 1451414"/>
                    <a:gd name="connsiteX11" fmla="*/ 148717 w 524214"/>
                    <a:gd name="connsiteY11" fmla="*/ 630957 h 1451414"/>
                    <a:gd name="connsiteX12" fmla="*/ 524214 w 524214"/>
                    <a:gd name="connsiteY12" fmla="*/ 0 h 1451414"/>
                    <a:gd name="connsiteX0" fmla="*/ 524214 w 524214"/>
                    <a:gd name="connsiteY0" fmla="*/ 0 h 1453135"/>
                    <a:gd name="connsiteX1" fmla="*/ 282508 w 524214"/>
                    <a:gd name="connsiteY1" fmla="*/ 1322813 h 1453135"/>
                    <a:gd name="connsiteX2" fmla="*/ 149683 w 524214"/>
                    <a:gd name="connsiteY2" fmla="*/ 1453135 h 1453135"/>
                    <a:gd name="connsiteX3" fmla="*/ 0 w 524214"/>
                    <a:gd name="connsiteY3" fmla="*/ 1289052 h 1453135"/>
                    <a:gd name="connsiteX4" fmla="*/ 58397 w 524214"/>
                    <a:gd name="connsiteY4" fmla="*/ 782723 h 1453135"/>
                    <a:gd name="connsiteX5" fmla="*/ 103682 w 524214"/>
                    <a:gd name="connsiteY5" fmla="*/ 706630 h 1453135"/>
                    <a:gd name="connsiteX6" fmla="*/ 204036 w 524214"/>
                    <a:gd name="connsiteY6" fmla="*/ 797689 h 1453135"/>
                    <a:gd name="connsiteX7" fmla="*/ 216068 w 524214"/>
                    <a:gd name="connsiteY7" fmla="*/ 810701 h 1453135"/>
                    <a:gd name="connsiteX8" fmla="*/ 214879 w 524214"/>
                    <a:gd name="connsiteY8" fmla="*/ 807527 h 1453135"/>
                    <a:gd name="connsiteX9" fmla="*/ 222997 w 524214"/>
                    <a:gd name="connsiteY9" fmla="*/ 814893 h 1453135"/>
                    <a:gd name="connsiteX10" fmla="*/ 205278 w 524214"/>
                    <a:gd name="connsiteY10" fmla="*/ 781906 h 1453135"/>
                    <a:gd name="connsiteX11" fmla="*/ 148717 w 524214"/>
                    <a:gd name="connsiteY11" fmla="*/ 630957 h 1453135"/>
                    <a:gd name="connsiteX12" fmla="*/ 524214 w 524214"/>
                    <a:gd name="connsiteY12" fmla="*/ 0 h 1453135"/>
                    <a:gd name="connsiteX0" fmla="*/ 524214 w 524214"/>
                    <a:gd name="connsiteY0" fmla="*/ 0 h 1454856"/>
                    <a:gd name="connsiteX1" fmla="*/ 282508 w 524214"/>
                    <a:gd name="connsiteY1" fmla="*/ 1322813 h 1454856"/>
                    <a:gd name="connsiteX2" fmla="*/ 149683 w 524214"/>
                    <a:gd name="connsiteY2" fmla="*/ 1454856 h 1454856"/>
                    <a:gd name="connsiteX3" fmla="*/ 0 w 524214"/>
                    <a:gd name="connsiteY3" fmla="*/ 1289052 h 1454856"/>
                    <a:gd name="connsiteX4" fmla="*/ 58397 w 524214"/>
                    <a:gd name="connsiteY4" fmla="*/ 782723 h 1454856"/>
                    <a:gd name="connsiteX5" fmla="*/ 103682 w 524214"/>
                    <a:gd name="connsiteY5" fmla="*/ 706630 h 1454856"/>
                    <a:gd name="connsiteX6" fmla="*/ 204036 w 524214"/>
                    <a:gd name="connsiteY6" fmla="*/ 797689 h 1454856"/>
                    <a:gd name="connsiteX7" fmla="*/ 216068 w 524214"/>
                    <a:gd name="connsiteY7" fmla="*/ 810701 h 1454856"/>
                    <a:gd name="connsiteX8" fmla="*/ 214879 w 524214"/>
                    <a:gd name="connsiteY8" fmla="*/ 807527 h 1454856"/>
                    <a:gd name="connsiteX9" fmla="*/ 222997 w 524214"/>
                    <a:gd name="connsiteY9" fmla="*/ 814893 h 1454856"/>
                    <a:gd name="connsiteX10" fmla="*/ 205278 w 524214"/>
                    <a:gd name="connsiteY10" fmla="*/ 781906 h 1454856"/>
                    <a:gd name="connsiteX11" fmla="*/ 148717 w 524214"/>
                    <a:gd name="connsiteY11" fmla="*/ 630957 h 1454856"/>
                    <a:gd name="connsiteX12" fmla="*/ 524214 w 524214"/>
                    <a:gd name="connsiteY12" fmla="*/ 0 h 1454856"/>
                    <a:gd name="connsiteX0" fmla="*/ 524214 w 524214"/>
                    <a:gd name="connsiteY0" fmla="*/ 0 h 1454856"/>
                    <a:gd name="connsiteX1" fmla="*/ 282508 w 524214"/>
                    <a:gd name="connsiteY1" fmla="*/ 1322813 h 1454856"/>
                    <a:gd name="connsiteX2" fmla="*/ 149683 w 524214"/>
                    <a:gd name="connsiteY2" fmla="*/ 1454856 h 1454856"/>
                    <a:gd name="connsiteX3" fmla="*/ 0 w 524214"/>
                    <a:gd name="connsiteY3" fmla="*/ 1289052 h 1454856"/>
                    <a:gd name="connsiteX4" fmla="*/ 58397 w 524214"/>
                    <a:gd name="connsiteY4" fmla="*/ 782723 h 1454856"/>
                    <a:gd name="connsiteX5" fmla="*/ 101923 w 524214"/>
                    <a:gd name="connsiteY5" fmla="*/ 704771 h 1454856"/>
                    <a:gd name="connsiteX6" fmla="*/ 204036 w 524214"/>
                    <a:gd name="connsiteY6" fmla="*/ 797689 h 1454856"/>
                    <a:gd name="connsiteX7" fmla="*/ 216068 w 524214"/>
                    <a:gd name="connsiteY7" fmla="*/ 810701 h 1454856"/>
                    <a:gd name="connsiteX8" fmla="*/ 214879 w 524214"/>
                    <a:gd name="connsiteY8" fmla="*/ 807527 h 1454856"/>
                    <a:gd name="connsiteX9" fmla="*/ 222997 w 524214"/>
                    <a:gd name="connsiteY9" fmla="*/ 814893 h 1454856"/>
                    <a:gd name="connsiteX10" fmla="*/ 205278 w 524214"/>
                    <a:gd name="connsiteY10" fmla="*/ 781906 h 1454856"/>
                    <a:gd name="connsiteX11" fmla="*/ 148717 w 524214"/>
                    <a:gd name="connsiteY11" fmla="*/ 630957 h 1454856"/>
                    <a:gd name="connsiteX12" fmla="*/ 524214 w 524214"/>
                    <a:gd name="connsiteY12" fmla="*/ 0 h 1454856"/>
                    <a:gd name="connsiteX0" fmla="*/ 524214 w 524214"/>
                    <a:gd name="connsiteY0" fmla="*/ 0 h 1454856"/>
                    <a:gd name="connsiteX1" fmla="*/ 282508 w 524214"/>
                    <a:gd name="connsiteY1" fmla="*/ 1322813 h 1454856"/>
                    <a:gd name="connsiteX2" fmla="*/ 149683 w 524214"/>
                    <a:gd name="connsiteY2" fmla="*/ 1454856 h 1454856"/>
                    <a:gd name="connsiteX3" fmla="*/ 0 w 524214"/>
                    <a:gd name="connsiteY3" fmla="*/ 1289052 h 1454856"/>
                    <a:gd name="connsiteX4" fmla="*/ 58397 w 524214"/>
                    <a:gd name="connsiteY4" fmla="*/ 777147 h 1454856"/>
                    <a:gd name="connsiteX5" fmla="*/ 101923 w 524214"/>
                    <a:gd name="connsiteY5" fmla="*/ 704771 h 1454856"/>
                    <a:gd name="connsiteX6" fmla="*/ 204036 w 524214"/>
                    <a:gd name="connsiteY6" fmla="*/ 797689 h 1454856"/>
                    <a:gd name="connsiteX7" fmla="*/ 216068 w 524214"/>
                    <a:gd name="connsiteY7" fmla="*/ 810701 h 1454856"/>
                    <a:gd name="connsiteX8" fmla="*/ 214879 w 524214"/>
                    <a:gd name="connsiteY8" fmla="*/ 807527 h 1454856"/>
                    <a:gd name="connsiteX9" fmla="*/ 222997 w 524214"/>
                    <a:gd name="connsiteY9" fmla="*/ 814893 h 1454856"/>
                    <a:gd name="connsiteX10" fmla="*/ 205278 w 524214"/>
                    <a:gd name="connsiteY10" fmla="*/ 781906 h 1454856"/>
                    <a:gd name="connsiteX11" fmla="*/ 148717 w 524214"/>
                    <a:gd name="connsiteY11" fmla="*/ 630957 h 1454856"/>
                    <a:gd name="connsiteX12" fmla="*/ 524214 w 524214"/>
                    <a:gd name="connsiteY12" fmla="*/ 0 h 1454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4214" h="1454856">
                      <a:moveTo>
                        <a:pt x="524214" y="0"/>
                      </a:moveTo>
                      <a:lnTo>
                        <a:pt x="282508" y="1322813"/>
                      </a:lnTo>
                      <a:lnTo>
                        <a:pt x="149683" y="1454856"/>
                      </a:lnTo>
                      <a:lnTo>
                        <a:pt x="0" y="1289052"/>
                      </a:lnTo>
                      <a:lnTo>
                        <a:pt x="58397" y="777147"/>
                      </a:lnTo>
                      <a:lnTo>
                        <a:pt x="101923" y="704771"/>
                      </a:lnTo>
                      <a:lnTo>
                        <a:pt x="204036" y="797689"/>
                      </a:lnTo>
                      <a:lnTo>
                        <a:pt x="216068" y="810701"/>
                      </a:lnTo>
                      <a:lnTo>
                        <a:pt x="214879" y="807527"/>
                      </a:lnTo>
                      <a:lnTo>
                        <a:pt x="222997" y="814893"/>
                      </a:lnTo>
                      <a:lnTo>
                        <a:pt x="205278" y="781906"/>
                      </a:lnTo>
                      <a:lnTo>
                        <a:pt x="148717" y="630957"/>
                      </a:lnTo>
                      <a:lnTo>
                        <a:pt x="524214" y="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5290307" y="1746746"/>
                  <a:ext cx="478197" cy="1417989"/>
                </a:xfrm>
                <a:custGeom>
                  <a:avLst/>
                  <a:gdLst>
                    <a:gd name="connsiteX0" fmla="*/ 458921 w 487976"/>
                    <a:gd name="connsiteY0" fmla="*/ 0 h 1352687"/>
                    <a:gd name="connsiteX1" fmla="*/ 487976 w 487976"/>
                    <a:gd name="connsiteY1" fmla="*/ 26820 h 1352687"/>
                    <a:gd name="connsiteX2" fmla="*/ 154454 w 487976"/>
                    <a:gd name="connsiteY2" fmla="*/ 1352687 h 1352687"/>
                    <a:gd name="connsiteX3" fmla="*/ 0 w 487976"/>
                    <a:gd name="connsiteY3" fmla="*/ 1306586 h 1352687"/>
                    <a:gd name="connsiteX4" fmla="*/ 452070 w 487976"/>
                    <a:gd name="connsiteY4" fmla="*/ 1543 h 1352687"/>
                    <a:gd name="connsiteX0" fmla="*/ 452070 w 487976"/>
                    <a:gd name="connsiteY0" fmla="*/ 0 h 1351144"/>
                    <a:gd name="connsiteX1" fmla="*/ 487976 w 487976"/>
                    <a:gd name="connsiteY1" fmla="*/ 25277 h 1351144"/>
                    <a:gd name="connsiteX2" fmla="*/ 154454 w 487976"/>
                    <a:gd name="connsiteY2" fmla="*/ 1351144 h 1351144"/>
                    <a:gd name="connsiteX3" fmla="*/ 0 w 487976"/>
                    <a:gd name="connsiteY3" fmla="*/ 1305043 h 1351144"/>
                    <a:gd name="connsiteX4" fmla="*/ 452070 w 487976"/>
                    <a:gd name="connsiteY4" fmla="*/ 0 h 1351144"/>
                    <a:gd name="connsiteX0" fmla="*/ 490639 w 490639"/>
                    <a:gd name="connsiteY0" fmla="*/ 0 h 1456565"/>
                    <a:gd name="connsiteX1" fmla="*/ 487976 w 490639"/>
                    <a:gd name="connsiteY1" fmla="*/ 130698 h 1456565"/>
                    <a:gd name="connsiteX2" fmla="*/ 154454 w 490639"/>
                    <a:gd name="connsiteY2" fmla="*/ 1456565 h 1456565"/>
                    <a:gd name="connsiteX3" fmla="*/ 0 w 490639"/>
                    <a:gd name="connsiteY3" fmla="*/ 1410464 h 1456565"/>
                    <a:gd name="connsiteX4" fmla="*/ 490639 w 490639"/>
                    <a:gd name="connsiteY4" fmla="*/ 0 h 1456565"/>
                    <a:gd name="connsiteX0" fmla="*/ 521494 w 521494"/>
                    <a:gd name="connsiteY0" fmla="*/ 0 h 1528560"/>
                    <a:gd name="connsiteX1" fmla="*/ 487976 w 521494"/>
                    <a:gd name="connsiteY1" fmla="*/ 202693 h 1528560"/>
                    <a:gd name="connsiteX2" fmla="*/ 154454 w 521494"/>
                    <a:gd name="connsiteY2" fmla="*/ 1528560 h 1528560"/>
                    <a:gd name="connsiteX3" fmla="*/ 0 w 521494"/>
                    <a:gd name="connsiteY3" fmla="*/ 1482459 h 1528560"/>
                    <a:gd name="connsiteX4" fmla="*/ 521494 w 521494"/>
                    <a:gd name="connsiteY4" fmla="*/ 0 h 1528560"/>
                    <a:gd name="connsiteX0" fmla="*/ 518923 w 518923"/>
                    <a:gd name="connsiteY0" fmla="*/ 0 h 1536273"/>
                    <a:gd name="connsiteX1" fmla="*/ 487976 w 518923"/>
                    <a:gd name="connsiteY1" fmla="*/ 210406 h 1536273"/>
                    <a:gd name="connsiteX2" fmla="*/ 154454 w 518923"/>
                    <a:gd name="connsiteY2" fmla="*/ 1536273 h 1536273"/>
                    <a:gd name="connsiteX3" fmla="*/ 0 w 518923"/>
                    <a:gd name="connsiteY3" fmla="*/ 1490172 h 1536273"/>
                    <a:gd name="connsiteX4" fmla="*/ 518923 w 518923"/>
                    <a:gd name="connsiteY4" fmla="*/ 0 h 1536273"/>
                    <a:gd name="connsiteX0" fmla="*/ 516352 w 516352"/>
                    <a:gd name="connsiteY0" fmla="*/ 0 h 1531130"/>
                    <a:gd name="connsiteX1" fmla="*/ 487976 w 516352"/>
                    <a:gd name="connsiteY1" fmla="*/ 205263 h 1531130"/>
                    <a:gd name="connsiteX2" fmla="*/ 154454 w 516352"/>
                    <a:gd name="connsiteY2" fmla="*/ 1531130 h 1531130"/>
                    <a:gd name="connsiteX3" fmla="*/ 0 w 516352"/>
                    <a:gd name="connsiteY3" fmla="*/ 1485029 h 1531130"/>
                    <a:gd name="connsiteX4" fmla="*/ 516352 w 516352"/>
                    <a:gd name="connsiteY4" fmla="*/ 0 h 153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352" h="1531130">
                      <a:moveTo>
                        <a:pt x="516352" y="0"/>
                      </a:moveTo>
                      <a:cubicBezTo>
                        <a:pt x="515464" y="43566"/>
                        <a:pt x="488864" y="161697"/>
                        <a:pt x="487976" y="205263"/>
                      </a:cubicBezTo>
                      <a:lnTo>
                        <a:pt x="154454" y="1531130"/>
                      </a:lnTo>
                      <a:lnTo>
                        <a:pt x="0" y="1485029"/>
                      </a:lnTo>
                      <a:lnTo>
                        <a:pt x="516352" y="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5712418" y="2036871"/>
                  <a:ext cx="205544" cy="960364"/>
                </a:xfrm>
                <a:custGeom>
                  <a:avLst/>
                  <a:gdLst>
                    <a:gd name="connsiteX0" fmla="*/ 374 w 195582"/>
                    <a:gd name="connsiteY0" fmla="*/ 936374 h 936374"/>
                    <a:gd name="connsiteX1" fmla="*/ 0 w 195582"/>
                    <a:gd name="connsiteY1" fmla="*/ 936013 h 936374"/>
                    <a:gd name="connsiteX2" fmla="*/ 374 w 195582"/>
                    <a:gd name="connsiteY2" fmla="*/ 936374 h 936374"/>
                    <a:gd name="connsiteX3" fmla="*/ 145750 w 195582"/>
                    <a:gd name="connsiteY3" fmla="*/ 0 h 936374"/>
                    <a:gd name="connsiteX4" fmla="*/ 166790 w 195582"/>
                    <a:gd name="connsiteY4" fmla="*/ 19091 h 936374"/>
                    <a:gd name="connsiteX5" fmla="*/ 195582 w 195582"/>
                    <a:gd name="connsiteY5" fmla="*/ 749561 h 936374"/>
                    <a:gd name="connsiteX6" fmla="*/ 39640 w 195582"/>
                    <a:gd name="connsiteY6" fmla="*/ 901961 h 936374"/>
                    <a:gd name="connsiteX7" fmla="*/ 188534 w 195582"/>
                    <a:gd name="connsiteY7" fmla="*/ 746300 h 936374"/>
                    <a:gd name="connsiteX8" fmla="*/ 43738 w 195582"/>
                    <a:gd name="connsiteY8" fmla="*/ 583938 h 936374"/>
                    <a:gd name="connsiteX9" fmla="*/ 102644 w 195582"/>
                    <a:gd name="connsiteY9" fmla="*/ 73200 h 936374"/>
                    <a:gd name="connsiteX10" fmla="*/ 145750 w 195582"/>
                    <a:gd name="connsiteY10" fmla="*/ 0 h 936374"/>
                    <a:gd name="connsiteX0" fmla="*/ 374 w 195582"/>
                    <a:gd name="connsiteY0" fmla="*/ 936374 h 936374"/>
                    <a:gd name="connsiteX1" fmla="*/ 0 w 195582"/>
                    <a:gd name="connsiteY1" fmla="*/ 936013 h 936374"/>
                    <a:gd name="connsiteX2" fmla="*/ 374 w 195582"/>
                    <a:gd name="connsiteY2" fmla="*/ 936374 h 936374"/>
                    <a:gd name="connsiteX3" fmla="*/ 145750 w 195582"/>
                    <a:gd name="connsiteY3" fmla="*/ 0 h 936374"/>
                    <a:gd name="connsiteX4" fmla="*/ 166790 w 195582"/>
                    <a:gd name="connsiteY4" fmla="*/ 19091 h 936374"/>
                    <a:gd name="connsiteX5" fmla="*/ 195582 w 195582"/>
                    <a:gd name="connsiteY5" fmla="*/ 749561 h 936374"/>
                    <a:gd name="connsiteX6" fmla="*/ 188534 w 195582"/>
                    <a:gd name="connsiteY6" fmla="*/ 746300 h 936374"/>
                    <a:gd name="connsiteX7" fmla="*/ 43738 w 195582"/>
                    <a:gd name="connsiteY7" fmla="*/ 583938 h 936374"/>
                    <a:gd name="connsiteX8" fmla="*/ 102644 w 195582"/>
                    <a:gd name="connsiteY8" fmla="*/ 73200 h 936374"/>
                    <a:gd name="connsiteX9" fmla="*/ 145750 w 195582"/>
                    <a:gd name="connsiteY9" fmla="*/ 0 h 936374"/>
                    <a:gd name="connsiteX0" fmla="*/ 102012 w 151844"/>
                    <a:gd name="connsiteY0" fmla="*/ 0 h 749561"/>
                    <a:gd name="connsiteX1" fmla="*/ 123052 w 151844"/>
                    <a:gd name="connsiteY1" fmla="*/ 19091 h 749561"/>
                    <a:gd name="connsiteX2" fmla="*/ 151844 w 151844"/>
                    <a:gd name="connsiteY2" fmla="*/ 749561 h 749561"/>
                    <a:gd name="connsiteX3" fmla="*/ 144796 w 151844"/>
                    <a:gd name="connsiteY3" fmla="*/ 746300 h 749561"/>
                    <a:gd name="connsiteX4" fmla="*/ 0 w 151844"/>
                    <a:gd name="connsiteY4" fmla="*/ 583938 h 749561"/>
                    <a:gd name="connsiteX5" fmla="*/ 58906 w 151844"/>
                    <a:gd name="connsiteY5" fmla="*/ 73200 h 749561"/>
                    <a:gd name="connsiteX6" fmla="*/ 102012 w 151844"/>
                    <a:gd name="connsiteY6" fmla="*/ 0 h 749561"/>
                    <a:gd name="connsiteX0" fmla="*/ 102012 w 151844"/>
                    <a:gd name="connsiteY0" fmla="*/ 0 h 749561"/>
                    <a:gd name="connsiteX1" fmla="*/ 123052 w 151844"/>
                    <a:gd name="connsiteY1" fmla="*/ 19091 h 749561"/>
                    <a:gd name="connsiteX2" fmla="*/ 151844 w 151844"/>
                    <a:gd name="connsiteY2" fmla="*/ 749561 h 749561"/>
                    <a:gd name="connsiteX3" fmla="*/ 0 w 151844"/>
                    <a:gd name="connsiteY3" fmla="*/ 583938 h 749561"/>
                    <a:gd name="connsiteX4" fmla="*/ 58906 w 151844"/>
                    <a:gd name="connsiteY4" fmla="*/ 73200 h 749561"/>
                    <a:gd name="connsiteX5" fmla="*/ 102012 w 151844"/>
                    <a:gd name="connsiteY5" fmla="*/ 0 h 749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1844" h="749561">
                      <a:moveTo>
                        <a:pt x="102012" y="0"/>
                      </a:moveTo>
                      <a:lnTo>
                        <a:pt x="123052" y="19091"/>
                      </a:lnTo>
                      <a:lnTo>
                        <a:pt x="151844" y="749561"/>
                      </a:lnTo>
                      <a:lnTo>
                        <a:pt x="0" y="583938"/>
                      </a:lnTo>
                      <a:lnTo>
                        <a:pt x="58906" y="73200"/>
                      </a:lnTo>
                      <a:lnTo>
                        <a:pt x="102012" y="0"/>
                      </a:lnTo>
                      <a:close/>
                    </a:path>
                  </a:pathLst>
                </a:custGeom>
                <a:solidFill>
                  <a:schemeClr val="tx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 flipH="1">
                  <a:off x="975294" y="1509987"/>
                  <a:ext cx="559073" cy="1596971"/>
                </a:xfrm>
                <a:custGeom>
                  <a:avLst/>
                  <a:gdLst>
                    <a:gd name="connsiteX0" fmla="*/ 0 w 413792"/>
                    <a:gd name="connsiteY0" fmla="*/ 177992 h 1420540"/>
                    <a:gd name="connsiteX1" fmla="*/ 0 w 413792"/>
                    <a:gd name="connsiteY1" fmla="*/ 1420540 h 1420540"/>
                    <a:gd name="connsiteX2" fmla="*/ 413792 w 413792"/>
                    <a:gd name="connsiteY2" fmla="*/ 1244560 h 1420540"/>
                    <a:gd name="connsiteX3" fmla="*/ 413792 w 413792"/>
                    <a:gd name="connsiteY3" fmla="*/ 310441 h 1420540"/>
                    <a:gd name="connsiteX4" fmla="*/ 117167 w 413792"/>
                    <a:gd name="connsiteY4" fmla="*/ 442055 h 1420540"/>
                    <a:gd name="connsiteX5" fmla="*/ 0 w 413792"/>
                    <a:gd name="connsiteY5" fmla="*/ 177992 h 1420540"/>
                    <a:gd name="connsiteX6" fmla="*/ 109264 w 413792"/>
                    <a:gd name="connsiteY6" fmla="*/ 129508 h 1420540"/>
                    <a:gd name="connsiteX7" fmla="*/ 0 w 413792"/>
                    <a:gd name="connsiteY7" fmla="*/ 175976 h 1420540"/>
                    <a:gd name="connsiteX8" fmla="*/ 0 w 413792"/>
                    <a:gd name="connsiteY8" fmla="*/ 177989 h 1420540"/>
                    <a:gd name="connsiteX9" fmla="*/ 109264 w 413792"/>
                    <a:gd name="connsiteY9" fmla="*/ 129508 h 1420540"/>
                    <a:gd name="connsiteX10" fmla="*/ 413792 w 413792"/>
                    <a:gd name="connsiteY10" fmla="*/ 18 h 1420540"/>
                    <a:gd name="connsiteX11" fmla="*/ 413784 w 413792"/>
                    <a:gd name="connsiteY11" fmla="*/ 0 h 1420540"/>
                    <a:gd name="connsiteX12" fmla="*/ 413792 w 413792"/>
                    <a:gd name="connsiteY12" fmla="*/ 18 h 1420540"/>
                    <a:gd name="connsiteX0" fmla="*/ 0 w 413792"/>
                    <a:gd name="connsiteY0" fmla="*/ 177992 h 1420540"/>
                    <a:gd name="connsiteX1" fmla="*/ 0 w 413792"/>
                    <a:gd name="connsiteY1" fmla="*/ 1420540 h 1420540"/>
                    <a:gd name="connsiteX2" fmla="*/ 413792 w 413792"/>
                    <a:gd name="connsiteY2" fmla="*/ 1244560 h 1420540"/>
                    <a:gd name="connsiteX3" fmla="*/ 413792 w 413792"/>
                    <a:gd name="connsiteY3" fmla="*/ 310441 h 1420540"/>
                    <a:gd name="connsiteX4" fmla="*/ 117167 w 413792"/>
                    <a:gd name="connsiteY4" fmla="*/ 442055 h 1420540"/>
                    <a:gd name="connsiteX5" fmla="*/ 0 w 413792"/>
                    <a:gd name="connsiteY5" fmla="*/ 177992 h 1420540"/>
                    <a:gd name="connsiteX6" fmla="*/ 0 w 413792"/>
                    <a:gd name="connsiteY6" fmla="*/ 177989 h 1420540"/>
                    <a:gd name="connsiteX7" fmla="*/ 0 w 413792"/>
                    <a:gd name="connsiteY7" fmla="*/ 175976 h 1420540"/>
                    <a:gd name="connsiteX8" fmla="*/ 0 w 413792"/>
                    <a:gd name="connsiteY8" fmla="*/ 177989 h 1420540"/>
                    <a:gd name="connsiteX9" fmla="*/ 413792 w 413792"/>
                    <a:gd name="connsiteY9" fmla="*/ 18 h 1420540"/>
                    <a:gd name="connsiteX10" fmla="*/ 413784 w 413792"/>
                    <a:gd name="connsiteY10" fmla="*/ 0 h 1420540"/>
                    <a:gd name="connsiteX11" fmla="*/ 413792 w 413792"/>
                    <a:gd name="connsiteY11" fmla="*/ 18 h 1420540"/>
                    <a:gd name="connsiteX0" fmla="*/ 0 w 413792"/>
                    <a:gd name="connsiteY0" fmla="*/ 2016 h 1244564"/>
                    <a:gd name="connsiteX1" fmla="*/ 0 w 413792"/>
                    <a:gd name="connsiteY1" fmla="*/ 1244564 h 1244564"/>
                    <a:gd name="connsiteX2" fmla="*/ 413792 w 413792"/>
                    <a:gd name="connsiteY2" fmla="*/ 1068584 h 1244564"/>
                    <a:gd name="connsiteX3" fmla="*/ 413792 w 413792"/>
                    <a:gd name="connsiteY3" fmla="*/ 134465 h 1244564"/>
                    <a:gd name="connsiteX4" fmla="*/ 117167 w 413792"/>
                    <a:gd name="connsiteY4" fmla="*/ 266079 h 1244564"/>
                    <a:gd name="connsiteX5" fmla="*/ 0 w 413792"/>
                    <a:gd name="connsiteY5" fmla="*/ 2016 h 1244564"/>
                    <a:gd name="connsiteX6" fmla="*/ 0 w 413792"/>
                    <a:gd name="connsiteY6" fmla="*/ 2013 h 1244564"/>
                    <a:gd name="connsiteX7" fmla="*/ 0 w 413792"/>
                    <a:gd name="connsiteY7" fmla="*/ 0 h 1244564"/>
                    <a:gd name="connsiteX8" fmla="*/ 0 w 413792"/>
                    <a:gd name="connsiteY8" fmla="*/ 2013 h 1244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3792" h="1244564">
                      <a:moveTo>
                        <a:pt x="0" y="2016"/>
                      </a:moveTo>
                      <a:lnTo>
                        <a:pt x="0" y="1244564"/>
                      </a:lnTo>
                      <a:lnTo>
                        <a:pt x="413792" y="1068584"/>
                      </a:lnTo>
                      <a:lnTo>
                        <a:pt x="413792" y="134465"/>
                      </a:lnTo>
                      <a:lnTo>
                        <a:pt x="117167" y="266079"/>
                      </a:lnTo>
                      <a:lnTo>
                        <a:pt x="0" y="2016"/>
                      </a:lnTo>
                      <a:close/>
                      <a:moveTo>
                        <a:pt x="0" y="2013"/>
                      </a:moveTo>
                      <a:lnTo>
                        <a:pt x="0" y="0"/>
                      </a:lnTo>
                      <a:lnTo>
                        <a:pt x="0" y="2013"/>
                      </a:lnTo>
                      <a:close/>
                    </a:path>
                  </a:pathLst>
                </a:custGeom>
                <a:solidFill>
                  <a:schemeClr val="tx1">
                    <a:alpha val="2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1255363" y="1516682"/>
                  <a:ext cx="279692" cy="810594"/>
                </a:xfrm>
                <a:custGeom>
                  <a:avLst/>
                  <a:gdLst>
                    <a:gd name="connsiteX0" fmla="*/ 206620 w 206620"/>
                    <a:gd name="connsiteY0" fmla="*/ 0 h 632666"/>
                    <a:gd name="connsiteX1" fmla="*/ 204945 w 206620"/>
                    <a:gd name="connsiteY1" fmla="*/ 632666 h 632666"/>
                    <a:gd name="connsiteX2" fmla="*/ 0 w 206620"/>
                    <a:gd name="connsiteY2" fmla="*/ 221549 h 632666"/>
                    <a:gd name="connsiteX3" fmla="*/ 87779 w 206620"/>
                    <a:gd name="connsiteY3" fmla="*/ 260496 h 632666"/>
                    <a:gd name="connsiteX4" fmla="*/ 206620 w 206620"/>
                    <a:gd name="connsiteY4" fmla="*/ 0 h 632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620" h="632666">
                      <a:moveTo>
                        <a:pt x="206620" y="0"/>
                      </a:moveTo>
                      <a:cubicBezTo>
                        <a:pt x="206062" y="210889"/>
                        <a:pt x="205503" y="421777"/>
                        <a:pt x="204945" y="632666"/>
                      </a:cubicBezTo>
                      <a:lnTo>
                        <a:pt x="0" y="221549"/>
                      </a:lnTo>
                      <a:lnTo>
                        <a:pt x="87779" y="260496"/>
                      </a:lnTo>
                      <a:cubicBezTo>
                        <a:pt x="126307" y="173664"/>
                        <a:pt x="168092" y="86832"/>
                        <a:pt x="206620" y="0"/>
                      </a:cubicBezTo>
                      <a:close/>
                    </a:path>
                  </a:pathLst>
                </a:cu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2965296" y="2677778"/>
                  <a:ext cx="720622" cy="53317"/>
                </a:xfrm>
                <a:custGeom>
                  <a:avLst/>
                  <a:gdLst>
                    <a:gd name="connsiteX0" fmla="*/ 0 w 529095"/>
                    <a:gd name="connsiteY0" fmla="*/ 0 h 41614"/>
                    <a:gd name="connsiteX1" fmla="*/ 529095 w 529095"/>
                    <a:gd name="connsiteY1" fmla="*/ 38780 h 41614"/>
                    <a:gd name="connsiteX2" fmla="*/ 37368 w 529095"/>
                    <a:gd name="connsiteY2" fmla="*/ 41614 h 41614"/>
                    <a:gd name="connsiteX3" fmla="*/ 0 w 529095"/>
                    <a:gd name="connsiteY3" fmla="*/ 0 h 41614"/>
                    <a:gd name="connsiteX0" fmla="*/ 0 w 535612"/>
                    <a:gd name="connsiteY0" fmla="*/ 0 h 41614"/>
                    <a:gd name="connsiteX1" fmla="*/ 535612 w 535612"/>
                    <a:gd name="connsiteY1" fmla="*/ 38780 h 41614"/>
                    <a:gd name="connsiteX2" fmla="*/ 37368 w 535612"/>
                    <a:gd name="connsiteY2" fmla="*/ 41614 h 41614"/>
                    <a:gd name="connsiteX3" fmla="*/ 0 w 535612"/>
                    <a:gd name="connsiteY3" fmla="*/ 0 h 41614"/>
                    <a:gd name="connsiteX0" fmla="*/ 0 w 542129"/>
                    <a:gd name="connsiteY0" fmla="*/ 0 h 41614"/>
                    <a:gd name="connsiteX1" fmla="*/ 542129 w 542129"/>
                    <a:gd name="connsiteY1" fmla="*/ 38780 h 41614"/>
                    <a:gd name="connsiteX2" fmla="*/ 37368 w 542129"/>
                    <a:gd name="connsiteY2" fmla="*/ 41614 h 41614"/>
                    <a:gd name="connsiteX3" fmla="*/ 0 w 542129"/>
                    <a:gd name="connsiteY3" fmla="*/ 0 h 41614"/>
                    <a:gd name="connsiteX0" fmla="*/ 0 w 532354"/>
                    <a:gd name="connsiteY0" fmla="*/ 0 h 41614"/>
                    <a:gd name="connsiteX1" fmla="*/ 532354 w 532354"/>
                    <a:gd name="connsiteY1" fmla="*/ 40501 h 41614"/>
                    <a:gd name="connsiteX2" fmla="*/ 37368 w 532354"/>
                    <a:gd name="connsiteY2" fmla="*/ 41614 h 41614"/>
                    <a:gd name="connsiteX3" fmla="*/ 0 w 532354"/>
                    <a:gd name="connsiteY3" fmla="*/ 0 h 41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2354" h="41614">
                      <a:moveTo>
                        <a:pt x="0" y="0"/>
                      </a:moveTo>
                      <a:lnTo>
                        <a:pt x="532354" y="40501"/>
                      </a:lnTo>
                      <a:lnTo>
                        <a:pt x="37368" y="416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6803964" y="1739732"/>
                  <a:ext cx="446935" cy="967728"/>
                </a:xfrm>
                <a:prstGeom prst="rect">
                  <a:avLst/>
                </a:prstGeom>
                <a:solidFill>
                  <a:schemeClr val="tx1">
                    <a:alpha val="3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 flipV="1">
                  <a:off x="6798698" y="2615646"/>
                  <a:ext cx="452421" cy="88790"/>
                </a:xfrm>
                <a:custGeom>
                  <a:avLst/>
                  <a:gdLst>
                    <a:gd name="connsiteX0" fmla="*/ 328320 w 328320"/>
                    <a:gd name="connsiteY0" fmla="*/ 69300 h 69300"/>
                    <a:gd name="connsiteX1" fmla="*/ 325420 w 328320"/>
                    <a:gd name="connsiteY1" fmla="*/ 0 h 69300"/>
                    <a:gd name="connsiteX2" fmla="*/ 0 w 328320"/>
                    <a:gd name="connsiteY2" fmla="*/ 0 h 69300"/>
                    <a:gd name="connsiteX3" fmla="*/ 328320 w 328320"/>
                    <a:gd name="connsiteY3" fmla="*/ 69300 h 69300"/>
                    <a:gd name="connsiteX0" fmla="*/ 328320 w 330249"/>
                    <a:gd name="connsiteY0" fmla="*/ 69300 h 69300"/>
                    <a:gd name="connsiteX1" fmla="*/ 330249 w 330249"/>
                    <a:gd name="connsiteY1" fmla="*/ 0 h 69300"/>
                    <a:gd name="connsiteX2" fmla="*/ 0 w 330249"/>
                    <a:gd name="connsiteY2" fmla="*/ 0 h 69300"/>
                    <a:gd name="connsiteX3" fmla="*/ 328320 w 330249"/>
                    <a:gd name="connsiteY3" fmla="*/ 69300 h 69300"/>
                    <a:gd name="connsiteX0" fmla="*/ 329930 w 330249"/>
                    <a:gd name="connsiteY0" fmla="*/ 69300 h 69300"/>
                    <a:gd name="connsiteX1" fmla="*/ 330249 w 330249"/>
                    <a:gd name="connsiteY1" fmla="*/ 0 h 69300"/>
                    <a:gd name="connsiteX2" fmla="*/ 0 w 330249"/>
                    <a:gd name="connsiteY2" fmla="*/ 0 h 69300"/>
                    <a:gd name="connsiteX3" fmla="*/ 329930 w 330249"/>
                    <a:gd name="connsiteY3" fmla="*/ 69300 h 69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249" h="69300">
                      <a:moveTo>
                        <a:pt x="329930" y="69300"/>
                      </a:moveTo>
                      <a:cubicBezTo>
                        <a:pt x="330036" y="46200"/>
                        <a:pt x="330143" y="23100"/>
                        <a:pt x="330249" y="0"/>
                      </a:cubicBezTo>
                      <a:lnTo>
                        <a:pt x="0" y="0"/>
                      </a:lnTo>
                      <a:lnTo>
                        <a:pt x="329930" y="69300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6803230" y="1740548"/>
                  <a:ext cx="447675" cy="580664"/>
                </a:xfrm>
                <a:custGeom>
                  <a:avLst/>
                  <a:gdLst>
                    <a:gd name="connsiteX0" fmla="*/ 0 w 474939"/>
                    <a:gd name="connsiteY0" fmla="*/ 0 h 626995"/>
                    <a:gd name="connsiteX1" fmla="*/ 472867 w 474939"/>
                    <a:gd name="connsiteY1" fmla="*/ 0 h 626995"/>
                    <a:gd name="connsiteX2" fmla="*/ 474939 w 474939"/>
                    <a:gd name="connsiteY2" fmla="*/ 626995 h 626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4939" h="626995">
                      <a:moveTo>
                        <a:pt x="0" y="0"/>
                      </a:moveTo>
                      <a:lnTo>
                        <a:pt x="472867" y="0"/>
                      </a:lnTo>
                      <a:lnTo>
                        <a:pt x="474939" y="626995"/>
                      </a:lnTo>
                      <a:close/>
                    </a:path>
                  </a:pathLst>
                </a:cu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082065" y="1214311"/>
                <a:ext cx="2355032" cy="602788"/>
                <a:chOff x="1082065" y="1168590"/>
                <a:chExt cx="1841538" cy="471355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1082065" y="1176384"/>
                  <a:ext cx="937688" cy="228771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2 0 1 6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082065" y="1516511"/>
                  <a:ext cx="937688" cy="123434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solidFill>
                        <a:prstClr val="black"/>
                      </a:solidFill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defRPr>
                  </a:lvl1pPr>
                </a:lstStyle>
                <a:p>
                  <a:r>
                    <a:rPr lang="en-US" sz="4286" spc="429" dirty="0">
                      <a:solidFill>
                        <a:schemeClr val="tx1"/>
                      </a:solidFill>
                    </a:rPr>
                    <a:t>Kobe, Japan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227523" y="1168590"/>
                  <a:ext cx="696080" cy="443572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>
                    <a:defRPr sz="6000" b="1">
                      <a:latin typeface="Matura MT Script Capitals" panose="03020802060602070202" pitchFamily="66" charset="0"/>
                    </a:defRPr>
                  </a:lvl1pPr>
                </a:lstStyle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The 15</a:t>
                  </a:r>
                  <a:r>
                    <a:rPr lang="en-US" sz="4286" baseline="30000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th</a:t>
                  </a:r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 </a:t>
                  </a:r>
                </a:p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International</a:t>
                  </a:r>
                </a:p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Semantic Web</a:t>
                  </a:r>
                </a:p>
                <a:p>
                  <a:pPr algn="just"/>
                  <a:r>
                    <a:rPr lang="en-US" sz="4286" dirty="0">
                      <a:latin typeface="Leelawadee UI Semilight" panose="020B0402040204020203" pitchFamily="34" charset="-34"/>
                      <a:cs typeface="Leelawadee UI Semilight" panose="020B0402040204020203" pitchFamily="34" charset="-34"/>
                    </a:rPr>
                    <a:t>Conference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93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9144000" cy="14210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>
            <a:off x="389253" y="1964725"/>
            <a:ext cx="8322261" cy="4212238"/>
          </a:xfrm>
        </p:spPr>
        <p:txBody>
          <a:bodyPr vert="horz"/>
          <a:lstStyle/>
          <a:p>
            <a:pPr>
              <a:buFont typeface="Wingdings" charset="2"/>
              <a:buChar char="§"/>
            </a:pPr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9</a:t>
            </a:fld>
            <a:endParaRPr lang="en-US"/>
          </a:p>
        </p:txBody>
      </p:sp>
      <p:sp>
        <p:nvSpPr>
          <p:cNvPr id="101" name="Parallelogram 100"/>
          <p:cNvSpPr/>
          <p:nvPr/>
        </p:nvSpPr>
        <p:spPr>
          <a:xfrm>
            <a:off x="389253" y="0"/>
            <a:ext cx="6605907" cy="1421026"/>
          </a:xfrm>
          <a:prstGeom prst="parallelogram">
            <a:avLst>
              <a:gd name="adj" fmla="val 157986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arallelogram 101"/>
          <p:cNvSpPr/>
          <p:nvPr/>
        </p:nvSpPr>
        <p:spPr>
          <a:xfrm>
            <a:off x="3810000" y="0"/>
            <a:ext cx="5334000" cy="1421026"/>
          </a:xfrm>
          <a:prstGeom prst="parallelogram">
            <a:avLst>
              <a:gd name="adj" fmla="val 101145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3047060" y="-1"/>
            <a:ext cx="3690002" cy="1421026"/>
          </a:xfrm>
          <a:prstGeom prst="parallelogram">
            <a:avLst>
              <a:gd name="adj" fmla="val 101145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4389119" y="-1"/>
            <a:ext cx="4126229" cy="1421026"/>
          </a:xfrm>
          <a:prstGeom prst="parallelogram">
            <a:avLst>
              <a:gd name="adj" fmla="val 153696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flipH="1">
            <a:off x="-2" y="-15241"/>
            <a:ext cx="6309361" cy="1436266"/>
          </a:xfrm>
          <a:custGeom>
            <a:avLst/>
            <a:gdLst>
              <a:gd name="connsiteX0" fmla="*/ 0 w 4257866"/>
              <a:gd name="connsiteY0" fmla="*/ 1421026 h 1421026"/>
              <a:gd name="connsiteX1" fmla="*/ 2473623 w 4257866"/>
              <a:gd name="connsiteY1" fmla="*/ 0 h 1421026"/>
              <a:gd name="connsiteX2" fmla="*/ 4257866 w 4257866"/>
              <a:gd name="connsiteY2" fmla="*/ 0 h 1421026"/>
              <a:gd name="connsiteX3" fmla="*/ 1784243 w 4257866"/>
              <a:gd name="connsiteY3" fmla="*/ 1421026 h 1421026"/>
              <a:gd name="connsiteX4" fmla="*/ 0 w 4257866"/>
              <a:gd name="connsiteY4" fmla="*/ 1421026 h 1421026"/>
              <a:gd name="connsiteX0" fmla="*/ 0 w 4257866"/>
              <a:gd name="connsiteY0" fmla="*/ 1436266 h 1436266"/>
              <a:gd name="connsiteX1" fmla="*/ 3586143 w 4257866"/>
              <a:gd name="connsiteY1" fmla="*/ 0 h 1436266"/>
              <a:gd name="connsiteX2" fmla="*/ 4257866 w 4257866"/>
              <a:gd name="connsiteY2" fmla="*/ 15240 h 1436266"/>
              <a:gd name="connsiteX3" fmla="*/ 1784243 w 4257866"/>
              <a:gd name="connsiteY3" fmla="*/ 1436266 h 1436266"/>
              <a:gd name="connsiteX4" fmla="*/ 0 w 4257866"/>
              <a:gd name="connsiteY4" fmla="*/ 1436266 h 143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866" h="1436266">
                <a:moveTo>
                  <a:pt x="0" y="1436266"/>
                </a:moveTo>
                <a:lnTo>
                  <a:pt x="3586143" y="0"/>
                </a:lnTo>
                <a:lnTo>
                  <a:pt x="4257866" y="15240"/>
                </a:lnTo>
                <a:lnTo>
                  <a:pt x="1784243" y="1436266"/>
                </a:lnTo>
                <a:lnTo>
                  <a:pt x="0" y="1436266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253" y="265828"/>
            <a:ext cx="6347809" cy="913729"/>
          </a:xfrm>
        </p:spPr>
        <p:txBody>
          <a:bodyPr/>
          <a:lstStyle/>
          <a:p>
            <a:r>
              <a:rPr lang="en-US" b="1" dirty="0" smtClean="0"/>
              <a:t>Heading</a:t>
            </a:r>
            <a:endParaRPr lang="en-US" b="1" dirty="0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rcRect t="23236" r="43810" b="23236"/>
          <a:stretch>
            <a:fillRect/>
          </a:stretch>
        </p:blipFill>
        <p:spPr>
          <a:xfrm>
            <a:off x="7604726" y="-1"/>
            <a:ext cx="1539274" cy="1421027"/>
          </a:xfrm>
          <a:custGeom>
            <a:avLst/>
            <a:gdLst>
              <a:gd name="connsiteX0" fmla="*/ 0 w 1539274"/>
              <a:gd name="connsiteY0" fmla="*/ 0 h 1421027"/>
              <a:gd name="connsiteX1" fmla="*/ 1539274 w 1539274"/>
              <a:gd name="connsiteY1" fmla="*/ 0 h 1421027"/>
              <a:gd name="connsiteX2" fmla="*/ 1539274 w 1539274"/>
              <a:gd name="connsiteY2" fmla="*/ 1421027 h 1421027"/>
              <a:gd name="connsiteX3" fmla="*/ 0 w 1539274"/>
              <a:gd name="connsiteY3" fmla="*/ 1421027 h 142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74" h="1421027">
                <a:moveTo>
                  <a:pt x="0" y="0"/>
                </a:moveTo>
                <a:lnTo>
                  <a:pt x="1539274" y="0"/>
                </a:lnTo>
                <a:lnTo>
                  <a:pt x="1539274" y="1421027"/>
                </a:lnTo>
                <a:lnTo>
                  <a:pt x="0" y="142102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9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flipV="1">
            <a:off x="-243444" y="-12356"/>
            <a:ext cx="1509814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0" y="0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V="1">
            <a:off x="564113" y="2"/>
            <a:ext cx="2820899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V="1">
            <a:off x="1535944" y="-15238"/>
            <a:ext cx="3508496" cy="6870356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654" h="6697050">
                <a:moveTo>
                  <a:pt x="2386601" y="14856"/>
                </a:moveTo>
                <a:lnTo>
                  <a:pt x="5077654" y="0"/>
                </a:lnTo>
                <a:lnTo>
                  <a:pt x="2367518" y="6697050"/>
                </a:lnTo>
                <a:lnTo>
                  <a:pt x="0" y="6685005"/>
                </a:lnTo>
                <a:lnTo>
                  <a:pt x="2386601" y="14856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40660" y="1709740"/>
            <a:ext cx="4695567" cy="265219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Final Slide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40660" y="4589464"/>
            <a:ext cx="4695567" cy="15001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Description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426439" y="98668"/>
            <a:ext cx="4467099" cy="7146488"/>
            <a:chOff x="-163883" y="2154100"/>
            <a:chExt cx="1315994" cy="2105335"/>
          </a:xfrm>
        </p:grpSpPr>
        <p:sp>
          <p:nvSpPr>
            <p:cNvPr id="8" name="Freeform 7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34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154312" cy="1325563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314303" y="0"/>
            <a:ext cx="28296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440" y="1825625"/>
            <a:ext cx="4929522" cy="4351338"/>
          </a:xfrm>
        </p:spPr>
        <p:txBody>
          <a:bodyPr vert="horz"/>
          <a:lstStyle/>
          <a:p>
            <a:pPr>
              <a:buFont typeface="Wingdings" charset="2"/>
              <a:buChar char="§"/>
            </a:pPr>
            <a:r>
              <a:rPr lang="en-US" dirty="0" smtClean="0"/>
              <a:t>First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Second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Third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t="10849" b="22252"/>
          <a:stretch/>
        </p:blipFill>
        <p:spPr>
          <a:xfrm rot="16200000">
            <a:off x="3928586" y="1634014"/>
            <a:ext cx="6858000" cy="358997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 flipH="1" flipV="1">
            <a:off x="5554029" y="-18417"/>
            <a:ext cx="3589970" cy="6885596"/>
            <a:chOff x="-243442" y="-15238"/>
            <a:chExt cx="5287882" cy="6885596"/>
          </a:xfrm>
        </p:grpSpPr>
        <p:sp>
          <p:nvSpPr>
            <p:cNvPr id="30" name="Freeform 29"/>
            <p:cNvSpPr/>
            <p:nvPr/>
          </p:nvSpPr>
          <p:spPr>
            <a:xfrm>
              <a:off x="-243442" y="-12356"/>
              <a:ext cx="2603213" cy="6870356"/>
            </a:xfrm>
            <a:custGeom>
              <a:avLst/>
              <a:gdLst>
                <a:gd name="connsiteX0" fmla="*/ 0 w 5077654"/>
                <a:gd name="connsiteY0" fmla="*/ 0 h 6685005"/>
                <a:gd name="connsiteX1" fmla="*/ 5077654 w 5077654"/>
                <a:gd name="connsiteY1" fmla="*/ 0 h 6685005"/>
                <a:gd name="connsiteX2" fmla="*/ 1054606 w 5077654"/>
                <a:gd name="connsiteY2" fmla="*/ 6685005 h 6685005"/>
                <a:gd name="connsiteX3" fmla="*/ 0 w 5077654"/>
                <a:gd name="connsiteY3" fmla="*/ 6685005 h 6685005"/>
                <a:gd name="connsiteX0" fmla="*/ 0 w 5077654"/>
                <a:gd name="connsiteY0" fmla="*/ 0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0 w 5077654"/>
                <a:gd name="connsiteY4" fmla="*/ 0 h 669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654" h="6697050">
                  <a:moveTo>
                    <a:pt x="0" y="0"/>
                  </a:moveTo>
                  <a:lnTo>
                    <a:pt x="5077654" y="0"/>
                  </a:lnTo>
                  <a:lnTo>
                    <a:pt x="2367518" y="6697050"/>
                  </a:lnTo>
                  <a:lnTo>
                    <a:pt x="0" y="6685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64113" y="2"/>
              <a:ext cx="2820899" cy="6870356"/>
            </a:xfrm>
            <a:custGeom>
              <a:avLst/>
              <a:gdLst>
                <a:gd name="connsiteX0" fmla="*/ 0 w 5077654"/>
                <a:gd name="connsiteY0" fmla="*/ 0 h 6685005"/>
                <a:gd name="connsiteX1" fmla="*/ 5077654 w 5077654"/>
                <a:gd name="connsiteY1" fmla="*/ 0 h 6685005"/>
                <a:gd name="connsiteX2" fmla="*/ 1054606 w 5077654"/>
                <a:gd name="connsiteY2" fmla="*/ 6685005 h 6685005"/>
                <a:gd name="connsiteX3" fmla="*/ 0 w 5077654"/>
                <a:gd name="connsiteY3" fmla="*/ 6685005 h 6685005"/>
                <a:gd name="connsiteX0" fmla="*/ 0 w 5077654"/>
                <a:gd name="connsiteY0" fmla="*/ 0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0 w 5077654"/>
                <a:gd name="connsiteY4" fmla="*/ 0 h 6697050"/>
                <a:gd name="connsiteX0" fmla="*/ 2386601 w 5077654"/>
                <a:gd name="connsiteY0" fmla="*/ 14856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2386601 w 5077654"/>
                <a:gd name="connsiteY4" fmla="*/ 14856 h 669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654" h="6697050">
                  <a:moveTo>
                    <a:pt x="2386601" y="14856"/>
                  </a:moveTo>
                  <a:lnTo>
                    <a:pt x="5077654" y="0"/>
                  </a:lnTo>
                  <a:lnTo>
                    <a:pt x="2367518" y="6697050"/>
                  </a:lnTo>
                  <a:lnTo>
                    <a:pt x="0" y="6685005"/>
                  </a:lnTo>
                  <a:lnTo>
                    <a:pt x="2386601" y="14856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535944" y="-15238"/>
              <a:ext cx="3508496" cy="6870356"/>
            </a:xfrm>
            <a:custGeom>
              <a:avLst/>
              <a:gdLst>
                <a:gd name="connsiteX0" fmla="*/ 0 w 5077654"/>
                <a:gd name="connsiteY0" fmla="*/ 0 h 6685005"/>
                <a:gd name="connsiteX1" fmla="*/ 5077654 w 5077654"/>
                <a:gd name="connsiteY1" fmla="*/ 0 h 6685005"/>
                <a:gd name="connsiteX2" fmla="*/ 1054606 w 5077654"/>
                <a:gd name="connsiteY2" fmla="*/ 6685005 h 6685005"/>
                <a:gd name="connsiteX3" fmla="*/ 0 w 5077654"/>
                <a:gd name="connsiteY3" fmla="*/ 6685005 h 6685005"/>
                <a:gd name="connsiteX0" fmla="*/ 0 w 5077654"/>
                <a:gd name="connsiteY0" fmla="*/ 0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0 w 5077654"/>
                <a:gd name="connsiteY4" fmla="*/ 0 h 6697050"/>
                <a:gd name="connsiteX0" fmla="*/ 2386601 w 5077654"/>
                <a:gd name="connsiteY0" fmla="*/ 14856 h 6697050"/>
                <a:gd name="connsiteX1" fmla="*/ 5077654 w 5077654"/>
                <a:gd name="connsiteY1" fmla="*/ 0 h 6697050"/>
                <a:gd name="connsiteX2" fmla="*/ 2367518 w 5077654"/>
                <a:gd name="connsiteY2" fmla="*/ 6697050 h 6697050"/>
                <a:gd name="connsiteX3" fmla="*/ 0 w 5077654"/>
                <a:gd name="connsiteY3" fmla="*/ 6685005 h 6697050"/>
                <a:gd name="connsiteX4" fmla="*/ 2386601 w 5077654"/>
                <a:gd name="connsiteY4" fmla="*/ 14856 h 669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7654" h="6697050">
                  <a:moveTo>
                    <a:pt x="2386601" y="14856"/>
                  </a:moveTo>
                  <a:lnTo>
                    <a:pt x="5077654" y="0"/>
                  </a:lnTo>
                  <a:lnTo>
                    <a:pt x="2367518" y="6697050"/>
                  </a:lnTo>
                  <a:lnTo>
                    <a:pt x="0" y="6685005"/>
                  </a:lnTo>
                  <a:lnTo>
                    <a:pt x="2386601" y="14856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 19"/>
          <p:cNvSpPr/>
          <p:nvPr/>
        </p:nvSpPr>
        <p:spPr>
          <a:xfrm flipH="1">
            <a:off x="6190717" y="-21627"/>
            <a:ext cx="2949822" cy="6873566"/>
          </a:xfrm>
          <a:custGeom>
            <a:avLst/>
            <a:gdLst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365760 w 2468880"/>
              <a:gd name="connsiteY3" fmla="*/ 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179817 w 2468880"/>
              <a:gd name="connsiteY3" fmla="*/ 1524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0 w 2468880"/>
              <a:gd name="connsiteY3" fmla="*/ 0 h 6812280"/>
              <a:gd name="connsiteX0" fmla="*/ 0 w 2592842"/>
              <a:gd name="connsiteY0" fmla="*/ 0 h 6827520"/>
              <a:gd name="connsiteX1" fmla="*/ 1021080 w 2592842"/>
              <a:gd name="connsiteY1" fmla="*/ 6812280 h 6827520"/>
              <a:gd name="connsiteX2" fmla="*/ 2592842 w 2592842"/>
              <a:gd name="connsiteY2" fmla="*/ 6827520 h 6827520"/>
              <a:gd name="connsiteX3" fmla="*/ 0 w 2592842"/>
              <a:gd name="connsiteY3" fmla="*/ 0 h 6827520"/>
              <a:gd name="connsiteX0" fmla="*/ 0 w 3053684"/>
              <a:gd name="connsiteY0" fmla="*/ 0 h 6815589"/>
              <a:gd name="connsiteX1" fmla="*/ 1481922 w 3053684"/>
              <a:gd name="connsiteY1" fmla="*/ 6800349 h 6815589"/>
              <a:gd name="connsiteX2" fmla="*/ 3053684 w 3053684"/>
              <a:gd name="connsiteY2" fmla="*/ 6815589 h 6815589"/>
              <a:gd name="connsiteX3" fmla="*/ 0 w 3053684"/>
              <a:gd name="connsiteY3" fmla="*/ 0 h 68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3684" h="6815589">
                <a:moveTo>
                  <a:pt x="0" y="0"/>
                </a:moveTo>
                <a:lnTo>
                  <a:pt x="1481922" y="6800349"/>
                </a:lnTo>
                <a:lnTo>
                  <a:pt x="3053684" y="68155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H="1">
            <a:off x="5564616" y="-33246"/>
            <a:ext cx="3563433" cy="6909661"/>
          </a:xfrm>
          <a:custGeom>
            <a:avLst/>
            <a:gdLst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365760 w 2468880"/>
              <a:gd name="connsiteY3" fmla="*/ 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179817 w 2468880"/>
              <a:gd name="connsiteY3" fmla="*/ 1524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0 w 2468880"/>
              <a:gd name="connsiteY3" fmla="*/ 0 h 6812280"/>
              <a:gd name="connsiteX0" fmla="*/ 0 w 2592842"/>
              <a:gd name="connsiteY0" fmla="*/ 0 h 6827520"/>
              <a:gd name="connsiteX1" fmla="*/ 1021080 w 2592842"/>
              <a:gd name="connsiteY1" fmla="*/ 6812280 h 6827520"/>
              <a:gd name="connsiteX2" fmla="*/ 2592842 w 2592842"/>
              <a:gd name="connsiteY2" fmla="*/ 6827520 h 6827520"/>
              <a:gd name="connsiteX3" fmla="*/ 0 w 2592842"/>
              <a:gd name="connsiteY3" fmla="*/ 0 h 6827520"/>
              <a:gd name="connsiteX0" fmla="*/ 0 w 3688900"/>
              <a:gd name="connsiteY0" fmla="*/ 0 h 6851380"/>
              <a:gd name="connsiteX1" fmla="*/ 2117138 w 3688900"/>
              <a:gd name="connsiteY1" fmla="*/ 6836140 h 6851380"/>
              <a:gd name="connsiteX2" fmla="*/ 3688900 w 3688900"/>
              <a:gd name="connsiteY2" fmla="*/ 6851380 h 6851380"/>
              <a:gd name="connsiteX3" fmla="*/ 0 w 3688900"/>
              <a:gd name="connsiteY3" fmla="*/ 0 h 685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8900" h="6851380">
                <a:moveTo>
                  <a:pt x="0" y="0"/>
                </a:moveTo>
                <a:lnTo>
                  <a:pt x="2117138" y="6836140"/>
                </a:lnTo>
                <a:lnTo>
                  <a:pt x="3688900" y="6851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562865" y="120885"/>
            <a:ext cx="5163753" cy="6972012"/>
            <a:chOff x="6314303" y="2202513"/>
            <a:chExt cx="2779222" cy="3993027"/>
          </a:xfrm>
        </p:grpSpPr>
        <p:sp>
          <p:nvSpPr>
            <p:cNvPr id="9" name="Freeform 8"/>
            <p:cNvSpPr/>
            <p:nvPr/>
          </p:nvSpPr>
          <p:spPr>
            <a:xfrm flipH="1">
              <a:off x="6474541" y="2942723"/>
              <a:ext cx="483488" cy="888078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Isosceles Triangle 187"/>
            <p:cNvSpPr/>
            <p:nvPr/>
          </p:nvSpPr>
          <p:spPr>
            <a:xfrm flipH="1">
              <a:off x="7775079" y="2202513"/>
              <a:ext cx="494561" cy="2322128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6898297" y="2917312"/>
              <a:ext cx="1143417" cy="3278228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8007014" y="4729638"/>
              <a:ext cx="444983" cy="63964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314303" y="2768485"/>
              <a:ext cx="800680" cy="2894971"/>
            </a:xfrm>
            <a:custGeom>
              <a:avLst/>
              <a:gdLst>
                <a:gd name="connsiteX0" fmla="*/ 800680 w 800680"/>
                <a:gd name="connsiteY0" fmla="*/ 0 h 2894971"/>
                <a:gd name="connsiteX1" fmla="*/ 443865 w 800680"/>
                <a:gd name="connsiteY1" fmla="*/ 567491 h 2894971"/>
                <a:gd name="connsiteX2" fmla="*/ 612678 w 800680"/>
                <a:gd name="connsiteY2" fmla="*/ 993916 h 2894971"/>
                <a:gd name="connsiteX3" fmla="*/ 665563 w 800680"/>
                <a:gd name="connsiteY3" fmla="*/ 1087103 h 2894971"/>
                <a:gd name="connsiteX4" fmla="*/ 641334 w 800680"/>
                <a:gd name="connsiteY4" fmla="*/ 1066294 h 2894971"/>
                <a:gd name="connsiteX5" fmla="*/ 644882 w 800680"/>
                <a:gd name="connsiteY5" fmla="*/ 1075260 h 2894971"/>
                <a:gd name="connsiteX6" fmla="*/ 608971 w 800680"/>
                <a:gd name="connsiteY6" fmla="*/ 1038502 h 2894971"/>
                <a:gd name="connsiteX7" fmla="*/ 304202 w 800680"/>
                <a:gd name="connsiteY7" fmla="*/ 776013 h 2894971"/>
                <a:gd name="connsiteX8" fmla="*/ 174293 w 800680"/>
                <a:gd name="connsiteY8" fmla="*/ 980472 h 2894971"/>
                <a:gd name="connsiteX9" fmla="*/ 0 w 800680"/>
                <a:gd name="connsiteY9" fmla="*/ 2426582 h 2894971"/>
                <a:gd name="connsiteX10" fmla="*/ 446748 w 800680"/>
                <a:gd name="connsiteY10" fmla="*/ 2894971 h 2894971"/>
                <a:gd name="connsiteX11" fmla="*/ 800680 w 800680"/>
                <a:gd name="connsiteY11" fmla="*/ 2561946 h 289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0680" h="2894971">
                  <a:moveTo>
                    <a:pt x="800680" y="0"/>
                  </a:moveTo>
                  <a:lnTo>
                    <a:pt x="443865" y="567491"/>
                  </a:lnTo>
                  <a:lnTo>
                    <a:pt x="612678" y="993916"/>
                  </a:lnTo>
                  <a:lnTo>
                    <a:pt x="665563" y="1087103"/>
                  </a:lnTo>
                  <a:lnTo>
                    <a:pt x="641334" y="1066294"/>
                  </a:lnTo>
                  <a:lnTo>
                    <a:pt x="644882" y="1075260"/>
                  </a:lnTo>
                  <a:lnTo>
                    <a:pt x="608971" y="1038502"/>
                  </a:lnTo>
                  <a:lnTo>
                    <a:pt x="304202" y="776013"/>
                  </a:lnTo>
                  <a:lnTo>
                    <a:pt x="174293" y="980472"/>
                  </a:lnTo>
                  <a:lnTo>
                    <a:pt x="0" y="2426582"/>
                  </a:lnTo>
                  <a:lnTo>
                    <a:pt x="446748" y="2894971"/>
                  </a:lnTo>
                  <a:lnTo>
                    <a:pt x="800680" y="2561946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6989270" y="2908711"/>
              <a:ext cx="1054363" cy="3126482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flipH="1">
              <a:off x="6659734" y="3548399"/>
              <a:ext cx="453198" cy="2117478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08794" y="238210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3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126258" y="2557849"/>
            <a:ext cx="5310187" cy="2004627"/>
          </a:xfrm>
        </p:spPr>
        <p:txBody>
          <a:bodyPr anchor="ctr">
            <a:normAutofit/>
          </a:bodyPr>
          <a:lstStyle/>
          <a:p>
            <a:pPr algn="r"/>
            <a:r>
              <a:rPr lang="en-US" sz="8000" b="1" dirty="0" smtClean="0"/>
              <a:t>Section</a:t>
            </a:r>
            <a:endParaRPr lang="en-US" sz="8000" b="1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126258" y="4589464"/>
            <a:ext cx="5202195" cy="1500187"/>
          </a:xfrm>
        </p:spPr>
        <p:txBody>
          <a:bodyPr/>
          <a:lstStyle/>
          <a:p>
            <a:pPr algn="r"/>
            <a:r>
              <a:rPr lang="en-US" smtClean="0"/>
              <a:t>Description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2</a:t>
            </a:fld>
            <a:endParaRPr lang="en-US"/>
          </a:p>
        </p:txBody>
      </p:sp>
      <p:sp>
        <p:nvSpPr>
          <p:cNvPr id="39" name="Freeform 38"/>
          <p:cNvSpPr/>
          <p:nvPr/>
        </p:nvSpPr>
        <p:spPr>
          <a:xfrm rot="9900000">
            <a:off x="-379460" y="-56078"/>
            <a:ext cx="2433959" cy="6714654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  <a:gd name="connsiteX0" fmla="*/ 2386601 w 5077654"/>
              <a:gd name="connsiteY0" fmla="*/ 14856 h 6685004"/>
              <a:gd name="connsiteX1" fmla="*/ 5077654 w 5077654"/>
              <a:gd name="connsiteY1" fmla="*/ 0 h 6685004"/>
              <a:gd name="connsiteX2" fmla="*/ 2972419 w 5077654"/>
              <a:gd name="connsiteY2" fmla="*/ 6542928 h 6685004"/>
              <a:gd name="connsiteX3" fmla="*/ 0 w 5077654"/>
              <a:gd name="connsiteY3" fmla="*/ 6685005 h 6685004"/>
              <a:gd name="connsiteX4" fmla="*/ 2386601 w 5077654"/>
              <a:gd name="connsiteY4" fmla="*/ 14856 h 6685004"/>
              <a:gd name="connsiteX0" fmla="*/ 2053243 w 4744296"/>
              <a:gd name="connsiteY0" fmla="*/ 14856 h 6542928"/>
              <a:gd name="connsiteX1" fmla="*/ 4744296 w 4744296"/>
              <a:gd name="connsiteY1" fmla="*/ 0 h 6542928"/>
              <a:gd name="connsiteX2" fmla="*/ 2639061 w 4744296"/>
              <a:gd name="connsiteY2" fmla="*/ 6542928 h 6542928"/>
              <a:gd name="connsiteX3" fmla="*/ -1 w 4744296"/>
              <a:gd name="connsiteY3" fmla="*/ 6116002 h 6542928"/>
              <a:gd name="connsiteX4" fmla="*/ 2053243 w 4744296"/>
              <a:gd name="connsiteY4" fmla="*/ 14856 h 6542928"/>
              <a:gd name="connsiteX0" fmla="*/ 4744296 w 4950573"/>
              <a:gd name="connsiteY0" fmla="*/ 0 h 6542928"/>
              <a:gd name="connsiteX1" fmla="*/ 2639061 w 4950573"/>
              <a:gd name="connsiteY1" fmla="*/ 6542928 h 6542928"/>
              <a:gd name="connsiteX2" fmla="*/ -1 w 4950573"/>
              <a:gd name="connsiteY2" fmla="*/ 6116002 h 6542928"/>
              <a:gd name="connsiteX3" fmla="*/ 2053243 w 4950573"/>
              <a:gd name="connsiteY3" fmla="*/ 14856 h 6542928"/>
              <a:gd name="connsiteX4" fmla="*/ 4950573 w 4950573"/>
              <a:gd name="connsiteY4" fmla="*/ 119958 h 6542928"/>
              <a:gd name="connsiteX0" fmla="*/ 2639061 w 4950573"/>
              <a:gd name="connsiteY0" fmla="*/ 6528235 h 6528235"/>
              <a:gd name="connsiteX1" fmla="*/ -1 w 4950573"/>
              <a:gd name="connsiteY1" fmla="*/ 6101309 h 6528235"/>
              <a:gd name="connsiteX2" fmla="*/ 2053243 w 4950573"/>
              <a:gd name="connsiteY2" fmla="*/ 163 h 6528235"/>
              <a:gd name="connsiteX3" fmla="*/ 4950573 w 4950573"/>
              <a:gd name="connsiteY3" fmla="*/ 105265 h 6528235"/>
              <a:gd name="connsiteX0" fmla="*/ 2639061 w 2639061"/>
              <a:gd name="connsiteY0" fmla="*/ 6528072 h 6528072"/>
              <a:gd name="connsiteX1" fmla="*/ -1 w 2639061"/>
              <a:gd name="connsiteY1" fmla="*/ 6101146 h 6528072"/>
              <a:gd name="connsiteX2" fmla="*/ 2053243 w 2639061"/>
              <a:gd name="connsiteY2" fmla="*/ 0 h 6528072"/>
              <a:gd name="connsiteX0" fmla="*/ 2639061 w 4550534"/>
              <a:gd name="connsiteY0" fmla="*/ 7235946 h 7235946"/>
              <a:gd name="connsiteX1" fmla="*/ -1 w 4550534"/>
              <a:gd name="connsiteY1" fmla="*/ 6809020 h 7235946"/>
              <a:gd name="connsiteX2" fmla="*/ 4550535 w 4550534"/>
              <a:gd name="connsiteY2" fmla="*/ 0 h 7235946"/>
              <a:gd name="connsiteX0" fmla="*/ 2639061 w 4550534"/>
              <a:gd name="connsiteY0" fmla="*/ 7235946 h 7235946"/>
              <a:gd name="connsiteX1" fmla="*/ -1 w 4550534"/>
              <a:gd name="connsiteY1" fmla="*/ 6809020 h 7235946"/>
              <a:gd name="connsiteX2" fmla="*/ 4550535 w 4550534"/>
              <a:gd name="connsiteY2" fmla="*/ 0 h 7235946"/>
              <a:gd name="connsiteX3" fmla="*/ 2639061 w 4550534"/>
              <a:gd name="connsiteY3" fmla="*/ 7235946 h 7235946"/>
              <a:gd name="connsiteX0" fmla="*/ 2639061 w 5490708"/>
              <a:gd name="connsiteY0" fmla="*/ 8890194 h 8890194"/>
              <a:gd name="connsiteX1" fmla="*/ -1 w 5490708"/>
              <a:gd name="connsiteY1" fmla="*/ 8463268 h 8890194"/>
              <a:gd name="connsiteX2" fmla="*/ 5490708 w 5490708"/>
              <a:gd name="connsiteY2" fmla="*/ 1 h 8890194"/>
              <a:gd name="connsiteX3" fmla="*/ 2639061 w 5490708"/>
              <a:gd name="connsiteY3" fmla="*/ 8890194 h 8890194"/>
              <a:gd name="connsiteX0" fmla="*/ 2249461 w 5490708"/>
              <a:gd name="connsiteY0" fmla="*/ 8808785 h 8808784"/>
              <a:gd name="connsiteX1" fmla="*/ -1 w 5490708"/>
              <a:gd name="connsiteY1" fmla="*/ 8463267 h 8808784"/>
              <a:gd name="connsiteX2" fmla="*/ 5490708 w 5490708"/>
              <a:gd name="connsiteY2" fmla="*/ 0 h 8808784"/>
              <a:gd name="connsiteX3" fmla="*/ 2249461 w 5490708"/>
              <a:gd name="connsiteY3" fmla="*/ 8808785 h 880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708" h="8808784">
                <a:moveTo>
                  <a:pt x="2249461" y="8808785"/>
                </a:moveTo>
                <a:lnTo>
                  <a:pt x="-1" y="8463267"/>
                </a:lnTo>
                <a:lnTo>
                  <a:pt x="5490708" y="0"/>
                </a:lnTo>
                <a:lnTo>
                  <a:pt x="2249461" y="8808785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-17755" y="2"/>
            <a:ext cx="5209053" cy="6870356"/>
          </a:xfrm>
          <a:custGeom>
            <a:avLst/>
            <a:gdLst>
              <a:gd name="connsiteX0" fmla="*/ 0 w 5209053"/>
              <a:gd name="connsiteY0" fmla="*/ 0 h 6870356"/>
              <a:gd name="connsiteX1" fmla="*/ 5209053 w 5209053"/>
              <a:gd name="connsiteY1" fmla="*/ 0 h 6870356"/>
              <a:gd name="connsiteX2" fmla="*/ 4040781 w 5209053"/>
              <a:gd name="connsiteY2" fmla="*/ 2886933 h 6870356"/>
              <a:gd name="connsiteX3" fmla="*/ 2982393 w 5209053"/>
              <a:gd name="connsiteY3" fmla="*/ 6870356 h 6870356"/>
              <a:gd name="connsiteX4" fmla="*/ 2428785 w 5209053"/>
              <a:gd name="connsiteY4" fmla="*/ 6870356 h 6870356"/>
              <a:gd name="connsiteX5" fmla="*/ 1798854 w 5209053"/>
              <a:gd name="connsiteY5" fmla="*/ 6870356 h 6870356"/>
              <a:gd name="connsiteX6" fmla="*/ 1799704 w 5209053"/>
              <a:gd name="connsiteY6" fmla="*/ 6867156 h 6870356"/>
              <a:gd name="connsiteX7" fmla="*/ 0 w 5209053"/>
              <a:gd name="connsiteY7" fmla="*/ 6858000 h 6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9053" h="6870356">
                <a:moveTo>
                  <a:pt x="0" y="0"/>
                </a:moveTo>
                <a:lnTo>
                  <a:pt x="5209053" y="0"/>
                </a:lnTo>
                <a:lnTo>
                  <a:pt x="4040781" y="2886933"/>
                </a:lnTo>
                <a:lnTo>
                  <a:pt x="2982393" y="6870356"/>
                </a:lnTo>
                <a:lnTo>
                  <a:pt x="2428785" y="6870356"/>
                </a:lnTo>
                <a:lnTo>
                  <a:pt x="1798854" y="6870356"/>
                </a:lnTo>
                <a:lnTo>
                  <a:pt x="1799704" y="6867156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1776509" y="2879315"/>
            <a:ext cx="2241926" cy="3983423"/>
          </a:xfrm>
          <a:custGeom>
            <a:avLst/>
            <a:gdLst>
              <a:gd name="connsiteX0" fmla="*/ 851 w 2241926"/>
              <a:gd name="connsiteY0" fmla="*/ 3980223 h 3983423"/>
              <a:gd name="connsiteX1" fmla="*/ 629931 w 2241926"/>
              <a:gd name="connsiteY1" fmla="*/ 3983423 h 3983423"/>
              <a:gd name="connsiteX2" fmla="*/ 0 w 2241926"/>
              <a:gd name="connsiteY2" fmla="*/ 3983423 h 3983423"/>
              <a:gd name="connsiteX3" fmla="*/ 2241926 w 2241926"/>
              <a:gd name="connsiteY3" fmla="*/ 0 h 3983423"/>
              <a:gd name="connsiteX4" fmla="*/ 1183539 w 2241926"/>
              <a:gd name="connsiteY4" fmla="*/ 3983423 h 3983423"/>
              <a:gd name="connsiteX5" fmla="*/ 629931 w 2241926"/>
              <a:gd name="connsiteY5" fmla="*/ 3983423 h 398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1926" h="3983423">
                <a:moveTo>
                  <a:pt x="851" y="3980223"/>
                </a:moveTo>
                <a:lnTo>
                  <a:pt x="629931" y="3983423"/>
                </a:lnTo>
                <a:lnTo>
                  <a:pt x="0" y="3983423"/>
                </a:lnTo>
                <a:close/>
                <a:moveTo>
                  <a:pt x="2241926" y="0"/>
                </a:moveTo>
                <a:lnTo>
                  <a:pt x="1183539" y="3983423"/>
                </a:lnTo>
                <a:lnTo>
                  <a:pt x="629931" y="3983423"/>
                </a:lnTo>
                <a:close/>
              </a:path>
            </a:pathLst>
          </a:custGeom>
          <a:solidFill>
            <a:srgbClr val="262626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-15240" y="15240"/>
            <a:ext cx="5181600" cy="4099560"/>
          </a:xfrm>
          <a:custGeom>
            <a:avLst/>
            <a:gdLst>
              <a:gd name="connsiteX0" fmla="*/ 5181600 w 5181600"/>
              <a:gd name="connsiteY0" fmla="*/ 0 h 4099560"/>
              <a:gd name="connsiteX1" fmla="*/ 0 w 5181600"/>
              <a:gd name="connsiteY1" fmla="*/ 1965960 h 4099560"/>
              <a:gd name="connsiteX2" fmla="*/ 0 w 5181600"/>
              <a:gd name="connsiteY2" fmla="*/ 4099560 h 4099560"/>
              <a:gd name="connsiteX3" fmla="*/ 5181600 w 5181600"/>
              <a:gd name="connsiteY3" fmla="*/ 0 h 409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0" h="4099560">
                <a:moveTo>
                  <a:pt x="5181600" y="0"/>
                </a:moveTo>
                <a:lnTo>
                  <a:pt x="0" y="1965960"/>
                </a:lnTo>
                <a:lnTo>
                  <a:pt x="0" y="4099560"/>
                </a:lnTo>
                <a:lnTo>
                  <a:pt x="518160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0" y="0"/>
            <a:ext cx="5191298" cy="6842760"/>
          </a:xfrm>
          <a:custGeom>
            <a:avLst/>
            <a:gdLst>
              <a:gd name="connsiteX0" fmla="*/ 5135880 w 5135880"/>
              <a:gd name="connsiteY0" fmla="*/ 0 h 6797040"/>
              <a:gd name="connsiteX1" fmla="*/ 0 w 5135880"/>
              <a:gd name="connsiteY1" fmla="*/ 5958840 h 6797040"/>
              <a:gd name="connsiteX2" fmla="*/ 0 w 5135880"/>
              <a:gd name="connsiteY2" fmla="*/ 6797040 h 6797040"/>
              <a:gd name="connsiteX3" fmla="*/ 624840 w 5135880"/>
              <a:gd name="connsiteY3" fmla="*/ 6797040 h 6797040"/>
              <a:gd name="connsiteX4" fmla="*/ 5135880 w 5135880"/>
              <a:gd name="connsiteY4" fmla="*/ 0 h 679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5880" h="6797040">
                <a:moveTo>
                  <a:pt x="5135880" y="0"/>
                </a:moveTo>
                <a:lnTo>
                  <a:pt x="0" y="5958840"/>
                </a:lnTo>
                <a:lnTo>
                  <a:pt x="0" y="6797040"/>
                </a:lnTo>
                <a:lnTo>
                  <a:pt x="624840" y="6797040"/>
                </a:lnTo>
                <a:lnTo>
                  <a:pt x="513588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-15240" y="-15240"/>
            <a:ext cx="5196840" cy="5166360"/>
          </a:xfrm>
          <a:custGeom>
            <a:avLst/>
            <a:gdLst>
              <a:gd name="connsiteX0" fmla="*/ 5196840 w 5196840"/>
              <a:gd name="connsiteY0" fmla="*/ 0 h 5166360"/>
              <a:gd name="connsiteX1" fmla="*/ 0 w 5196840"/>
              <a:gd name="connsiteY1" fmla="*/ 2758440 h 5166360"/>
              <a:gd name="connsiteX2" fmla="*/ 0 w 5196840"/>
              <a:gd name="connsiteY2" fmla="*/ 5166360 h 5166360"/>
              <a:gd name="connsiteX3" fmla="*/ 5196840 w 5196840"/>
              <a:gd name="connsiteY3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6840" h="5166360">
                <a:moveTo>
                  <a:pt x="5196840" y="0"/>
                </a:moveTo>
                <a:lnTo>
                  <a:pt x="0" y="2758440"/>
                </a:lnTo>
                <a:lnTo>
                  <a:pt x="0" y="5166360"/>
                </a:lnTo>
                <a:lnTo>
                  <a:pt x="519684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5240" y="45720"/>
            <a:ext cx="5120640" cy="6812280"/>
          </a:xfrm>
          <a:custGeom>
            <a:avLst/>
            <a:gdLst>
              <a:gd name="connsiteX0" fmla="*/ 0 w 5120640"/>
              <a:gd name="connsiteY0" fmla="*/ 6751320 h 6751320"/>
              <a:gd name="connsiteX1" fmla="*/ 1859280 w 5120640"/>
              <a:gd name="connsiteY1" fmla="*/ 6751320 h 6751320"/>
              <a:gd name="connsiteX2" fmla="*/ 5120640 w 5120640"/>
              <a:gd name="connsiteY2" fmla="*/ 0 h 6751320"/>
              <a:gd name="connsiteX3" fmla="*/ 0 w 5120640"/>
              <a:gd name="connsiteY3" fmla="*/ 6751320 h 675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640" h="6751320">
                <a:moveTo>
                  <a:pt x="0" y="6751320"/>
                </a:moveTo>
                <a:lnTo>
                  <a:pt x="1859280" y="6751320"/>
                </a:lnTo>
                <a:lnTo>
                  <a:pt x="5120640" y="0"/>
                </a:lnTo>
                <a:lnTo>
                  <a:pt x="0" y="675132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0" y="0"/>
            <a:ext cx="5181600" cy="2255520"/>
          </a:xfrm>
          <a:custGeom>
            <a:avLst/>
            <a:gdLst>
              <a:gd name="connsiteX0" fmla="*/ 5151120 w 5151120"/>
              <a:gd name="connsiteY0" fmla="*/ 0 h 2255520"/>
              <a:gd name="connsiteX1" fmla="*/ 0 w 5151120"/>
              <a:gd name="connsiteY1" fmla="*/ 2255520 h 2255520"/>
              <a:gd name="connsiteX2" fmla="*/ 0 w 5151120"/>
              <a:gd name="connsiteY2" fmla="*/ 853440 h 2255520"/>
              <a:gd name="connsiteX3" fmla="*/ 5151120 w 5151120"/>
              <a:gd name="connsiteY3" fmla="*/ 0 h 225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120" h="2255520">
                <a:moveTo>
                  <a:pt x="5151120" y="0"/>
                </a:moveTo>
                <a:lnTo>
                  <a:pt x="0" y="2255520"/>
                </a:lnTo>
                <a:lnTo>
                  <a:pt x="0" y="853440"/>
                </a:lnTo>
                <a:lnTo>
                  <a:pt x="515112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5240" y="-15240"/>
            <a:ext cx="1935807" cy="6885598"/>
          </a:xfrm>
          <a:custGeom>
            <a:avLst/>
            <a:gdLst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365760 w 2468880"/>
              <a:gd name="connsiteY3" fmla="*/ 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179817 w 2468880"/>
              <a:gd name="connsiteY3" fmla="*/ 1524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0 w 2468880"/>
              <a:gd name="connsiteY3" fmla="*/ 0 h 6812280"/>
              <a:gd name="connsiteX0" fmla="*/ 0 w 2592842"/>
              <a:gd name="connsiteY0" fmla="*/ 0 h 6827520"/>
              <a:gd name="connsiteX1" fmla="*/ 1021080 w 2592842"/>
              <a:gd name="connsiteY1" fmla="*/ 6812280 h 6827520"/>
              <a:gd name="connsiteX2" fmla="*/ 2592842 w 2592842"/>
              <a:gd name="connsiteY2" fmla="*/ 6827520 h 6827520"/>
              <a:gd name="connsiteX3" fmla="*/ 0 w 2592842"/>
              <a:gd name="connsiteY3" fmla="*/ 0 h 682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842" h="6827520">
                <a:moveTo>
                  <a:pt x="0" y="0"/>
                </a:moveTo>
                <a:lnTo>
                  <a:pt x="1021080" y="6812280"/>
                </a:lnTo>
                <a:lnTo>
                  <a:pt x="2592842" y="6827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248625" y="0"/>
            <a:ext cx="2174535" cy="6858000"/>
          </a:xfrm>
          <a:custGeom>
            <a:avLst/>
            <a:gdLst>
              <a:gd name="connsiteX0" fmla="*/ 1539240 w 1539240"/>
              <a:gd name="connsiteY0" fmla="*/ 6827520 h 6827520"/>
              <a:gd name="connsiteX1" fmla="*/ 1097280 w 1539240"/>
              <a:gd name="connsiteY1" fmla="*/ 0 h 6827520"/>
              <a:gd name="connsiteX2" fmla="*/ 0 w 1539240"/>
              <a:gd name="connsiteY2" fmla="*/ 0 h 6827520"/>
              <a:gd name="connsiteX3" fmla="*/ 1539240 w 1539240"/>
              <a:gd name="connsiteY3" fmla="*/ 6827520 h 6827520"/>
              <a:gd name="connsiteX0" fmla="*/ 1752600 w 1752600"/>
              <a:gd name="connsiteY0" fmla="*/ 6367238 h 6367238"/>
              <a:gd name="connsiteX1" fmla="*/ 1097280 w 1752600"/>
              <a:gd name="connsiteY1" fmla="*/ 0 h 6367238"/>
              <a:gd name="connsiteX2" fmla="*/ 0 w 1752600"/>
              <a:gd name="connsiteY2" fmla="*/ 0 h 6367238"/>
              <a:gd name="connsiteX3" fmla="*/ 1752600 w 1752600"/>
              <a:gd name="connsiteY3" fmla="*/ 6367238 h 6367238"/>
              <a:gd name="connsiteX0" fmla="*/ 1524000 w 1524000"/>
              <a:gd name="connsiteY0" fmla="*/ 6904234 h 6904234"/>
              <a:gd name="connsiteX1" fmla="*/ 1097280 w 1524000"/>
              <a:gd name="connsiteY1" fmla="*/ 0 h 6904234"/>
              <a:gd name="connsiteX2" fmla="*/ 0 w 1524000"/>
              <a:gd name="connsiteY2" fmla="*/ 0 h 6904234"/>
              <a:gd name="connsiteX3" fmla="*/ 1524000 w 1524000"/>
              <a:gd name="connsiteY3" fmla="*/ 6904234 h 69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6904234">
                <a:moveTo>
                  <a:pt x="1524000" y="6904234"/>
                </a:moveTo>
                <a:lnTo>
                  <a:pt x="1097280" y="0"/>
                </a:lnTo>
                <a:lnTo>
                  <a:pt x="0" y="0"/>
                </a:lnTo>
                <a:lnTo>
                  <a:pt x="1524000" y="6904234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992144" y="-15240"/>
            <a:ext cx="1393973" cy="6889806"/>
          </a:xfrm>
          <a:custGeom>
            <a:avLst/>
            <a:gdLst>
              <a:gd name="connsiteX0" fmla="*/ 1539240 w 1539240"/>
              <a:gd name="connsiteY0" fmla="*/ 6827520 h 6827520"/>
              <a:gd name="connsiteX1" fmla="*/ 1097280 w 1539240"/>
              <a:gd name="connsiteY1" fmla="*/ 0 h 6827520"/>
              <a:gd name="connsiteX2" fmla="*/ 0 w 1539240"/>
              <a:gd name="connsiteY2" fmla="*/ 0 h 6827520"/>
              <a:gd name="connsiteX3" fmla="*/ 1539240 w 1539240"/>
              <a:gd name="connsiteY3" fmla="*/ 6827520 h 6827520"/>
              <a:gd name="connsiteX0" fmla="*/ 1752600 w 1752600"/>
              <a:gd name="connsiteY0" fmla="*/ 6367238 h 6367238"/>
              <a:gd name="connsiteX1" fmla="*/ 1097280 w 1752600"/>
              <a:gd name="connsiteY1" fmla="*/ 0 h 6367238"/>
              <a:gd name="connsiteX2" fmla="*/ 0 w 1752600"/>
              <a:gd name="connsiteY2" fmla="*/ 0 h 6367238"/>
              <a:gd name="connsiteX3" fmla="*/ 1752600 w 1752600"/>
              <a:gd name="connsiteY3" fmla="*/ 6367238 h 6367238"/>
              <a:gd name="connsiteX0" fmla="*/ 1524000 w 1524000"/>
              <a:gd name="connsiteY0" fmla="*/ 6904234 h 6904234"/>
              <a:gd name="connsiteX1" fmla="*/ 1097280 w 1524000"/>
              <a:gd name="connsiteY1" fmla="*/ 0 h 6904234"/>
              <a:gd name="connsiteX2" fmla="*/ 0 w 1524000"/>
              <a:gd name="connsiteY2" fmla="*/ 0 h 6904234"/>
              <a:gd name="connsiteX3" fmla="*/ 1524000 w 1524000"/>
              <a:gd name="connsiteY3" fmla="*/ 6904234 h 6904234"/>
              <a:gd name="connsiteX0" fmla="*/ 1524000 w 1524000"/>
              <a:gd name="connsiteY0" fmla="*/ 6904234 h 6904234"/>
              <a:gd name="connsiteX1" fmla="*/ 1451210 w 1524000"/>
              <a:gd name="connsiteY1" fmla="*/ 0 h 6904234"/>
              <a:gd name="connsiteX2" fmla="*/ 0 w 1524000"/>
              <a:gd name="connsiteY2" fmla="*/ 0 h 6904234"/>
              <a:gd name="connsiteX3" fmla="*/ 1524000 w 1524000"/>
              <a:gd name="connsiteY3" fmla="*/ 6904234 h 6904234"/>
              <a:gd name="connsiteX0" fmla="*/ 1541586 w 1541586"/>
              <a:gd name="connsiteY0" fmla="*/ 6936254 h 6936254"/>
              <a:gd name="connsiteX1" fmla="*/ 1451210 w 1541586"/>
              <a:gd name="connsiteY1" fmla="*/ 0 h 6936254"/>
              <a:gd name="connsiteX2" fmla="*/ 0 w 1541586"/>
              <a:gd name="connsiteY2" fmla="*/ 0 h 6936254"/>
              <a:gd name="connsiteX3" fmla="*/ 1541586 w 1541586"/>
              <a:gd name="connsiteY3" fmla="*/ 6936254 h 693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586" h="6936254">
                <a:moveTo>
                  <a:pt x="1541586" y="6936254"/>
                </a:moveTo>
                <a:lnTo>
                  <a:pt x="1451210" y="0"/>
                </a:lnTo>
                <a:lnTo>
                  <a:pt x="0" y="0"/>
                </a:lnTo>
                <a:lnTo>
                  <a:pt x="1541586" y="6936254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-196358" y="815546"/>
            <a:ext cx="2901597" cy="4641991"/>
            <a:chOff x="-163883" y="2154100"/>
            <a:chExt cx="1315994" cy="2105335"/>
          </a:xfrm>
        </p:grpSpPr>
        <p:sp>
          <p:nvSpPr>
            <p:cNvPr id="53" name="Freeform 52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0" name="Freeform 59"/>
          <p:cNvSpPr/>
          <p:nvPr/>
        </p:nvSpPr>
        <p:spPr>
          <a:xfrm>
            <a:off x="2407920" y="-30480"/>
            <a:ext cx="1935480" cy="6903720"/>
          </a:xfrm>
          <a:custGeom>
            <a:avLst/>
            <a:gdLst>
              <a:gd name="connsiteX0" fmla="*/ 670560 w 1935480"/>
              <a:gd name="connsiteY0" fmla="*/ 0 h 6903720"/>
              <a:gd name="connsiteX1" fmla="*/ 0 w 1935480"/>
              <a:gd name="connsiteY1" fmla="*/ 6903720 h 6903720"/>
              <a:gd name="connsiteX2" fmla="*/ 1935480 w 1935480"/>
              <a:gd name="connsiteY2" fmla="*/ 15240 h 6903720"/>
              <a:gd name="connsiteX3" fmla="*/ 670560 w 1935480"/>
              <a:gd name="connsiteY3" fmla="*/ 0 h 690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480" h="6903720">
                <a:moveTo>
                  <a:pt x="670560" y="0"/>
                </a:moveTo>
                <a:lnTo>
                  <a:pt x="0" y="6903720"/>
                </a:lnTo>
                <a:lnTo>
                  <a:pt x="1935480" y="15240"/>
                </a:lnTo>
                <a:lnTo>
                  <a:pt x="67056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2377440" y="-15240"/>
            <a:ext cx="1372134" cy="6903720"/>
          </a:xfrm>
          <a:custGeom>
            <a:avLst/>
            <a:gdLst>
              <a:gd name="connsiteX0" fmla="*/ 670560 w 1935480"/>
              <a:gd name="connsiteY0" fmla="*/ 0 h 6903720"/>
              <a:gd name="connsiteX1" fmla="*/ 0 w 1935480"/>
              <a:gd name="connsiteY1" fmla="*/ 6903720 h 6903720"/>
              <a:gd name="connsiteX2" fmla="*/ 1935480 w 1935480"/>
              <a:gd name="connsiteY2" fmla="*/ 15240 h 6903720"/>
              <a:gd name="connsiteX3" fmla="*/ 670560 w 1935480"/>
              <a:gd name="connsiteY3" fmla="*/ 0 h 690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480" h="6903720">
                <a:moveTo>
                  <a:pt x="670560" y="0"/>
                </a:moveTo>
                <a:lnTo>
                  <a:pt x="0" y="6903720"/>
                </a:lnTo>
                <a:lnTo>
                  <a:pt x="1935480" y="15240"/>
                </a:lnTo>
                <a:lnTo>
                  <a:pt x="67056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9144000" cy="1421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>
            <a:off x="389253" y="1964725"/>
            <a:ext cx="8322261" cy="4212238"/>
          </a:xfrm>
        </p:spPr>
        <p:txBody>
          <a:bodyPr vert="horz"/>
          <a:lstStyle/>
          <a:p>
            <a:pPr>
              <a:buFont typeface="Wingdings" charset="2"/>
              <a:buChar char="§"/>
            </a:pPr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3</a:t>
            </a:fld>
            <a:endParaRPr lang="en-US"/>
          </a:p>
        </p:txBody>
      </p:sp>
      <p:sp>
        <p:nvSpPr>
          <p:cNvPr id="101" name="Parallelogram 100"/>
          <p:cNvSpPr/>
          <p:nvPr/>
        </p:nvSpPr>
        <p:spPr>
          <a:xfrm>
            <a:off x="389253" y="0"/>
            <a:ext cx="6605907" cy="1421026"/>
          </a:xfrm>
          <a:prstGeom prst="parallelogram">
            <a:avLst>
              <a:gd name="adj" fmla="val 157986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arallelogram 101"/>
          <p:cNvSpPr/>
          <p:nvPr/>
        </p:nvSpPr>
        <p:spPr>
          <a:xfrm>
            <a:off x="3810000" y="0"/>
            <a:ext cx="5334000" cy="1421026"/>
          </a:xfrm>
          <a:prstGeom prst="parallelogram">
            <a:avLst>
              <a:gd name="adj" fmla="val 101145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3047060" y="-1"/>
            <a:ext cx="3690002" cy="1421026"/>
          </a:xfrm>
          <a:prstGeom prst="parallelogram">
            <a:avLst>
              <a:gd name="adj" fmla="val 101145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4389119" y="-1"/>
            <a:ext cx="4126229" cy="1421026"/>
          </a:xfrm>
          <a:prstGeom prst="parallelogram">
            <a:avLst>
              <a:gd name="adj" fmla="val 153696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flipH="1">
            <a:off x="-2" y="-15241"/>
            <a:ext cx="6309361" cy="1436266"/>
          </a:xfrm>
          <a:custGeom>
            <a:avLst/>
            <a:gdLst>
              <a:gd name="connsiteX0" fmla="*/ 0 w 4257866"/>
              <a:gd name="connsiteY0" fmla="*/ 1421026 h 1421026"/>
              <a:gd name="connsiteX1" fmla="*/ 2473623 w 4257866"/>
              <a:gd name="connsiteY1" fmla="*/ 0 h 1421026"/>
              <a:gd name="connsiteX2" fmla="*/ 4257866 w 4257866"/>
              <a:gd name="connsiteY2" fmla="*/ 0 h 1421026"/>
              <a:gd name="connsiteX3" fmla="*/ 1784243 w 4257866"/>
              <a:gd name="connsiteY3" fmla="*/ 1421026 h 1421026"/>
              <a:gd name="connsiteX4" fmla="*/ 0 w 4257866"/>
              <a:gd name="connsiteY4" fmla="*/ 1421026 h 1421026"/>
              <a:gd name="connsiteX0" fmla="*/ 0 w 4257866"/>
              <a:gd name="connsiteY0" fmla="*/ 1436266 h 1436266"/>
              <a:gd name="connsiteX1" fmla="*/ 3586143 w 4257866"/>
              <a:gd name="connsiteY1" fmla="*/ 0 h 1436266"/>
              <a:gd name="connsiteX2" fmla="*/ 4257866 w 4257866"/>
              <a:gd name="connsiteY2" fmla="*/ 15240 h 1436266"/>
              <a:gd name="connsiteX3" fmla="*/ 1784243 w 4257866"/>
              <a:gd name="connsiteY3" fmla="*/ 1436266 h 1436266"/>
              <a:gd name="connsiteX4" fmla="*/ 0 w 4257866"/>
              <a:gd name="connsiteY4" fmla="*/ 1436266 h 143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866" h="1436266">
                <a:moveTo>
                  <a:pt x="0" y="1436266"/>
                </a:moveTo>
                <a:lnTo>
                  <a:pt x="3586143" y="0"/>
                </a:lnTo>
                <a:lnTo>
                  <a:pt x="4257866" y="15240"/>
                </a:lnTo>
                <a:lnTo>
                  <a:pt x="1784243" y="1436266"/>
                </a:lnTo>
                <a:lnTo>
                  <a:pt x="0" y="1436266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253" y="265828"/>
            <a:ext cx="6347809" cy="913729"/>
          </a:xfrm>
        </p:spPr>
        <p:txBody>
          <a:bodyPr/>
          <a:lstStyle/>
          <a:p>
            <a:r>
              <a:rPr lang="en-US" b="1" dirty="0" smtClean="0"/>
              <a:t>Heading</a:t>
            </a:r>
            <a:endParaRPr lang="en-US" b="1" dirty="0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rcRect t="23236" r="43810" b="23236"/>
          <a:stretch>
            <a:fillRect/>
          </a:stretch>
        </p:blipFill>
        <p:spPr>
          <a:xfrm>
            <a:off x="7604726" y="-1"/>
            <a:ext cx="1539274" cy="1421027"/>
          </a:xfrm>
          <a:custGeom>
            <a:avLst/>
            <a:gdLst>
              <a:gd name="connsiteX0" fmla="*/ 0 w 1539274"/>
              <a:gd name="connsiteY0" fmla="*/ 0 h 1421027"/>
              <a:gd name="connsiteX1" fmla="*/ 1539274 w 1539274"/>
              <a:gd name="connsiteY1" fmla="*/ 0 h 1421027"/>
              <a:gd name="connsiteX2" fmla="*/ 1539274 w 1539274"/>
              <a:gd name="connsiteY2" fmla="*/ 1421027 h 1421027"/>
              <a:gd name="connsiteX3" fmla="*/ 0 w 1539274"/>
              <a:gd name="connsiteY3" fmla="*/ 1421027 h 142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74" h="1421027">
                <a:moveTo>
                  <a:pt x="0" y="0"/>
                </a:moveTo>
                <a:lnTo>
                  <a:pt x="1539274" y="0"/>
                </a:lnTo>
                <a:lnTo>
                  <a:pt x="1539274" y="1421027"/>
                </a:lnTo>
                <a:lnTo>
                  <a:pt x="0" y="142102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163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126258" y="2557849"/>
            <a:ext cx="5310187" cy="2004627"/>
          </a:xfrm>
        </p:spPr>
        <p:txBody>
          <a:bodyPr anchor="ctr">
            <a:normAutofit/>
          </a:bodyPr>
          <a:lstStyle/>
          <a:p>
            <a:pPr algn="r"/>
            <a:r>
              <a:rPr lang="en-US" sz="8000" b="1" dirty="0" smtClean="0"/>
              <a:t>Section</a:t>
            </a:r>
            <a:endParaRPr lang="en-US" sz="8000" b="1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126258" y="4589464"/>
            <a:ext cx="5202195" cy="1500187"/>
          </a:xfrm>
        </p:spPr>
        <p:txBody>
          <a:bodyPr/>
          <a:lstStyle/>
          <a:p>
            <a:pPr algn="r"/>
            <a:r>
              <a:rPr lang="en-US" smtClean="0"/>
              <a:t>Description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4</a:t>
            </a:fld>
            <a:endParaRPr lang="en-US"/>
          </a:p>
        </p:txBody>
      </p:sp>
      <p:sp>
        <p:nvSpPr>
          <p:cNvPr id="39" name="Freeform 38"/>
          <p:cNvSpPr/>
          <p:nvPr/>
        </p:nvSpPr>
        <p:spPr>
          <a:xfrm rot="9900000">
            <a:off x="-379460" y="-56078"/>
            <a:ext cx="2433959" cy="6714654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  <a:gd name="connsiteX0" fmla="*/ 2386601 w 5077654"/>
              <a:gd name="connsiteY0" fmla="*/ 14856 h 6685004"/>
              <a:gd name="connsiteX1" fmla="*/ 5077654 w 5077654"/>
              <a:gd name="connsiteY1" fmla="*/ 0 h 6685004"/>
              <a:gd name="connsiteX2" fmla="*/ 2972419 w 5077654"/>
              <a:gd name="connsiteY2" fmla="*/ 6542928 h 6685004"/>
              <a:gd name="connsiteX3" fmla="*/ 0 w 5077654"/>
              <a:gd name="connsiteY3" fmla="*/ 6685005 h 6685004"/>
              <a:gd name="connsiteX4" fmla="*/ 2386601 w 5077654"/>
              <a:gd name="connsiteY4" fmla="*/ 14856 h 6685004"/>
              <a:gd name="connsiteX0" fmla="*/ 2053243 w 4744296"/>
              <a:gd name="connsiteY0" fmla="*/ 14856 h 6542928"/>
              <a:gd name="connsiteX1" fmla="*/ 4744296 w 4744296"/>
              <a:gd name="connsiteY1" fmla="*/ 0 h 6542928"/>
              <a:gd name="connsiteX2" fmla="*/ 2639061 w 4744296"/>
              <a:gd name="connsiteY2" fmla="*/ 6542928 h 6542928"/>
              <a:gd name="connsiteX3" fmla="*/ -1 w 4744296"/>
              <a:gd name="connsiteY3" fmla="*/ 6116002 h 6542928"/>
              <a:gd name="connsiteX4" fmla="*/ 2053243 w 4744296"/>
              <a:gd name="connsiteY4" fmla="*/ 14856 h 6542928"/>
              <a:gd name="connsiteX0" fmla="*/ 4744296 w 4950573"/>
              <a:gd name="connsiteY0" fmla="*/ 0 h 6542928"/>
              <a:gd name="connsiteX1" fmla="*/ 2639061 w 4950573"/>
              <a:gd name="connsiteY1" fmla="*/ 6542928 h 6542928"/>
              <a:gd name="connsiteX2" fmla="*/ -1 w 4950573"/>
              <a:gd name="connsiteY2" fmla="*/ 6116002 h 6542928"/>
              <a:gd name="connsiteX3" fmla="*/ 2053243 w 4950573"/>
              <a:gd name="connsiteY3" fmla="*/ 14856 h 6542928"/>
              <a:gd name="connsiteX4" fmla="*/ 4950573 w 4950573"/>
              <a:gd name="connsiteY4" fmla="*/ 119958 h 6542928"/>
              <a:gd name="connsiteX0" fmla="*/ 2639061 w 4950573"/>
              <a:gd name="connsiteY0" fmla="*/ 6528235 h 6528235"/>
              <a:gd name="connsiteX1" fmla="*/ -1 w 4950573"/>
              <a:gd name="connsiteY1" fmla="*/ 6101309 h 6528235"/>
              <a:gd name="connsiteX2" fmla="*/ 2053243 w 4950573"/>
              <a:gd name="connsiteY2" fmla="*/ 163 h 6528235"/>
              <a:gd name="connsiteX3" fmla="*/ 4950573 w 4950573"/>
              <a:gd name="connsiteY3" fmla="*/ 105265 h 6528235"/>
              <a:gd name="connsiteX0" fmla="*/ 2639061 w 2639061"/>
              <a:gd name="connsiteY0" fmla="*/ 6528072 h 6528072"/>
              <a:gd name="connsiteX1" fmla="*/ -1 w 2639061"/>
              <a:gd name="connsiteY1" fmla="*/ 6101146 h 6528072"/>
              <a:gd name="connsiteX2" fmla="*/ 2053243 w 2639061"/>
              <a:gd name="connsiteY2" fmla="*/ 0 h 6528072"/>
              <a:gd name="connsiteX0" fmla="*/ 2639061 w 4550534"/>
              <a:gd name="connsiteY0" fmla="*/ 7235946 h 7235946"/>
              <a:gd name="connsiteX1" fmla="*/ -1 w 4550534"/>
              <a:gd name="connsiteY1" fmla="*/ 6809020 h 7235946"/>
              <a:gd name="connsiteX2" fmla="*/ 4550535 w 4550534"/>
              <a:gd name="connsiteY2" fmla="*/ 0 h 7235946"/>
              <a:gd name="connsiteX0" fmla="*/ 2639061 w 4550534"/>
              <a:gd name="connsiteY0" fmla="*/ 7235946 h 7235946"/>
              <a:gd name="connsiteX1" fmla="*/ -1 w 4550534"/>
              <a:gd name="connsiteY1" fmla="*/ 6809020 h 7235946"/>
              <a:gd name="connsiteX2" fmla="*/ 4550535 w 4550534"/>
              <a:gd name="connsiteY2" fmla="*/ 0 h 7235946"/>
              <a:gd name="connsiteX3" fmla="*/ 2639061 w 4550534"/>
              <a:gd name="connsiteY3" fmla="*/ 7235946 h 7235946"/>
              <a:gd name="connsiteX0" fmla="*/ 2639061 w 5490708"/>
              <a:gd name="connsiteY0" fmla="*/ 8890194 h 8890194"/>
              <a:gd name="connsiteX1" fmla="*/ -1 w 5490708"/>
              <a:gd name="connsiteY1" fmla="*/ 8463268 h 8890194"/>
              <a:gd name="connsiteX2" fmla="*/ 5490708 w 5490708"/>
              <a:gd name="connsiteY2" fmla="*/ 1 h 8890194"/>
              <a:gd name="connsiteX3" fmla="*/ 2639061 w 5490708"/>
              <a:gd name="connsiteY3" fmla="*/ 8890194 h 8890194"/>
              <a:gd name="connsiteX0" fmla="*/ 2249461 w 5490708"/>
              <a:gd name="connsiteY0" fmla="*/ 8808785 h 8808784"/>
              <a:gd name="connsiteX1" fmla="*/ -1 w 5490708"/>
              <a:gd name="connsiteY1" fmla="*/ 8463267 h 8808784"/>
              <a:gd name="connsiteX2" fmla="*/ 5490708 w 5490708"/>
              <a:gd name="connsiteY2" fmla="*/ 0 h 8808784"/>
              <a:gd name="connsiteX3" fmla="*/ 2249461 w 5490708"/>
              <a:gd name="connsiteY3" fmla="*/ 8808785 h 880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708" h="8808784">
                <a:moveTo>
                  <a:pt x="2249461" y="8808785"/>
                </a:moveTo>
                <a:lnTo>
                  <a:pt x="-1" y="8463267"/>
                </a:lnTo>
                <a:lnTo>
                  <a:pt x="5490708" y="0"/>
                </a:lnTo>
                <a:lnTo>
                  <a:pt x="2249461" y="8808785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-17755" y="2"/>
            <a:ext cx="5209053" cy="6870356"/>
          </a:xfrm>
          <a:custGeom>
            <a:avLst/>
            <a:gdLst>
              <a:gd name="connsiteX0" fmla="*/ 0 w 5209053"/>
              <a:gd name="connsiteY0" fmla="*/ 0 h 6870356"/>
              <a:gd name="connsiteX1" fmla="*/ 5209053 w 5209053"/>
              <a:gd name="connsiteY1" fmla="*/ 0 h 6870356"/>
              <a:gd name="connsiteX2" fmla="*/ 4040781 w 5209053"/>
              <a:gd name="connsiteY2" fmla="*/ 2886933 h 6870356"/>
              <a:gd name="connsiteX3" fmla="*/ 2982393 w 5209053"/>
              <a:gd name="connsiteY3" fmla="*/ 6870356 h 6870356"/>
              <a:gd name="connsiteX4" fmla="*/ 2428785 w 5209053"/>
              <a:gd name="connsiteY4" fmla="*/ 6870356 h 6870356"/>
              <a:gd name="connsiteX5" fmla="*/ 1798854 w 5209053"/>
              <a:gd name="connsiteY5" fmla="*/ 6870356 h 6870356"/>
              <a:gd name="connsiteX6" fmla="*/ 1799704 w 5209053"/>
              <a:gd name="connsiteY6" fmla="*/ 6867156 h 6870356"/>
              <a:gd name="connsiteX7" fmla="*/ 0 w 5209053"/>
              <a:gd name="connsiteY7" fmla="*/ 6858000 h 6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9053" h="6870356">
                <a:moveTo>
                  <a:pt x="0" y="0"/>
                </a:moveTo>
                <a:lnTo>
                  <a:pt x="5209053" y="0"/>
                </a:lnTo>
                <a:lnTo>
                  <a:pt x="4040781" y="2886933"/>
                </a:lnTo>
                <a:lnTo>
                  <a:pt x="2982393" y="6870356"/>
                </a:lnTo>
                <a:lnTo>
                  <a:pt x="2428785" y="6870356"/>
                </a:lnTo>
                <a:lnTo>
                  <a:pt x="1798854" y="6870356"/>
                </a:lnTo>
                <a:lnTo>
                  <a:pt x="1799704" y="6867156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76509" y="2879315"/>
            <a:ext cx="2241926" cy="3983423"/>
          </a:xfrm>
          <a:custGeom>
            <a:avLst/>
            <a:gdLst>
              <a:gd name="connsiteX0" fmla="*/ 851 w 2241926"/>
              <a:gd name="connsiteY0" fmla="*/ 3980223 h 3983423"/>
              <a:gd name="connsiteX1" fmla="*/ 629931 w 2241926"/>
              <a:gd name="connsiteY1" fmla="*/ 3983423 h 3983423"/>
              <a:gd name="connsiteX2" fmla="*/ 0 w 2241926"/>
              <a:gd name="connsiteY2" fmla="*/ 3983423 h 3983423"/>
              <a:gd name="connsiteX3" fmla="*/ 2241926 w 2241926"/>
              <a:gd name="connsiteY3" fmla="*/ 0 h 3983423"/>
              <a:gd name="connsiteX4" fmla="*/ 1183539 w 2241926"/>
              <a:gd name="connsiteY4" fmla="*/ 3983423 h 3983423"/>
              <a:gd name="connsiteX5" fmla="*/ 629931 w 2241926"/>
              <a:gd name="connsiteY5" fmla="*/ 3983423 h 398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1926" h="3983423">
                <a:moveTo>
                  <a:pt x="851" y="3980223"/>
                </a:moveTo>
                <a:lnTo>
                  <a:pt x="629931" y="3983423"/>
                </a:lnTo>
                <a:lnTo>
                  <a:pt x="0" y="3983423"/>
                </a:lnTo>
                <a:close/>
                <a:moveTo>
                  <a:pt x="2241926" y="0"/>
                </a:moveTo>
                <a:lnTo>
                  <a:pt x="1183539" y="3983423"/>
                </a:lnTo>
                <a:lnTo>
                  <a:pt x="629931" y="3983423"/>
                </a:lnTo>
                <a:close/>
              </a:path>
            </a:pathLst>
          </a:custGeom>
          <a:solidFill>
            <a:srgbClr val="262626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-15240" y="15240"/>
            <a:ext cx="5181600" cy="4099560"/>
          </a:xfrm>
          <a:custGeom>
            <a:avLst/>
            <a:gdLst>
              <a:gd name="connsiteX0" fmla="*/ 5181600 w 5181600"/>
              <a:gd name="connsiteY0" fmla="*/ 0 h 4099560"/>
              <a:gd name="connsiteX1" fmla="*/ 0 w 5181600"/>
              <a:gd name="connsiteY1" fmla="*/ 1965960 h 4099560"/>
              <a:gd name="connsiteX2" fmla="*/ 0 w 5181600"/>
              <a:gd name="connsiteY2" fmla="*/ 4099560 h 4099560"/>
              <a:gd name="connsiteX3" fmla="*/ 5181600 w 5181600"/>
              <a:gd name="connsiteY3" fmla="*/ 0 h 409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0" h="4099560">
                <a:moveTo>
                  <a:pt x="5181600" y="0"/>
                </a:moveTo>
                <a:lnTo>
                  <a:pt x="0" y="1965960"/>
                </a:lnTo>
                <a:lnTo>
                  <a:pt x="0" y="4099560"/>
                </a:lnTo>
                <a:lnTo>
                  <a:pt x="518160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0" y="0"/>
            <a:ext cx="5191298" cy="6842760"/>
          </a:xfrm>
          <a:custGeom>
            <a:avLst/>
            <a:gdLst>
              <a:gd name="connsiteX0" fmla="*/ 5135880 w 5135880"/>
              <a:gd name="connsiteY0" fmla="*/ 0 h 6797040"/>
              <a:gd name="connsiteX1" fmla="*/ 0 w 5135880"/>
              <a:gd name="connsiteY1" fmla="*/ 5958840 h 6797040"/>
              <a:gd name="connsiteX2" fmla="*/ 0 w 5135880"/>
              <a:gd name="connsiteY2" fmla="*/ 6797040 h 6797040"/>
              <a:gd name="connsiteX3" fmla="*/ 624840 w 5135880"/>
              <a:gd name="connsiteY3" fmla="*/ 6797040 h 6797040"/>
              <a:gd name="connsiteX4" fmla="*/ 5135880 w 5135880"/>
              <a:gd name="connsiteY4" fmla="*/ 0 h 679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5880" h="6797040">
                <a:moveTo>
                  <a:pt x="5135880" y="0"/>
                </a:moveTo>
                <a:lnTo>
                  <a:pt x="0" y="5958840"/>
                </a:lnTo>
                <a:lnTo>
                  <a:pt x="0" y="6797040"/>
                </a:lnTo>
                <a:lnTo>
                  <a:pt x="624840" y="6797040"/>
                </a:lnTo>
                <a:lnTo>
                  <a:pt x="513588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-15240" y="-15240"/>
            <a:ext cx="5196840" cy="5166360"/>
          </a:xfrm>
          <a:custGeom>
            <a:avLst/>
            <a:gdLst>
              <a:gd name="connsiteX0" fmla="*/ 5196840 w 5196840"/>
              <a:gd name="connsiteY0" fmla="*/ 0 h 5166360"/>
              <a:gd name="connsiteX1" fmla="*/ 0 w 5196840"/>
              <a:gd name="connsiteY1" fmla="*/ 2758440 h 5166360"/>
              <a:gd name="connsiteX2" fmla="*/ 0 w 5196840"/>
              <a:gd name="connsiteY2" fmla="*/ 5166360 h 5166360"/>
              <a:gd name="connsiteX3" fmla="*/ 5196840 w 5196840"/>
              <a:gd name="connsiteY3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6840" h="5166360">
                <a:moveTo>
                  <a:pt x="5196840" y="0"/>
                </a:moveTo>
                <a:lnTo>
                  <a:pt x="0" y="2758440"/>
                </a:lnTo>
                <a:lnTo>
                  <a:pt x="0" y="5166360"/>
                </a:lnTo>
                <a:lnTo>
                  <a:pt x="519684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5240" y="45720"/>
            <a:ext cx="5120640" cy="6812280"/>
          </a:xfrm>
          <a:custGeom>
            <a:avLst/>
            <a:gdLst>
              <a:gd name="connsiteX0" fmla="*/ 0 w 5120640"/>
              <a:gd name="connsiteY0" fmla="*/ 6751320 h 6751320"/>
              <a:gd name="connsiteX1" fmla="*/ 1859280 w 5120640"/>
              <a:gd name="connsiteY1" fmla="*/ 6751320 h 6751320"/>
              <a:gd name="connsiteX2" fmla="*/ 5120640 w 5120640"/>
              <a:gd name="connsiteY2" fmla="*/ 0 h 6751320"/>
              <a:gd name="connsiteX3" fmla="*/ 0 w 5120640"/>
              <a:gd name="connsiteY3" fmla="*/ 6751320 h 675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640" h="6751320">
                <a:moveTo>
                  <a:pt x="0" y="6751320"/>
                </a:moveTo>
                <a:lnTo>
                  <a:pt x="1859280" y="6751320"/>
                </a:lnTo>
                <a:lnTo>
                  <a:pt x="5120640" y="0"/>
                </a:lnTo>
                <a:lnTo>
                  <a:pt x="0" y="675132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0" y="0"/>
            <a:ext cx="5181600" cy="2255520"/>
          </a:xfrm>
          <a:custGeom>
            <a:avLst/>
            <a:gdLst>
              <a:gd name="connsiteX0" fmla="*/ 5151120 w 5151120"/>
              <a:gd name="connsiteY0" fmla="*/ 0 h 2255520"/>
              <a:gd name="connsiteX1" fmla="*/ 0 w 5151120"/>
              <a:gd name="connsiteY1" fmla="*/ 2255520 h 2255520"/>
              <a:gd name="connsiteX2" fmla="*/ 0 w 5151120"/>
              <a:gd name="connsiteY2" fmla="*/ 853440 h 2255520"/>
              <a:gd name="connsiteX3" fmla="*/ 5151120 w 5151120"/>
              <a:gd name="connsiteY3" fmla="*/ 0 h 225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120" h="2255520">
                <a:moveTo>
                  <a:pt x="5151120" y="0"/>
                </a:moveTo>
                <a:lnTo>
                  <a:pt x="0" y="2255520"/>
                </a:lnTo>
                <a:lnTo>
                  <a:pt x="0" y="853440"/>
                </a:lnTo>
                <a:lnTo>
                  <a:pt x="515112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5240" y="-15240"/>
            <a:ext cx="1935807" cy="6885598"/>
          </a:xfrm>
          <a:custGeom>
            <a:avLst/>
            <a:gdLst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365760 w 2468880"/>
              <a:gd name="connsiteY3" fmla="*/ 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179817 w 2468880"/>
              <a:gd name="connsiteY3" fmla="*/ 1524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0 w 2468880"/>
              <a:gd name="connsiteY3" fmla="*/ 0 h 6812280"/>
              <a:gd name="connsiteX0" fmla="*/ 0 w 2592842"/>
              <a:gd name="connsiteY0" fmla="*/ 0 h 6827520"/>
              <a:gd name="connsiteX1" fmla="*/ 1021080 w 2592842"/>
              <a:gd name="connsiteY1" fmla="*/ 6812280 h 6827520"/>
              <a:gd name="connsiteX2" fmla="*/ 2592842 w 2592842"/>
              <a:gd name="connsiteY2" fmla="*/ 6827520 h 6827520"/>
              <a:gd name="connsiteX3" fmla="*/ 0 w 2592842"/>
              <a:gd name="connsiteY3" fmla="*/ 0 h 682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842" h="6827520">
                <a:moveTo>
                  <a:pt x="0" y="0"/>
                </a:moveTo>
                <a:lnTo>
                  <a:pt x="1021080" y="6812280"/>
                </a:lnTo>
                <a:lnTo>
                  <a:pt x="2592842" y="6827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48625" y="0"/>
            <a:ext cx="2174535" cy="6858000"/>
          </a:xfrm>
          <a:custGeom>
            <a:avLst/>
            <a:gdLst>
              <a:gd name="connsiteX0" fmla="*/ 1539240 w 1539240"/>
              <a:gd name="connsiteY0" fmla="*/ 6827520 h 6827520"/>
              <a:gd name="connsiteX1" fmla="*/ 1097280 w 1539240"/>
              <a:gd name="connsiteY1" fmla="*/ 0 h 6827520"/>
              <a:gd name="connsiteX2" fmla="*/ 0 w 1539240"/>
              <a:gd name="connsiteY2" fmla="*/ 0 h 6827520"/>
              <a:gd name="connsiteX3" fmla="*/ 1539240 w 1539240"/>
              <a:gd name="connsiteY3" fmla="*/ 6827520 h 6827520"/>
              <a:gd name="connsiteX0" fmla="*/ 1752600 w 1752600"/>
              <a:gd name="connsiteY0" fmla="*/ 6367238 h 6367238"/>
              <a:gd name="connsiteX1" fmla="*/ 1097280 w 1752600"/>
              <a:gd name="connsiteY1" fmla="*/ 0 h 6367238"/>
              <a:gd name="connsiteX2" fmla="*/ 0 w 1752600"/>
              <a:gd name="connsiteY2" fmla="*/ 0 h 6367238"/>
              <a:gd name="connsiteX3" fmla="*/ 1752600 w 1752600"/>
              <a:gd name="connsiteY3" fmla="*/ 6367238 h 6367238"/>
              <a:gd name="connsiteX0" fmla="*/ 1524000 w 1524000"/>
              <a:gd name="connsiteY0" fmla="*/ 6904234 h 6904234"/>
              <a:gd name="connsiteX1" fmla="*/ 1097280 w 1524000"/>
              <a:gd name="connsiteY1" fmla="*/ 0 h 6904234"/>
              <a:gd name="connsiteX2" fmla="*/ 0 w 1524000"/>
              <a:gd name="connsiteY2" fmla="*/ 0 h 6904234"/>
              <a:gd name="connsiteX3" fmla="*/ 1524000 w 1524000"/>
              <a:gd name="connsiteY3" fmla="*/ 6904234 h 69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6904234">
                <a:moveTo>
                  <a:pt x="1524000" y="6904234"/>
                </a:moveTo>
                <a:lnTo>
                  <a:pt x="1097280" y="0"/>
                </a:lnTo>
                <a:lnTo>
                  <a:pt x="0" y="0"/>
                </a:lnTo>
                <a:lnTo>
                  <a:pt x="1524000" y="6904234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992144" y="-15240"/>
            <a:ext cx="1393973" cy="6889806"/>
          </a:xfrm>
          <a:custGeom>
            <a:avLst/>
            <a:gdLst>
              <a:gd name="connsiteX0" fmla="*/ 1539240 w 1539240"/>
              <a:gd name="connsiteY0" fmla="*/ 6827520 h 6827520"/>
              <a:gd name="connsiteX1" fmla="*/ 1097280 w 1539240"/>
              <a:gd name="connsiteY1" fmla="*/ 0 h 6827520"/>
              <a:gd name="connsiteX2" fmla="*/ 0 w 1539240"/>
              <a:gd name="connsiteY2" fmla="*/ 0 h 6827520"/>
              <a:gd name="connsiteX3" fmla="*/ 1539240 w 1539240"/>
              <a:gd name="connsiteY3" fmla="*/ 6827520 h 6827520"/>
              <a:gd name="connsiteX0" fmla="*/ 1752600 w 1752600"/>
              <a:gd name="connsiteY0" fmla="*/ 6367238 h 6367238"/>
              <a:gd name="connsiteX1" fmla="*/ 1097280 w 1752600"/>
              <a:gd name="connsiteY1" fmla="*/ 0 h 6367238"/>
              <a:gd name="connsiteX2" fmla="*/ 0 w 1752600"/>
              <a:gd name="connsiteY2" fmla="*/ 0 h 6367238"/>
              <a:gd name="connsiteX3" fmla="*/ 1752600 w 1752600"/>
              <a:gd name="connsiteY3" fmla="*/ 6367238 h 6367238"/>
              <a:gd name="connsiteX0" fmla="*/ 1524000 w 1524000"/>
              <a:gd name="connsiteY0" fmla="*/ 6904234 h 6904234"/>
              <a:gd name="connsiteX1" fmla="*/ 1097280 w 1524000"/>
              <a:gd name="connsiteY1" fmla="*/ 0 h 6904234"/>
              <a:gd name="connsiteX2" fmla="*/ 0 w 1524000"/>
              <a:gd name="connsiteY2" fmla="*/ 0 h 6904234"/>
              <a:gd name="connsiteX3" fmla="*/ 1524000 w 1524000"/>
              <a:gd name="connsiteY3" fmla="*/ 6904234 h 6904234"/>
              <a:gd name="connsiteX0" fmla="*/ 1524000 w 1524000"/>
              <a:gd name="connsiteY0" fmla="*/ 6904234 h 6904234"/>
              <a:gd name="connsiteX1" fmla="*/ 1451210 w 1524000"/>
              <a:gd name="connsiteY1" fmla="*/ 0 h 6904234"/>
              <a:gd name="connsiteX2" fmla="*/ 0 w 1524000"/>
              <a:gd name="connsiteY2" fmla="*/ 0 h 6904234"/>
              <a:gd name="connsiteX3" fmla="*/ 1524000 w 1524000"/>
              <a:gd name="connsiteY3" fmla="*/ 6904234 h 6904234"/>
              <a:gd name="connsiteX0" fmla="*/ 1541586 w 1541586"/>
              <a:gd name="connsiteY0" fmla="*/ 6936254 h 6936254"/>
              <a:gd name="connsiteX1" fmla="*/ 1451210 w 1541586"/>
              <a:gd name="connsiteY1" fmla="*/ 0 h 6936254"/>
              <a:gd name="connsiteX2" fmla="*/ 0 w 1541586"/>
              <a:gd name="connsiteY2" fmla="*/ 0 h 6936254"/>
              <a:gd name="connsiteX3" fmla="*/ 1541586 w 1541586"/>
              <a:gd name="connsiteY3" fmla="*/ 6936254 h 693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586" h="6936254">
                <a:moveTo>
                  <a:pt x="1541586" y="6936254"/>
                </a:moveTo>
                <a:lnTo>
                  <a:pt x="1451210" y="0"/>
                </a:lnTo>
                <a:lnTo>
                  <a:pt x="0" y="0"/>
                </a:lnTo>
                <a:lnTo>
                  <a:pt x="1541586" y="6936254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-196358" y="815546"/>
            <a:ext cx="2901597" cy="4641991"/>
            <a:chOff x="-163883" y="2154100"/>
            <a:chExt cx="1315994" cy="2105335"/>
          </a:xfrm>
        </p:grpSpPr>
        <p:sp>
          <p:nvSpPr>
            <p:cNvPr id="50" name="Freeform 49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7" name="Freeform 56"/>
          <p:cNvSpPr/>
          <p:nvPr/>
        </p:nvSpPr>
        <p:spPr>
          <a:xfrm>
            <a:off x="2407920" y="-30480"/>
            <a:ext cx="1935480" cy="6903720"/>
          </a:xfrm>
          <a:custGeom>
            <a:avLst/>
            <a:gdLst>
              <a:gd name="connsiteX0" fmla="*/ 670560 w 1935480"/>
              <a:gd name="connsiteY0" fmla="*/ 0 h 6903720"/>
              <a:gd name="connsiteX1" fmla="*/ 0 w 1935480"/>
              <a:gd name="connsiteY1" fmla="*/ 6903720 h 6903720"/>
              <a:gd name="connsiteX2" fmla="*/ 1935480 w 1935480"/>
              <a:gd name="connsiteY2" fmla="*/ 15240 h 6903720"/>
              <a:gd name="connsiteX3" fmla="*/ 670560 w 1935480"/>
              <a:gd name="connsiteY3" fmla="*/ 0 h 690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480" h="6903720">
                <a:moveTo>
                  <a:pt x="670560" y="0"/>
                </a:moveTo>
                <a:lnTo>
                  <a:pt x="0" y="6903720"/>
                </a:lnTo>
                <a:lnTo>
                  <a:pt x="1935480" y="15240"/>
                </a:lnTo>
                <a:lnTo>
                  <a:pt x="67056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2377440" y="-15240"/>
            <a:ext cx="1372134" cy="6903720"/>
          </a:xfrm>
          <a:custGeom>
            <a:avLst/>
            <a:gdLst>
              <a:gd name="connsiteX0" fmla="*/ 670560 w 1935480"/>
              <a:gd name="connsiteY0" fmla="*/ 0 h 6903720"/>
              <a:gd name="connsiteX1" fmla="*/ 0 w 1935480"/>
              <a:gd name="connsiteY1" fmla="*/ 6903720 h 6903720"/>
              <a:gd name="connsiteX2" fmla="*/ 1935480 w 1935480"/>
              <a:gd name="connsiteY2" fmla="*/ 15240 h 6903720"/>
              <a:gd name="connsiteX3" fmla="*/ 670560 w 1935480"/>
              <a:gd name="connsiteY3" fmla="*/ 0 h 690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480" h="6903720">
                <a:moveTo>
                  <a:pt x="670560" y="0"/>
                </a:moveTo>
                <a:lnTo>
                  <a:pt x="0" y="6903720"/>
                </a:lnTo>
                <a:lnTo>
                  <a:pt x="1935480" y="15240"/>
                </a:lnTo>
                <a:lnTo>
                  <a:pt x="67056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9144000" cy="14210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>
            <a:off x="389253" y="1964725"/>
            <a:ext cx="8322261" cy="4212238"/>
          </a:xfrm>
        </p:spPr>
        <p:txBody>
          <a:bodyPr vert="horz"/>
          <a:lstStyle/>
          <a:p>
            <a:pPr>
              <a:buFont typeface="Wingdings" charset="2"/>
              <a:buChar char="§"/>
            </a:pPr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5</a:t>
            </a:fld>
            <a:endParaRPr lang="en-US"/>
          </a:p>
        </p:txBody>
      </p:sp>
      <p:sp>
        <p:nvSpPr>
          <p:cNvPr id="101" name="Parallelogram 100"/>
          <p:cNvSpPr/>
          <p:nvPr/>
        </p:nvSpPr>
        <p:spPr>
          <a:xfrm>
            <a:off x="389253" y="0"/>
            <a:ext cx="6605907" cy="1421026"/>
          </a:xfrm>
          <a:prstGeom prst="parallelogram">
            <a:avLst>
              <a:gd name="adj" fmla="val 157986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arallelogram 101"/>
          <p:cNvSpPr/>
          <p:nvPr/>
        </p:nvSpPr>
        <p:spPr>
          <a:xfrm>
            <a:off x="3810000" y="0"/>
            <a:ext cx="5334000" cy="1421026"/>
          </a:xfrm>
          <a:prstGeom prst="parallelogram">
            <a:avLst>
              <a:gd name="adj" fmla="val 101145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3047060" y="-1"/>
            <a:ext cx="3690002" cy="1421026"/>
          </a:xfrm>
          <a:prstGeom prst="parallelogram">
            <a:avLst>
              <a:gd name="adj" fmla="val 101145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4389119" y="-1"/>
            <a:ext cx="4126229" cy="1421026"/>
          </a:xfrm>
          <a:prstGeom prst="parallelogram">
            <a:avLst>
              <a:gd name="adj" fmla="val 153696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flipH="1">
            <a:off x="-2" y="-15241"/>
            <a:ext cx="6309361" cy="1436266"/>
          </a:xfrm>
          <a:custGeom>
            <a:avLst/>
            <a:gdLst>
              <a:gd name="connsiteX0" fmla="*/ 0 w 4257866"/>
              <a:gd name="connsiteY0" fmla="*/ 1421026 h 1421026"/>
              <a:gd name="connsiteX1" fmla="*/ 2473623 w 4257866"/>
              <a:gd name="connsiteY1" fmla="*/ 0 h 1421026"/>
              <a:gd name="connsiteX2" fmla="*/ 4257866 w 4257866"/>
              <a:gd name="connsiteY2" fmla="*/ 0 h 1421026"/>
              <a:gd name="connsiteX3" fmla="*/ 1784243 w 4257866"/>
              <a:gd name="connsiteY3" fmla="*/ 1421026 h 1421026"/>
              <a:gd name="connsiteX4" fmla="*/ 0 w 4257866"/>
              <a:gd name="connsiteY4" fmla="*/ 1421026 h 1421026"/>
              <a:gd name="connsiteX0" fmla="*/ 0 w 4257866"/>
              <a:gd name="connsiteY0" fmla="*/ 1436266 h 1436266"/>
              <a:gd name="connsiteX1" fmla="*/ 3586143 w 4257866"/>
              <a:gd name="connsiteY1" fmla="*/ 0 h 1436266"/>
              <a:gd name="connsiteX2" fmla="*/ 4257866 w 4257866"/>
              <a:gd name="connsiteY2" fmla="*/ 15240 h 1436266"/>
              <a:gd name="connsiteX3" fmla="*/ 1784243 w 4257866"/>
              <a:gd name="connsiteY3" fmla="*/ 1436266 h 1436266"/>
              <a:gd name="connsiteX4" fmla="*/ 0 w 4257866"/>
              <a:gd name="connsiteY4" fmla="*/ 1436266 h 143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866" h="1436266">
                <a:moveTo>
                  <a:pt x="0" y="1436266"/>
                </a:moveTo>
                <a:lnTo>
                  <a:pt x="3586143" y="0"/>
                </a:lnTo>
                <a:lnTo>
                  <a:pt x="4257866" y="15240"/>
                </a:lnTo>
                <a:lnTo>
                  <a:pt x="1784243" y="1436266"/>
                </a:lnTo>
                <a:lnTo>
                  <a:pt x="0" y="1436266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253" y="265828"/>
            <a:ext cx="6347809" cy="913729"/>
          </a:xfrm>
        </p:spPr>
        <p:txBody>
          <a:bodyPr/>
          <a:lstStyle/>
          <a:p>
            <a:r>
              <a:rPr lang="en-US" b="1" dirty="0" smtClean="0"/>
              <a:t>Heading</a:t>
            </a:r>
            <a:endParaRPr lang="en-US" b="1" dirty="0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rcRect t="23236" r="43810" b="23236"/>
          <a:stretch>
            <a:fillRect/>
          </a:stretch>
        </p:blipFill>
        <p:spPr>
          <a:xfrm>
            <a:off x="7604726" y="-1"/>
            <a:ext cx="1539274" cy="1421027"/>
          </a:xfrm>
          <a:custGeom>
            <a:avLst/>
            <a:gdLst>
              <a:gd name="connsiteX0" fmla="*/ 0 w 1539274"/>
              <a:gd name="connsiteY0" fmla="*/ 0 h 1421027"/>
              <a:gd name="connsiteX1" fmla="*/ 1539274 w 1539274"/>
              <a:gd name="connsiteY1" fmla="*/ 0 h 1421027"/>
              <a:gd name="connsiteX2" fmla="*/ 1539274 w 1539274"/>
              <a:gd name="connsiteY2" fmla="*/ 1421027 h 1421027"/>
              <a:gd name="connsiteX3" fmla="*/ 0 w 1539274"/>
              <a:gd name="connsiteY3" fmla="*/ 1421027 h 142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74" h="1421027">
                <a:moveTo>
                  <a:pt x="0" y="0"/>
                </a:moveTo>
                <a:lnTo>
                  <a:pt x="1539274" y="0"/>
                </a:lnTo>
                <a:lnTo>
                  <a:pt x="1539274" y="1421027"/>
                </a:lnTo>
                <a:lnTo>
                  <a:pt x="0" y="142102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44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126258" y="2557849"/>
            <a:ext cx="5310187" cy="2004627"/>
          </a:xfrm>
        </p:spPr>
        <p:txBody>
          <a:bodyPr anchor="ctr">
            <a:normAutofit/>
          </a:bodyPr>
          <a:lstStyle/>
          <a:p>
            <a:pPr algn="r"/>
            <a:r>
              <a:rPr lang="en-US" sz="8000" b="1" dirty="0" smtClean="0"/>
              <a:t>Section</a:t>
            </a:r>
            <a:endParaRPr lang="en-US" sz="8000" b="1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126258" y="4589464"/>
            <a:ext cx="5202195" cy="1500187"/>
          </a:xfrm>
        </p:spPr>
        <p:txBody>
          <a:bodyPr/>
          <a:lstStyle/>
          <a:p>
            <a:pPr algn="r"/>
            <a:r>
              <a:rPr lang="en-US" smtClean="0"/>
              <a:t>Description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6</a:t>
            </a:fld>
            <a:endParaRPr lang="en-US"/>
          </a:p>
        </p:txBody>
      </p:sp>
      <p:sp>
        <p:nvSpPr>
          <p:cNvPr id="39" name="Freeform 38"/>
          <p:cNvSpPr/>
          <p:nvPr/>
        </p:nvSpPr>
        <p:spPr>
          <a:xfrm rot="9900000">
            <a:off x="-379460" y="-56078"/>
            <a:ext cx="2433959" cy="6714654"/>
          </a:xfrm>
          <a:custGeom>
            <a:avLst/>
            <a:gdLst>
              <a:gd name="connsiteX0" fmla="*/ 0 w 5077654"/>
              <a:gd name="connsiteY0" fmla="*/ 0 h 6685005"/>
              <a:gd name="connsiteX1" fmla="*/ 5077654 w 5077654"/>
              <a:gd name="connsiteY1" fmla="*/ 0 h 6685005"/>
              <a:gd name="connsiteX2" fmla="*/ 1054606 w 5077654"/>
              <a:gd name="connsiteY2" fmla="*/ 6685005 h 6685005"/>
              <a:gd name="connsiteX3" fmla="*/ 0 w 5077654"/>
              <a:gd name="connsiteY3" fmla="*/ 6685005 h 6685005"/>
              <a:gd name="connsiteX0" fmla="*/ 0 w 5077654"/>
              <a:gd name="connsiteY0" fmla="*/ 0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0 w 5077654"/>
              <a:gd name="connsiteY4" fmla="*/ 0 h 6697050"/>
              <a:gd name="connsiteX0" fmla="*/ 2386601 w 5077654"/>
              <a:gd name="connsiteY0" fmla="*/ 14856 h 6697050"/>
              <a:gd name="connsiteX1" fmla="*/ 5077654 w 5077654"/>
              <a:gd name="connsiteY1" fmla="*/ 0 h 6697050"/>
              <a:gd name="connsiteX2" fmla="*/ 2367518 w 5077654"/>
              <a:gd name="connsiteY2" fmla="*/ 6697050 h 6697050"/>
              <a:gd name="connsiteX3" fmla="*/ 0 w 5077654"/>
              <a:gd name="connsiteY3" fmla="*/ 6685005 h 6697050"/>
              <a:gd name="connsiteX4" fmla="*/ 2386601 w 5077654"/>
              <a:gd name="connsiteY4" fmla="*/ 14856 h 6697050"/>
              <a:gd name="connsiteX0" fmla="*/ 2386601 w 5077654"/>
              <a:gd name="connsiteY0" fmla="*/ 14856 h 6685004"/>
              <a:gd name="connsiteX1" fmla="*/ 5077654 w 5077654"/>
              <a:gd name="connsiteY1" fmla="*/ 0 h 6685004"/>
              <a:gd name="connsiteX2" fmla="*/ 2972419 w 5077654"/>
              <a:gd name="connsiteY2" fmla="*/ 6542928 h 6685004"/>
              <a:gd name="connsiteX3" fmla="*/ 0 w 5077654"/>
              <a:gd name="connsiteY3" fmla="*/ 6685005 h 6685004"/>
              <a:gd name="connsiteX4" fmla="*/ 2386601 w 5077654"/>
              <a:gd name="connsiteY4" fmla="*/ 14856 h 6685004"/>
              <a:gd name="connsiteX0" fmla="*/ 2053243 w 4744296"/>
              <a:gd name="connsiteY0" fmla="*/ 14856 h 6542928"/>
              <a:gd name="connsiteX1" fmla="*/ 4744296 w 4744296"/>
              <a:gd name="connsiteY1" fmla="*/ 0 h 6542928"/>
              <a:gd name="connsiteX2" fmla="*/ 2639061 w 4744296"/>
              <a:gd name="connsiteY2" fmla="*/ 6542928 h 6542928"/>
              <a:gd name="connsiteX3" fmla="*/ -1 w 4744296"/>
              <a:gd name="connsiteY3" fmla="*/ 6116002 h 6542928"/>
              <a:gd name="connsiteX4" fmla="*/ 2053243 w 4744296"/>
              <a:gd name="connsiteY4" fmla="*/ 14856 h 6542928"/>
              <a:gd name="connsiteX0" fmla="*/ 4744296 w 4950573"/>
              <a:gd name="connsiteY0" fmla="*/ 0 h 6542928"/>
              <a:gd name="connsiteX1" fmla="*/ 2639061 w 4950573"/>
              <a:gd name="connsiteY1" fmla="*/ 6542928 h 6542928"/>
              <a:gd name="connsiteX2" fmla="*/ -1 w 4950573"/>
              <a:gd name="connsiteY2" fmla="*/ 6116002 h 6542928"/>
              <a:gd name="connsiteX3" fmla="*/ 2053243 w 4950573"/>
              <a:gd name="connsiteY3" fmla="*/ 14856 h 6542928"/>
              <a:gd name="connsiteX4" fmla="*/ 4950573 w 4950573"/>
              <a:gd name="connsiteY4" fmla="*/ 119958 h 6542928"/>
              <a:gd name="connsiteX0" fmla="*/ 2639061 w 4950573"/>
              <a:gd name="connsiteY0" fmla="*/ 6528235 h 6528235"/>
              <a:gd name="connsiteX1" fmla="*/ -1 w 4950573"/>
              <a:gd name="connsiteY1" fmla="*/ 6101309 h 6528235"/>
              <a:gd name="connsiteX2" fmla="*/ 2053243 w 4950573"/>
              <a:gd name="connsiteY2" fmla="*/ 163 h 6528235"/>
              <a:gd name="connsiteX3" fmla="*/ 4950573 w 4950573"/>
              <a:gd name="connsiteY3" fmla="*/ 105265 h 6528235"/>
              <a:gd name="connsiteX0" fmla="*/ 2639061 w 2639061"/>
              <a:gd name="connsiteY0" fmla="*/ 6528072 h 6528072"/>
              <a:gd name="connsiteX1" fmla="*/ -1 w 2639061"/>
              <a:gd name="connsiteY1" fmla="*/ 6101146 h 6528072"/>
              <a:gd name="connsiteX2" fmla="*/ 2053243 w 2639061"/>
              <a:gd name="connsiteY2" fmla="*/ 0 h 6528072"/>
              <a:gd name="connsiteX0" fmla="*/ 2639061 w 4550534"/>
              <a:gd name="connsiteY0" fmla="*/ 7235946 h 7235946"/>
              <a:gd name="connsiteX1" fmla="*/ -1 w 4550534"/>
              <a:gd name="connsiteY1" fmla="*/ 6809020 h 7235946"/>
              <a:gd name="connsiteX2" fmla="*/ 4550535 w 4550534"/>
              <a:gd name="connsiteY2" fmla="*/ 0 h 7235946"/>
              <a:gd name="connsiteX0" fmla="*/ 2639061 w 4550534"/>
              <a:gd name="connsiteY0" fmla="*/ 7235946 h 7235946"/>
              <a:gd name="connsiteX1" fmla="*/ -1 w 4550534"/>
              <a:gd name="connsiteY1" fmla="*/ 6809020 h 7235946"/>
              <a:gd name="connsiteX2" fmla="*/ 4550535 w 4550534"/>
              <a:gd name="connsiteY2" fmla="*/ 0 h 7235946"/>
              <a:gd name="connsiteX3" fmla="*/ 2639061 w 4550534"/>
              <a:gd name="connsiteY3" fmla="*/ 7235946 h 7235946"/>
              <a:gd name="connsiteX0" fmla="*/ 2639061 w 5490708"/>
              <a:gd name="connsiteY0" fmla="*/ 8890194 h 8890194"/>
              <a:gd name="connsiteX1" fmla="*/ -1 w 5490708"/>
              <a:gd name="connsiteY1" fmla="*/ 8463268 h 8890194"/>
              <a:gd name="connsiteX2" fmla="*/ 5490708 w 5490708"/>
              <a:gd name="connsiteY2" fmla="*/ 1 h 8890194"/>
              <a:gd name="connsiteX3" fmla="*/ 2639061 w 5490708"/>
              <a:gd name="connsiteY3" fmla="*/ 8890194 h 8890194"/>
              <a:gd name="connsiteX0" fmla="*/ 2249461 w 5490708"/>
              <a:gd name="connsiteY0" fmla="*/ 8808785 h 8808784"/>
              <a:gd name="connsiteX1" fmla="*/ -1 w 5490708"/>
              <a:gd name="connsiteY1" fmla="*/ 8463267 h 8808784"/>
              <a:gd name="connsiteX2" fmla="*/ 5490708 w 5490708"/>
              <a:gd name="connsiteY2" fmla="*/ 0 h 8808784"/>
              <a:gd name="connsiteX3" fmla="*/ 2249461 w 5490708"/>
              <a:gd name="connsiteY3" fmla="*/ 8808785 h 880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708" h="8808784">
                <a:moveTo>
                  <a:pt x="2249461" y="8808785"/>
                </a:moveTo>
                <a:lnTo>
                  <a:pt x="-1" y="8463267"/>
                </a:lnTo>
                <a:lnTo>
                  <a:pt x="5490708" y="0"/>
                </a:lnTo>
                <a:lnTo>
                  <a:pt x="2249461" y="8808785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-17755" y="2"/>
            <a:ext cx="5209053" cy="6870356"/>
          </a:xfrm>
          <a:custGeom>
            <a:avLst/>
            <a:gdLst>
              <a:gd name="connsiteX0" fmla="*/ 0 w 5209053"/>
              <a:gd name="connsiteY0" fmla="*/ 0 h 6870356"/>
              <a:gd name="connsiteX1" fmla="*/ 5209053 w 5209053"/>
              <a:gd name="connsiteY1" fmla="*/ 0 h 6870356"/>
              <a:gd name="connsiteX2" fmla="*/ 4040781 w 5209053"/>
              <a:gd name="connsiteY2" fmla="*/ 2886933 h 6870356"/>
              <a:gd name="connsiteX3" fmla="*/ 2982393 w 5209053"/>
              <a:gd name="connsiteY3" fmla="*/ 6870356 h 6870356"/>
              <a:gd name="connsiteX4" fmla="*/ 2428785 w 5209053"/>
              <a:gd name="connsiteY4" fmla="*/ 6870356 h 6870356"/>
              <a:gd name="connsiteX5" fmla="*/ 1798854 w 5209053"/>
              <a:gd name="connsiteY5" fmla="*/ 6870356 h 6870356"/>
              <a:gd name="connsiteX6" fmla="*/ 1799704 w 5209053"/>
              <a:gd name="connsiteY6" fmla="*/ 6867156 h 6870356"/>
              <a:gd name="connsiteX7" fmla="*/ 0 w 5209053"/>
              <a:gd name="connsiteY7" fmla="*/ 6858000 h 6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9053" h="6870356">
                <a:moveTo>
                  <a:pt x="0" y="0"/>
                </a:moveTo>
                <a:lnTo>
                  <a:pt x="5209053" y="0"/>
                </a:lnTo>
                <a:lnTo>
                  <a:pt x="4040781" y="2886933"/>
                </a:lnTo>
                <a:lnTo>
                  <a:pt x="2982393" y="6870356"/>
                </a:lnTo>
                <a:lnTo>
                  <a:pt x="2428785" y="6870356"/>
                </a:lnTo>
                <a:lnTo>
                  <a:pt x="1798854" y="6870356"/>
                </a:lnTo>
                <a:lnTo>
                  <a:pt x="1799704" y="6867156"/>
                </a:lnTo>
                <a:lnTo>
                  <a:pt x="0" y="6858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776509" y="2879315"/>
            <a:ext cx="2241926" cy="3983423"/>
          </a:xfrm>
          <a:custGeom>
            <a:avLst/>
            <a:gdLst>
              <a:gd name="connsiteX0" fmla="*/ 851 w 2241926"/>
              <a:gd name="connsiteY0" fmla="*/ 3980223 h 3983423"/>
              <a:gd name="connsiteX1" fmla="*/ 629931 w 2241926"/>
              <a:gd name="connsiteY1" fmla="*/ 3983423 h 3983423"/>
              <a:gd name="connsiteX2" fmla="*/ 0 w 2241926"/>
              <a:gd name="connsiteY2" fmla="*/ 3983423 h 3983423"/>
              <a:gd name="connsiteX3" fmla="*/ 2241926 w 2241926"/>
              <a:gd name="connsiteY3" fmla="*/ 0 h 3983423"/>
              <a:gd name="connsiteX4" fmla="*/ 1183539 w 2241926"/>
              <a:gd name="connsiteY4" fmla="*/ 3983423 h 3983423"/>
              <a:gd name="connsiteX5" fmla="*/ 629931 w 2241926"/>
              <a:gd name="connsiteY5" fmla="*/ 3983423 h 398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1926" h="3983423">
                <a:moveTo>
                  <a:pt x="851" y="3980223"/>
                </a:moveTo>
                <a:lnTo>
                  <a:pt x="629931" y="3983423"/>
                </a:lnTo>
                <a:lnTo>
                  <a:pt x="0" y="3983423"/>
                </a:lnTo>
                <a:close/>
                <a:moveTo>
                  <a:pt x="2241926" y="0"/>
                </a:moveTo>
                <a:lnTo>
                  <a:pt x="1183539" y="3983423"/>
                </a:lnTo>
                <a:lnTo>
                  <a:pt x="629931" y="3983423"/>
                </a:lnTo>
                <a:close/>
              </a:path>
            </a:pathLst>
          </a:custGeom>
          <a:solidFill>
            <a:srgbClr val="262626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-15240" y="15240"/>
            <a:ext cx="5181600" cy="4099560"/>
          </a:xfrm>
          <a:custGeom>
            <a:avLst/>
            <a:gdLst>
              <a:gd name="connsiteX0" fmla="*/ 5181600 w 5181600"/>
              <a:gd name="connsiteY0" fmla="*/ 0 h 4099560"/>
              <a:gd name="connsiteX1" fmla="*/ 0 w 5181600"/>
              <a:gd name="connsiteY1" fmla="*/ 1965960 h 4099560"/>
              <a:gd name="connsiteX2" fmla="*/ 0 w 5181600"/>
              <a:gd name="connsiteY2" fmla="*/ 4099560 h 4099560"/>
              <a:gd name="connsiteX3" fmla="*/ 5181600 w 5181600"/>
              <a:gd name="connsiteY3" fmla="*/ 0 h 409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0" h="4099560">
                <a:moveTo>
                  <a:pt x="5181600" y="0"/>
                </a:moveTo>
                <a:lnTo>
                  <a:pt x="0" y="1965960"/>
                </a:lnTo>
                <a:lnTo>
                  <a:pt x="0" y="4099560"/>
                </a:lnTo>
                <a:lnTo>
                  <a:pt x="518160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0" y="0"/>
            <a:ext cx="5191298" cy="6842760"/>
          </a:xfrm>
          <a:custGeom>
            <a:avLst/>
            <a:gdLst>
              <a:gd name="connsiteX0" fmla="*/ 5135880 w 5135880"/>
              <a:gd name="connsiteY0" fmla="*/ 0 h 6797040"/>
              <a:gd name="connsiteX1" fmla="*/ 0 w 5135880"/>
              <a:gd name="connsiteY1" fmla="*/ 5958840 h 6797040"/>
              <a:gd name="connsiteX2" fmla="*/ 0 w 5135880"/>
              <a:gd name="connsiteY2" fmla="*/ 6797040 h 6797040"/>
              <a:gd name="connsiteX3" fmla="*/ 624840 w 5135880"/>
              <a:gd name="connsiteY3" fmla="*/ 6797040 h 6797040"/>
              <a:gd name="connsiteX4" fmla="*/ 5135880 w 5135880"/>
              <a:gd name="connsiteY4" fmla="*/ 0 h 679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5880" h="6797040">
                <a:moveTo>
                  <a:pt x="5135880" y="0"/>
                </a:moveTo>
                <a:lnTo>
                  <a:pt x="0" y="5958840"/>
                </a:lnTo>
                <a:lnTo>
                  <a:pt x="0" y="6797040"/>
                </a:lnTo>
                <a:lnTo>
                  <a:pt x="624840" y="6797040"/>
                </a:lnTo>
                <a:lnTo>
                  <a:pt x="513588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-15240" y="-15240"/>
            <a:ext cx="5196840" cy="5166360"/>
          </a:xfrm>
          <a:custGeom>
            <a:avLst/>
            <a:gdLst>
              <a:gd name="connsiteX0" fmla="*/ 5196840 w 5196840"/>
              <a:gd name="connsiteY0" fmla="*/ 0 h 5166360"/>
              <a:gd name="connsiteX1" fmla="*/ 0 w 5196840"/>
              <a:gd name="connsiteY1" fmla="*/ 2758440 h 5166360"/>
              <a:gd name="connsiteX2" fmla="*/ 0 w 5196840"/>
              <a:gd name="connsiteY2" fmla="*/ 5166360 h 5166360"/>
              <a:gd name="connsiteX3" fmla="*/ 5196840 w 5196840"/>
              <a:gd name="connsiteY3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6840" h="5166360">
                <a:moveTo>
                  <a:pt x="5196840" y="0"/>
                </a:moveTo>
                <a:lnTo>
                  <a:pt x="0" y="2758440"/>
                </a:lnTo>
                <a:lnTo>
                  <a:pt x="0" y="5166360"/>
                </a:lnTo>
                <a:lnTo>
                  <a:pt x="519684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5240" y="45720"/>
            <a:ext cx="5120640" cy="6812280"/>
          </a:xfrm>
          <a:custGeom>
            <a:avLst/>
            <a:gdLst>
              <a:gd name="connsiteX0" fmla="*/ 0 w 5120640"/>
              <a:gd name="connsiteY0" fmla="*/ 6751320 h 6751320"/>
              <a:gd name="connsiteX1" fmla="*/ 1859280 w 5120640"/>
              <a:gd name="connsiteY1" fmla="*/ 6751320 h 6751320"/>
              <a:gd name="connsiteX2" fmla="*/ 5120640 w 5120640"/>
              <a:gd name="connsiteY2" fmla="*/ 0 h 6751320"/>
              <a:gd name="connsiteX3" fmla="*/ 0 w 5120640"/>
              <a:gd name="connsiteY3" fmla="*/ 6751320 h 675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640" h="6751320">
                <a:moveTo>
                  <a:pt x="0" y="6751320"/>
                </a:moveTo>
                <a:lnTo>
                  <a:pt x="1859280" y="6751320"/>
                </a:lnTo>
                <a:lnTo>
                  <a:pt x="5120640" y="0"/>
                </a:lnTo>
                <a:lnTo>
                  <a:pt x="0" y="675132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0" y="0"/>
            <a:ext cx="5181600" cy="2255520"/>
          </a:xfrm>
          <a:custGeom>
            <a:avLst/>
            <a:gdLst>
              <a:gd name="connsiteX0" fmla="*/ 5151120 w 5151120"/>
              <a:gd name="connsiteY0" fmla="*/ 0 h 2255520"/>
              <a:gd name="connsiteX1" fmla="*/ 0 w 5151120"/>
              <a:gd name="connsiteY1" fmla="*/ 2255520 h 2255520"/>
              <a:gd name="connsiteX2" fmla="*/ 0 w 5151120"/>
              <a:gd name="connsiteY2" fmla="*/ 853440 h 2255520"/>
              <a:gd name="connsiteX3" fmla="*/ 5151120 w 5151120"/>
              <a:gd name="connsiteY3" fmla="*/ 0 h 225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120" h="2255520">
                <a:moveTo>
                  <a:pt x="5151120" y="0"/>
                </a:moveTo>
                <a:lnTo>
                  <a:pt x="0" y="2255520"/>
                </a:lnTo>
                <a:lnTo>
                  <a:pt x="0" y="853440"/>
                </a:lnTo>
                <a:lnTo>
                  <a:pt x="515112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5240" y="-15240"/>
            <a:ext cx="1935807" cy="6885598"/>
          </a:xfrm>
          <a:custGeom>
            <a:avLst/>
            <a:gdLst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365760 w 2468880"/>
              <a:gd name="connsiteY3" fmla="*/ 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179817 w 2468880"/>
              <a:gd name="connsiteY3" fmla="*/ 1524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0 w 2468880"/>
              <a:gd name="connsiteY3" fmla="*/ 0 h 6812280"/>
              <a:gd name="connsiteX0" fmla="*/ 0 w 2592842"/>
              <a:gd name="connsiteY0" fmla="*/ 0 h 6827520"/>
              <a:gd name="connsiteX1" fmla="*/ 1021080 w 2592842"/>
              <a:gd name="connsiteY1" fmla="*/ 6812280 h 6827520"/>
              <a:gd name="connsiteX2" fmla="*/ 2592842 w 2592842"/>
              <a:gd name="connsiteY2" fmla="*/ 6827520 h 6827520"/>
              <a:gd name="connsiteX3" fmla="*/ 0 w 2592842"/>
              <a:gd name="connsiteY3" fmla="*/ 0 h 682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842" h="6827520">
                <a:moveTo>
                  <a:pt x="0" y="0"/>
                </a:moveTo>
                <a:lnTo>
                  <a:pt x="1021080" y="6812280"/>
                </a:lnTo>
                <a:lnTo>
                  <a:pt x="2592842" y="6827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48625" y="0"/>
            <a:ext cx="2174535" cy="6858000"/>
          </a:xfrm>
          <a:custGeom>
            <a:avLst/>
            <a:gdLst>
              <a:gd name="connsiteX0" fmla="*/ 1539240 w 1539240"/>
              <a:gd name="connsiteY0" fmla="*/ 6827520 h 6827520"/>
              <a:gd name="connsiteX1" fmla="*/ 1097280 w 1539240"/>
              <a:gd name="connsiteY1" fmla="*/ 0 h 6827520"/>
              <a:gd name="connsiteX2" fmla="*/ 0 w 1539240"/>
              <a:gd name="connsiteY2" fmla="*/ 0 h 6827520"/>
              <a:gd name="connsiteX3" fmla="*/ 1539240 w 1539240"/>
              <a:gd name="connsiteY3" fmla="*/ 6827520 h 6827520"/>
              <a:gd name="connsiteX0" fmla="*/ 1752600 w 1752600"/>
              <a:gd name="connsiteY0" fmla="*/ 6367238 h 6367238"/>
              <a:gd name="connsiteX1" fmla="*/ 1097280 w 1752600"/>
              <a:gd name="connsiteY1" fmla="*/ 0 h 6367238"/>
              <a:gd name="connsiteX2" fmla="*/ 0 w 1752600"/>
              <a:gd name="connsiteY2" fmla="*/ 0 h 6367238"/>
              <a:gd name="connsiteX3" fmla="*/ 1752600 w 1752600"/>
              <a:gd name="connsiteY3" fmla="*/ 6367238 h 6367238"/>
              <a:gd name="connsiteX0" fmla="*/ 1524000 w 1524000"/>
              <a:gd name="connsiteY0" fmla="*/ 6904234 h 6904234"/>
              <a:gd name="connsiteX1" fmla="*/ 1097280 w 1524000"/>
              <a:gd name="connsiteY1" fmla="*/ 0 h 6904234"/>
              <a:gd name="connsiteX2" fmla="*/ 0 w 1524000"/>
              <a:gd name="connsiteY2" fmla="*/ 0 h 6904234"/>
              <a:gd name="connsiteX3" fmla="*/ 1524000 w 1524000"/>
              <a:gd name="connsiteY3" fmla="*/ 6904234 h 69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6904234">
                <a:moveTo>
                  <a:pt x="1524000" y="6904234"/>
                </a:moveTo>
                <a:lnTo>
                  <a:pt x="1097280" y="0"/>
                </a:lnTo>
                <a:lnTo>
                  <a:pt x="0" y="0"/>
                </a:lnTo>
                <a:lnTo>
                  <a:pt x="1524000" y="6904234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992144" y="-15240"/>
            <a:ext cx="1393973" cy="6889806"/>
          </a:xfrm>
          <a:custGeom>
            <a:avLst/>
            <a:gdLst>
              <a:gd name="connsiteX0" fmla="*/ 1539240 w 1539240"/>
              <a:gd name="connsiteY0" fmla="*/ 6827520 h 6827520"/>
              <a:gd name="connsiteX1" fmla="*/ 1097280 w 1539240"/>
              <a:gd name="connsiteY1" fmla="*/ 0 h 6827520"/>
              <a:gd name="connsiteX2" fmla="*/ 0 w 1539240"/>
              <a:gd name="connsiteY2" fmla="*/ 0 h 6827520"/>
              <a:gd name="connsiteX3" fmla="*/ 1539240 w 1539240"/>
              <a:gd name="connsiteY3" fmla="*/ 6827520 h 6827520"/>
              <a:gd name="connsiteX0" fmla="*/ 1752600 w 1752600"/>
              <a:gd name="connsiteY0" fmla="*/ 6367238 h 6367238"/>
              <a:gd name="connsiteX1" fmla="*/ 1097280 w 1752600"/>
              <a:gd name="connsiteY1" fmla="*/ 0 h 6367238"/>
              <a:gd name="connsiteX2" fmla="*/ 0 w 1752600"/>
              <a:gd name="connsiteY2" fmla="*/ 0 h 6367238"/>
              <a:gd name="connsiteX3" fmla="*/ 1752600 w 1752600"/>
              <a:gd name="connsiteY3" fmla="*/ 6367238 h 6367238"/>
              <a:gd name="connsiteX0" fmla="*/ 1524000 w 1524000"/>
              <a:gd name="connsiteY0" fmla="*/ 6904234 h 6904234"/>
              <a:gd name="connsiteX1" fmla="*/ 1097280 w 1524000"/>
              <a:gd name="connsiteY1" fmla="*/ 0 h 6904234"/>
              <a:gd name="connsiteX2" fmla="*/ 0 w 1524000"/>
              <a:gd name="connsiteY2" fmla="*/ 0 h 6904234"/>
              <a:gd name="connsiteX3" fmla="*/ 1524000 w 1524000"/>
              <a:gd name="connsiteY3" fmla="*/ 6904234 h 6904234"/>
              <a:gd name="connsiteX0" fmla="*/ 1524000 w 1524000"/>
              <a:gd name="connsiteY0" fmla="*/ 6904234 h 6904234"/>
              <a:gd name="connsiteX1" fmla="*/ 1451210 w 1524000"/>
              <a:gd name="connsiteY1" fmla="*/ 0 h 6904234"/>
              <a:gd name="connsiteX2" fmla="*/ 0 w 1524000"/>
              <a:gd name="connsiteY2" fmla="*/ 0 h 6904234"/>
              <a:gd name="connsiteX3" fmla="*/ 1524000 w 1524000"/>
              <a:gd name="connsiteY3" fmla="*/ 6904234 h 6904234"/>
              <a:gd name="connsiteX0" fmla="*/ 1541586 w 1541586"/>
              <a:gd name="connsiteY0" fmla="*/ 6936254 h 6936254"/>
              <a:gd name="connsiteX1" fmla="*/ 1451210 w 1541586"/>
              <a:gd name="connsiteY1" fmla="*/ 0 h 6936254"/>
              <a:gd name="connsiteX2" fmla="*/ 0 w 1541586"/>
              <a:gd name="connsiteY2" fmla="*/ 0 h 6936254"/>
              <a:gd name="connsiteX3" fmla="*/ 1541586 w 1541586"/>
              <a:gd name="connsiteY3" fmla="*/ 6936254 h 693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586" h="6936254">
                <a:moveTo>
                  <a:pt x="1541586" y="6936254"/>
                </a:moveTo>
                <a:lnTo>
                  <a:pt x="1451210" y="0"/>
                </a:lnTo>
                <a:lnTo>
                  <a:pt x="0" y="0"/>
                </a:lnTo>
                <a:lnTo>
                  <a:pt x="1541586" y="6936254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-196358" y="815546"/>
            <a:ext cx="2901597" cy="4641991"/>
            <a:chOff x="-163883" y="2154100"/>
            <a:chExt cx="1315994" cy="2105335"/>
          </a:xfrm>
        </p:grpSpPr>
        <p:sp>
          <p:nvSpPr>
            <p:cNvPr id="50" name="Freeform 49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7" name="Freeform 56"/>
          <p:cNvSpPr/>
          <p:nvPr/>
        </p:nvSpPr>
        <p:spPr>
          <a:xfrm>
            <a:off x="2407920" y="-30480"/>
            <a:ext cx="1935480" cy="6903720"/>
          </a:xfrm>
          <a:custGeom>
            <a:avLst/>
            <a:gdLst>
              <a:gd name="connsiteX0" fmla="*/ 670560 w 1935480"/>
              <a:gd name="connsiteY0" fmla="*/ 0 h 6903720"/>
              <a:gd name="connsiteX1" fmla="*/ 0 w 1935480"/>
              <a:gd name="connsiteY1" fmla="*/ 6903720 h 6903720"/>
              <a:gd name="connsiteX2" fmla="*/ 1935480 w 1935480"/>
              <a:gd name="connsiteY2" fmla="*/ 15240 h 6903720"/>
              <a:gd name="connsiteX3" fmla="*/ 670560 w 1935480"/>
              <a:gd name="connsiteY3" fmla="*/ 0 h 690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480" h="6903720">
                <a:moveTo>
                  <a:pt x="670560" y="0"/>
                </a:moveTo>
                <a:lnTo>
                  <a:pt x="0" y="6903720"/>
                </a:lnTo>
                <a:lnTo>
                  <a:pt x="1935480" y="15240"/>
                </a:lnTo>
                <a:lnTo>
                  <a:pt x="67056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2377440" y="-15240"/>
            <a:ext cx="1372134" cy="6903720"/>
          </a:xfrm>
          <a:custGeom>
            <a:avLst/>
            <a:gdLst>
              <a:gd name="connsiteX0" fmla="*/ 670560 w 1935480"/>
              <a:gd name="connsiteY0" fmla="*/ 0 h 6903720"/>
              <a:gd name="connsiteX1" fmla="*/ 0 w 1935480"/>
              <a:gd name="connsiteY1" fmla="*/ 6903720 h 6903720"/>
              <a:gd name="connsiteX2" fmla="*/ 1935480 w 1935480"/>
              <a:gd name="connsiteY2" fmla="*/ 15240 h 6903720"/>
              <a:gd name="connsiteX3" fmla="*/ 670560 w 1935480"/>
              <a:gd name="connsiteY3" fmla="*/ 0 h 690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480" h="6903720">
                <a:moveTo>
                  <a:pt x="670560" y="0"/>
                </a:moveTo>
                <a:lnTo>
                  <a:pt x="0" y="6903720"/>
                </a:lnTo>
                <a:lnTo>
                  <a:pt x="1935480" y="15240"/>
                </a:lnTo>
                <a:lnTo>
                  <a:pt x="67056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9144000" cy="14210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>
          <a:xfrm>
            <a:off x="389253" y="1964725"/>
            <a:ext cx="8322261" cy="4212238"/>
          </a:xfrm>
        </p:spPr>
        <p:txBody>
          <a:bodyPr vert="horz"/>
          <a:lstStyle/>
          <a:p>
            <a:pPr>
              <a:buFont typeface="Wingdings" charset="2"/>
              <a:buChar char="§"/>
            </a:pPr>
            <a:r>
              <a:rPr lang="en-US" dirty="0" smtClean="0"/>
              <a:t>Detail</a:t>
            </a:r>
            <a:endParaRPr lang="en-US" dirty="0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7</a:t>
            </a:fld>
            <a:endParaRPr lang="en-US"/>
          </a:p>
        </p:txBody>
      </p:sp>
      <p:sp>
        <p:nvSpPr>
          <p:cNvPr id="101" name="Parallelogram 100"/>
          <p:cNvSpPr/>
          <p:nvPr/>
        </p:nvSpPr>
        <p:spPr>
          <a:xfrm>
            <a:off x="389253" y="0"/>
            <a:ext cx="6605907" cy="1421026"/>
          </a:xfrm>
          <a:prstGeom prst="parallelogram">
            <a:avLst>
              <a:gd name="adj" fmla="val 157986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arallelogram 101"/>
          <p:cNvSpPr/>
          <p:nvPr/>
        </p:nvSpPr>
        <p:spPr>
          <a:xfrm>
            <a:off x="3810000" y="0"/>
            <a:ext cx="5334000" cy="1421026"/>
          </a:xfrm>
          <a:prstGeom prst="parallelogram">
            <a:avLst>
              <a:gd name="adj" fmla="val 101145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3047060" y="-1"/>
            <a:ext cx="3690002" cy="1421026"/>
          </a:xfrm>
          <a:prstGeom prst="parallelogram">
            <a:avLst>
              <a:gd name="adj" fmla="val 101145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4389119" y="-1"/>
            <a:ext cx="4126229" cy="1421026"/>
          </a:xfrm>
          <a:prstGeom prst="parallelogram">
            <a:avLst>
              <a:gd name="adj" fmla="val 153696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 flipH="1">
            <a:off x="-2" y="-15241"/>
            <a:ext cx="6309361" cy="1436266"/>
          </a:xfrm>
          <a:custGeom>
            <a:avLst/>
            <a:gdLst>
              <a:gd name="connsiteX0" fmla="*/ 0 w 4257866"/>
              <a:gd name="connsiteY0" fmla="*/ 1421026 h 1421026"/>
              <a:gd name="connsiteX1" fmla="*/ 2473623 w 4257866"/>
              <a:gd name="connsiteY1" fmla="*/ 0 h 1421026"/>
              <a:gd name="connsiteX2" fmla="*/ 4257866 w 4257866"/>
              <a:gd name="connsiteY2" fmla="*/ 0 h 1421026"/>
              <a:gd name="connsiteX3" fmla="*/ 1784243 w 4257866"/>
              <a:gd name="connsiteY3" fmla="*/ 1421026 h 1421026"/>
              <a:gd name="connsiteX4" fmla="*/ 0 w 4257866"/>
              <a:gd name="connsiteY4" fmla="*/ 1421026 h 1421026"/>
              <a:gd name="connsiteX0" fmla="*/ 0 w 4257866"/>
              <a:gd name="connsiteY0" fmla="*/ 1436266 h 1436266"/>
              <a:gd name="connsiteX1" fmla="*/ 3586143 w 4257866"/>
              <a:gd name="connsiteY1" fmla="*/ 0 h 1436266"/>
              <a:gd name="connsiteX2" fmla="*/ 4257866 w 4257866"/>
              <a:gd name="connsiteY2" fmla="*/ 15240 h 1436266"/>
              <a:gd name="connsiteX3" fmla="*/ 1784243 w 4257866"/>
              <a:gd name="connsiteY3" fmla="*/ 1436266 h 1436266"/>
              <a:gd name="connsiteX4" fmla="*/ 0 w 4257866"/>
              <a:gd name="connsiteY4" fmla="*/ 1436266 h 143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866" h="1436266">
                <a:moveTo>
                  <a:pt x="0" y="1436266"/>
                </a:moveTo>
                <a:lnTo>
                  <a:pt x="3586143" y="0"/>
                </a:lnTo>
                <a:lnTo>
                  <a:pt x="4257866" y="15240"/>
                </a:lnTo>
                <a:lnTo>
                  <a:pt x="1784243" y="1436266"/>
                </a:lnTo>
                <a:lnTo>
                  <a:pt x="0" y="1436266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253" y="265828"/>
            <a:ext cx="6347809" cy="913729"/>
          </a:xfrm>
        </p:spPr>
        <p:txBody>
          <a:bodyPr/>
          <a:lstStyle/>
          <a:p>
            <a:r>
              <a:rPr lang="en-US" b="1" dirty="0" smtClean="0"/>
              <a:t>Heading</a:t>
            </a:r>
            <a:endParaRPr lang="en-US" b="1" dirty="0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rcRect t="23236" r="43810" b="23236"/>
          <a:stretch>
            <a:fillRect/>
          </a:stretch>
        </p:blipFill>
        <p:spPr>
          <a:xfrm>
            <a:off x="7604726" y="-1"/>
            <a:ext cx="1539274" cy="1421027"/>
          </a:xfrm>
          <a:custGeom>
            <a:avLst/>
            <a:gdLst>
              <a:gd name="connsiteX0" fmla="*/ 0 w 1539274"/>
              <a:gd name="connsiteY0" fmla="*/ 0 h 1421027"/>
              <a:gd name="connsiteX1" fmla="*/ 1539274 w 1539274"/>
              <a:gd name="connsiteY1" fmla="*/ 0 h 1421027"/>
              <a:gd name="connsiteX2" fmla="*/ 1539274 w 1539274"/>
              <a:gd name="connsiteY2" fmla="*/ 1421027 h 1421027"/>
              <a:gd name="connsiteX3" fmla="*/ 0 w 1539274"/>
              <a:gd name="connsiteY3" fmla="*/ 1421027 h 1421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74" h="1421027">
                <a:moveTo>
                  <a:pt x="0" y="0"/>
                </a:moveTo>
                <a:lnTo>
                  <a:pt x="1539274" y="0"/>
                </a:lnTo>
                <a:lnTo>
                  <a:pt x="1539274" y="1421027"/>
                </a:lnTo>
                <a:lnTo>
                  <a:pt x="0" y="142102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037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/>
          <p:cNvSpPr/>
          <p:nvPr/>
        </p:nvSpPr>
        <p:spPr>
          <a:xfrm>
            <a:off x="-17755" y="2"/>
            <a:ext cx="5209053" cy="6870356"/>
          </a:xfrm>
          <a:custGeom>
            <a:avLst/>
            <a:gdLst>
              <a:gd name="connsiteX0" fmla="*/ 0 w 5209053"/>
              <a:gd name="connsiteY0" fmla="*/ 0 h 6870356"/>
              <a:gd name="connsiteX1" fmla="*/ 5209053 w 5209053"/>
              <a:gd name="connsiteY1" fmla="*/ 0 h 6870356"/>
              <a:gd name="connsiteX2" fmla="*/ 4040781 w 5209053"/>
              <a:gd name="connsiteY2" fmla="*/ 2886933 h 6870356"/>
              <a:gd name="connsiteX3" fmla="*/ 2982393 w 5209053"/>
              <a:gd name="connsiteY3" fmla="*/ 6870356 h 6870356"/>
              <a:gd name="connsiteX4" fmla="*/ 2428785 w 5209053"/>
              <a:gd name="connsiteY4" fmla="*/ 6870356 h 6870356"/>
              <a:gd name="connsiteX5" fmla="*/ 1798854 w 5209053"/>
              <a:gd name="connsiteY5" fmla="*/ 6870356 h 6870356"/>
              <a:gd name="connsiteX6" fmla="*/ 1799704 w 5209053"/>
              <a:gd name="connsiteY6" fmla="*/ 6867156 h 6870356"/>
              <a:gd name="connsiteX7" fmla="*/ 0 w 5209053"/>
              <a:gd name="connsiteY7" fmla="*/ 6858000 h 6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9053" h="6870356">
                <a:moveTo>
                  <a:pt x="0" y="0"/>
                </a:moveTo>
                <a:lnTo>
                  <a:pt x="5209053" y="0"/>
                </a:lnTo>
                <a:lnTo>
                  <a:pt x="4040781" y="2886933"/>
                </a:lnTo>
                <a:lnTo>
                  <a:pt x="2982393" y="6870356"/>
                </a:lnTo>
                <a:lnTo>
                  <a:pt x="2428785" y="6870356"/>
                </a:lnTo>
                <a:lnTo>
                  <a:pt x="1798854" y="6870356"/>
                </a:lnTo>
                <a:lnTo>
                  <a:pt x="1799704" y="6867156"/>
                </a:lnTo>
                <a:lnTo>
                  <a:pt x="0" y="68580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126258" y="2557849"/>
            <a:ext cx="5310187" cy="2004627"/>
          </a:xfrm>
        </p:spPr>
        <p:txBody>
          <a:bodyPr anchor="ctr">
            <a:normAutofit/>
          </a:bodyPr>
          <a:lstStyle/>
          <a:p>
            <a:pPr algn="r"/>
            <a:r>
              <a:rPr lang="en-US" sz="8000" b="1" dirty="0" smtClean="0"/>
              <a:t>Section</a:t>
            </a:r>
            <a:endParaRPr lang="en-US" sz="8000" b="1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126258" y="4589464"/>
            <a:ext cx="5202195" cy="1500187"/>
          </a:xfrm>
        </p:spPr>
        <p:txBody>
          <a:bodyPr/>
          <a:lstStyle/>
          <a:p>
            <a:pPr algn="r"/>
            <a:r>
              <a:rPr lang="en-US" smtClean="0"/>
              <a:t>Description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D7C5-8465-6B45-8ECD-0CB0E9F8172D}" type="slidenum">
              <a:rPr lang="en-US" smtClean="0"/>
              <a:t>8</a:t>
            </a:fld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776509" y="2879315"/>
            <a:ext cx="2241926" cy="3983423"/>
          </a:xfrm>
          <a:custGeom>
            <a:avLst/>
            <a:gdLst>
              <a:gd name="connsiteX0" fmla="*/ 851 w 2241926"/>
              <a:gd name="connsiteY0" fmla="*/ 3980223 h 3983423"/>
              <a:gd name="connsiteX1" fmla="*/ 629931 w 2241926"/>
              <a:gd name="connsiteY1" fmla="*/ 3983423 h 3983423"/>
              <a:gd name="connsiteX2" fmla="*/ 0 w 2241926"/>
              <a:gd name="connsiteY2" fmla="*/ 3983423 h 3983423"/>
              <a:gd name="connsiteX3" fmla="*/ 2241926 w 2241926"/>
              <a:gd name="connsiteY3" fmla="*/ 0 h 3983423"/>
              <a:gd name="connsiteX4" fmla="*/ 1183539 w 2241926"/>
              <a:gd name="connsiteY4" fmla="*/ 3983423 h 3983423"/>
              <a:gd name="connsiteX5" fmla="*/ 629931 w 2241926"/>
              <a:gd name="connsiteY5" fmla="*/ 3983423 h 398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1926" h="3983423">
                <a:moveTo>
                  <a:pt x="851" y="3980223"/>
                </a:moveTo>
                <a:lnTo>
                  <a:pt x="629931" y="3983423"/>
                </a:lnTo>
                <a:lnTo>
                  <a:pt x="0" y="3983423"/>
                </a:lnTo>
                <a:close/>
                <a:moveTo>
                  <a:pt x="2241926" y="0"/>
                </a:moveTo>
                <a:lnTo>
                  <a:pt x="1183539" y="3983423"/>
                </a:lnTo>
                <a:lnTo>
                  <a:pt x="629931" y="3983423"/>
                </a:lnTo>
                <a:close/>
              </a:path>
            </a:pathLst>
          </a:custGeom>
          <a:solidFill>
            <a:srgbClr val="262626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15240" y="15240"/>
            <a:ext cx="5181600" cy="4099560"/>
          </a:xfrm>
          <a:custGeom>
            <a:avLst/>
            <a:gdLst>
              <a:gd name="connsiteX0" fmla="*/ 5181600 w 5181600"/>
              <a:gd name="connsiteY0" fmla="*/ 0 h 4099560"/>
              <a:gd name="connsiteX1" fmla="*/ 0 w 5181600"/>
              <a:gd name="connsiteY1" fmla="*/ 1965960 h 4099560"/>
              <a:gd name="connsiteX2" fmla="*/ 0 w 5181600"/>
              <a:gd name="connsiteY2" fmla="*/ 4099560 h 4099560"/>
              <a:gd name="connsiteX3" fmla="*/ 5181600 w 5181600"/>
              <a:gd name="connsiteY3" fmla="*/ 0 h 409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0" h="4099560">
                <a:moveTo>
                  <a:pt x="5181600" y="0"/>
                </a:moveTo>
                <a:lnTo>
                  <a:pt x="0" y="1965960"/>
                </a:lnTo>
                <a:lnTo>
                  <a:pt x="0" y="4099560"/>
                </a:lnTo>
                <a:lnTo>
                  <a:pt x="518160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0"/>
            <a:ext cx="5191298" cy="6842760"/>
          </a:xfrm>
          <a:custGeom>
            <a:avLst/>
            <a:gdLst>
              <a:gd name="connsiteX0" fmla="*/ 5135880 w 5135880"/>
              <a:gd name="connsiteY0" fmla="*/ 0 h 6797040"/>
              <a:gd name="connsiteX1" fmla="*/ 0 w 5135880"/>
              <a:gd name="connsiteY1" fmla="*/ 5958840 h 6797040"/>
              <a:gd name="connsiteX2" fmla="*/ 0 w 5135880"/>
              <a:gd name="connsiteY2" fmla="*/ 6797040 h 6797040"/>
              <a:gd name="connsiteX3" fmla="*/ 624840 w 5135880"/>
              <a:gd name="connsiteY3" fmla="*/ 6797040 h 6797040"/>
              <a:gd name="connsiteX4" fmla="*/ 5135880 w 5135880"/>
              <a:gd name="connsiteY4" fmla="*/ 0 h 679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5880" h="6797040">
                <a:moveTo>
                  <a:pt x="5135880" y="0"/>
                </a:moveTo>
                <a:lnTo>
                  <a:pt x="0" y="5958840"/>
                </a:lnTo>
                <a:lnTo>
                  <a:pt x="0" y="6797040"/>
                </a:lnTo>
                <a:lnTo>
                  <a:pt x="624840" y="6797040"/>
                </a:lnTo>
                <a:lnTo>
                  <a:pt x="513588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-15240" y="-15240"/>
            <a:ext cx="5196840" cy="5166360"/>
          </a:xfrm>
          <a:custGeom>
            <a:avLst/>
            <a:gdLst>
              <a:gd name="connsiteX0" fmla="*/ 5196840 w 5196840"/>
              <a:gd name="connsiteY0" fmla="*/ 0 h 5166360"/>
              <a:gd name="connsiteX1" fmla="*/ 0 w 5196840"/>
              <a:gd name="connsiteY1" fmla="*/ 2758440 h 5166360"/>
              <a:gd name="connsiteX2" fmla="*/ 0 w 5196840"/>
              <a:gd name="connsiteY2" fmla="*/ 5166360 h 5166360"/>
              <a:gd name="connsiteX3" fmla="*/ 5196840 w 5196840"/>
              <a:gd name="connsiteY3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6840" h="5166360">
                <a:moveTo>
                  <a:pt x="5196840" y="0"/>
                </a:moveTo>
                <a:lnTo>
                  <a:pt x="0" y="2758440"/>
                </a:lnTo>
                <a:lnTo>
                  <a:pt x="0" y="5166360"/>
                </a:lnTo>
                <a:lnTo>
                  <a:pt x="519684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5240" y="45720"/>
            <a:ext cx="5120640" cy="6812280"/>
          </a:xfrm>
          <a:custGeom>
            <a:avLst/>
            <a:gdLst>
              <a:gd name="connsiteX0" fmla="*/ 0 w 5120640"/>
              <a:gd name="connsiteY0" fmla="*/ 6751320 h 6751320"/>
              <a:gd name="connsiteX1" fmla="*/ 1859280 w 5120640"/>
              <a:gd name="connsiteY1" fmla="*/ 6751320 h 6751320"/>
              <a:gd name="connsiteX2" fmla="*/ 5120640 w 5120640"/>
              <a:gd name="connsiteY2" fmla="*/ 0 h 6751320"/>
              <a:gd name="connsiteX3" fmla="*/ 0 w 5120640"/>
              <a:gd name="connsiteY3" fmla="*/ 6751320 h 675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640" h="6751320">
                <a:moveTo>
                  <a:pt x="0" y="6751320"/>
                </a:moveTo>
                <a:lnTo>
                  <a:pt x="1859280" y="6751320"/>
                </a:lnTo>
                <a:lnTo>
                  <a:pt x="5120640" y="0"/>
                </a:lnTo>
                <a:lnTo>
                  <a:pt x="0" y="675132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5181600" cy="2255520"/>
          </a:xfrm>
          <a:custGeom>
            <a:avLst/>
            <a:gdLst>
              <a:gd name="connsiteX0" fmla="*/ 5151120 w 5151120"/>
              <a:gd name="connsiteY0" fmla="*/ 0 h 2255520"/>
              <a:gd name="connsiteX1" fmla="*/ 0 w 5151120"/>
              <a:gd name="connsiteY1" fmla="*/ 2255520 h 2255520"/>
              <a:gd name="connsiteX2" fmla="*/ 0 w 5151120"/>
              <a:gd name="connsiteY2" fmla="*/ 853440 h 2255520"/>
              <a:gd name="connsiteX3" fmla="*/ 5151120 w 5151120"/>
              <a:gd name="connsiteY3" fmla="*/ 0 h 225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120" h="2255520">
                <a:moveTo>
                  <a:pt x="5151120" y="0"/>
                </a:moveTo>
                <a:lnTo>
                  <a:pt x="0" y="2255520"/>
                </a:lnTo>
                <a:lnTo>
                  <a:pt x="0" y="853440"/>
                </a:lnTo>
                <a:lnTo>
                  <a:pt x="515112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5240" y="-15240"/>
            <a:ext cx="1935807" cy="6885598"/>
          </a:xfrm>
          <a:custGeom>
            <a:avLst/>
            <a:gdLst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365760 w 2468880"/>
              <a:gd name="connsiteY3" fmla="*/ 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179817 w 2468880"/>
              <a:gd name="connsiteY3" fmla="*/ 15240 h 6812280"/>
              <a:gd name="connsiteX4" fmla="*/ 0 w 2468880"/>
              <a:gd name="connsiteY4" fmla="*/ 0 h 6812280"/>
              <a:gd name="connsiteX0" fmla="*/ 0 w 2468880"/>
              <a:gd name="connsiteY0" fmla="*/ 0 h 6812280"/>
              <a:gd name="connsiteX1" fmla="*/ 1021080 w 2468880"/>
              <a:gd name="connsiteY1" fmla="*/ 6812280 h 6812280"/>
              <a:gd name="connsiteX2" fmla="*/ 2468880 w 2468880"/>
              <a:gd name="connsiteY2" fmla="*/ 6812280 h 6812280"/>
              <a:gd name="connsiteX3" fmla="*/ 0 w 2468880"/>
              <a:gd name="connsiteY3" fmla="*/ 0 h 6812280"/>
              <a:gd name="connsiteX0" fmla="*/ 0 w 2592842"/>
              <a:gd name="connsiteY0" fmla="*/ 0 h 6827520"/>
              <a:gd name="connsiteX1" fmla="*/ 1021080 w 2592842"/>
              <a:gd name="connsiteY1" fmla="*/ 6812280 h 6827520"/>
              <a:gd name="connsiteX2" fmla="*/ 2592842 w 2592842"/>
              <a:gd name="connsiteY2" fmla="*/ 6827520 h 6827520"/>
              <a:gd name="connsiteX3" fmla="*/ 0 w 2592842"/>
              <a:gd name="connsiteY3" fmla="*/ 0 h 682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842" h="6827520">
                <a:moveTo>
                  <a:pt x="0" y="0"/>
                </a:moveTo>
                <a:lnTo>
                  <a:pt x="1021080" y="6812280"/>
                </a:lnTo>
                <a:lnTo>
                  <a:pt x="2592842" y="6827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48625" y="0"/>
            <a:ext cx="2174535" cy="6858000"/>
          </a:xfrm>
          <a:custGeom>
            <a:avLst/>
            <a:gdLst>
              <a:gd name="connsiteX0" fmla="*/ 1539240 w 1539240"/>
              <a:gd name="connsiteY0" fmla="*/ 6827520 h 6827520"/>
              <a:gd name="connsiteX1" fmla="*/ 1097280 w 1539240"/>
              <a:gd name="connsiteY1" fmla="*/ 0 h 6827520"/>
              <a:gd name="connsiteX2" fmla="*/ 0 w 1539240"/>
              <a:gd name="connsiteY2" fmla="*/ 0 h 6827520"/>
              <a:gd name="connsiteX3" fmla="*/ 1539240 w 1539240"/>
              <a:gd name="connsiteY3" fmla="*/ 6827520 h 6827520"/>
              <a:gd name="connsiteX0" fmla="*/ 1752600 w 1752600"/>
              <a:gd name="connsiteY0" fmla="*/ 6367238 h 6367238"/>
              <a:gd name="connsiteX1" fmla="*/ 1097280 w 1752600"/>
              <a:gd name="connsiteY1" fmla="*/ 0 h 6367238"/>
              <a:gd name="connsiteX2" fmla="*/ 0 w 1752600"/>
              <a:gd name="connsiteY2" fmla="*/ 0 h 6367238"/>
              <a:gd name="connsiteX3" fmla="*/ 1752600 w 1752600"/>
              <a:gd name="connsiteY3" fmla="*/ 6367238 h 6367238"/>
              <a:gd name="connsiteX0" fmla="*/ 1524000 w 1524000"/>
              <a:gd name="connsiteY0" fmla="*/ 6904234 h 6904234"/>
              <a:gd name="connsiteX1" fmla="*/ 1097280 w 1524000"/>
              <a:gd name="connsiteY1" fmla="*/ 0 h 6904234"/>
              <a:gd name="connsiteX2" fmla="*/ 0 w 1524000"/>
              <a:gd name="connsiteY2" fmla="*/ 0 h 6904234"/>
              <a:gd name="connsiteX3" fmla="*/ 1524000 w 1524000"/>
              <a:gd name="connsiteY3" fmla="*/ 6904234 h 69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6904234">
                <a:moveTo>
                  <a:pt x="1524000" y="6904234"/>
                </a:moveTo>
                <a:lnTo>
                  <a:pt x="1097280" y="0"/>
                </a:lnTo>
                <a:lnTo>
                  <a:pt x="0" y="0"/>
                </a:lnTo>
                <a:lnTo>
                  <a:pt x="1524000" y="6904234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992144" y="-15240"/>
            <a:ext cx="1393973" cy="6889806"/>
          </a:xfrm>
          <a:custGeom>
            <a:avLst/>
            <a:gdLst>
              <a:gd name="connsiteX0" fmla="*/ 1539240 w 1539240"/>
              <a:gd name="connsiteY0" fmla="*/ 6827520 h 6827520"/>
              <a:gd name="connsiteX1" fmla="*/ 1097280 w 1539240"/>
              <a:gd name="connsiteY1" fmla="*/ 0 h 6827520"/>
              <a:gd name="connsiteX2" fmla="*/ 0 w 1539240"/>
              <a:gd name="connsiteY2" fmla="*/ 0 h 6827520"/>
              <a:gd name="connsiteX3" fmla="*/ 1539240 w 1539240"/>
              <a:gd name="connsiteY3" fmla="*/ 6827520 h 6827520"/>
              <a:gd name="connsiteX0" fmla="*/ 1752600 w 1752600"/>
              <a:gd name="connsiteY0" fmla="*/ 6367238 h 6367238"/>
              <a:gd name="connsiteX1" fmla="*/ 1097280 w 1752600"/>
              <a:gd name="connsiteY1" fmla="*/ 0 h 6367238"/>
              <a:gd name="connsiteX2" fmla="*/ 0 w 1752600"/>
              <a:gd name="connsiteY2" fmla="*/ 0 h 6367238"/>
              <a:gd name="connsiteX3" fmla="*/ 1752600 w 1752600"/>
              <a:gd name="connsiteY3" fmla="*/ 6367238 h 6367238"/>
              <a:gd name="connsiteX0" fmla="*/ 1524000 w 1524000"/>
              <a:gd name="connsiteY0" fmla="*/ 6904234 h 6904234"/>
              <a:gd name="connsiteX1" fmla="*/ 1097280 w 1524000"/>
              <a:gd name="connsiteY1" fmla="*/ 0 h 6904234"/>
              <a:gd name="connsiteX2" fmla="*/ 0 w 1524000"/>
              <a:gd name="connsiteY2" fmla="*/ 0 h 6904234"/>
              <a:gd name="connsiteX3" fmla="*/ 1524000 w 1524000"/>
              <a:gd name="connsiteY3" fmla="*/ 6904234 h 6904234"/>
              <a:gd name="connsiteX0" fmla="*/ 1524000 w 1524000"/>
              <a:gd name="connsiteY0" fmla="*/ 6904234 h 6904234"/>
              <a:gd name="connsiteX1" fmla="*/ 1451210 w 1524000"/>
              <a:gd name="connsiteY1" fmla="*/ 0 h 6904234"/>
              <a:gd name="connsiteX2" fmla="*/ 0 w 1524000"/>
              <a:gd name="connsiteY2" fmla="*/ 0 h 6904234"/>
              <a:gd name="connsiteX3" fmla="*/ 1524000 w 1524000"/>
              <a:gd name="connsiteY3" fmla="*/ 6904234 h 6904234"/>
              <a:gd name="connsiteX0" fmla="*/ 1541586 w 1541586"/>
              <a:gd name="connsiteY0" fmla="*/ 6936254 h 6936254"/>
              <a:gd name="connsiteX1" fmla="*/ 1451210 w 1541586"/>
              <a:gd name="connsiteY1" fmla="*/ 0 h 6936254"/>
              <a:gd name="connsiteX2" fmla="*/ 0 w 1541586"/>
              <a:gd name="connsiteY2" fmla="*/ 0 h 6936254"/>
              <a:gd name="connsiteX3" fmla="*/ 1541586 w 1541586"/>
              <a:gd name="connsiteY3" fmla="*/ 6936254 h 693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586" h="6936254">
                <a:moveTo>
                  <a:pt x="1541586" y="6936254"/>
                </a:moveTo>
                <a:lnTo>
                  <a:pt x="1451210" y="0"/>
                </a:lnTo>
                <a:lnTo>
                  <a:pt x="0" y="0"/>
                </a:lnTo>
                <a:lnTo>
                  <a:pt x="1541586" y="6936254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-196358" y="815546"/>
            <a:ext cx="2901597" cy="4641991"/>
            <a:chOff x="-163883" y="2154100"/>
            <a:chExt cx="1315994" cy="2105335"/>
          </a:xfrm>
        </p:grpSpPr>
        <p:sp>
          <p:nvSpPr>
            <p:cNvPr id="28" name="Freeform 27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2407920" y="-30480"/>
            <a:ext cx="1935480" cy="6903720"/>
          </a:xfrm>
          <a:custGeom>
            <a:avLst/>
            <a:gdLst>
              <a:gd name="connsiteX0" fmla="*/ 670560 w 1935480"/>
              <a:gd name="connsiteY0" fmla="*/ 0 h 6903720"/>
              <a:gd name="connsiteX1" fmla="*/ 0 w 1935480"/>
              <a:gd name="connsiteY1" fmla="*/ 6903720 h 6903720"/>
              <a:gd name="connsiteX2" fmla="*/ 1935480 w 1935480"/>
              <a:gd name="connsiteY2" fmla="*/ 15240 h 6903720"/>
              <a:gd name="connsiteX3" fmla="*/ 670560 w 1935480"/>
              <a:gd name="connsiteY3" fmla="*/ 0 h 690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480" h="6903720">
                <a:moveTo>
                  <a:pt x="670560" y="0"/>
                </a:moveTo>
                <a:lnTo>
                  <a:pt x="0" y="6903720"/>
                </a:lnTo>
                <a:lnTo>
                  <a:pt x="1935480" y="15240"/>
                </a:lnTo>
                <a:lnTo>
                  <a:pt x="67056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377440" y="-15240"/>
            <a:ext cx="1372134" cy="6903720"/>
          </a:xfrm>
          <a:custGeom>
            <a:avLst/>
            <a:gdLst>
              <a:gd name="connsiteX0" fmla="*/ 670560 w 1935480"/>
              <a:gd name="connsiteY0" fmla="*/ 0 h 6903720"/>
              <a:gd name="connsiteX1" fmla="*/ 0 w 1935480"/>
              <a:gd name="connsiteY1" fmla="*/ 6903720 h 6903720"/>
              <a:gd name="connsiteX2" fmla="*/ 1935480 w 1935480"/>
              <a:gd name="connsiteY2" fmla="*/ 15240 h 6903720"/>
              <a:gd name="connsiteX3" fmla="*/ 670560 w 1935480"/>
              <a:gd name="connsiteY3" fmla="*/ 0 h 690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480" h="6903720">
                <a:moveTo>
                  <a:pt x="670560" y="0"/>
                </a:moveTo>
                <a:lnTo>
                  <a:pt x="0" y="6903720"/>
                </a:lnTo>
                <a:lnTo>
                  <a:pt x="1935480" y="15240"/>
                </a:lnTo>
                <a:lnTo>
                  <a:pt x="670560" y="0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9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51</Words>
  <Application>Microsoft Macintosh PowerPoint</Application>
  <PresentationFormat>On-screen Show (4:3)</PresentationFormat>
  <Paragraphs>43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Leelawadee UI Semilight</vt:lpstr>
      <vt:lpstr>Wingdings</vt:lpstr>
      <vt:lpstr>Arial</vt:lpstr>
      <vt:lpstr>Office Theme</vt:lpstr>
      <vt:lpstr>Title</vt:lpstr>
      <vt:lpstr>Agenda</vt:lpstr>
      <vt:lpstr>Section</vt:lpstr>
      <vt:lpstr>Heading</vt:lpstr>
      <vt:lpstr>Section</vt:lpstr>
      <vt:lpstr>Heading</vt:lpstr>
      <vt:lpstr>Section</vt:lpstr>
      <vt:lpstr>Heading</vt:lpstr>
      <vt:lpstr>Section</vt:lpstr>
      <vt:lpstr>Heading</vt:lpstr>
      <vt:lpstr>Final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</dc:title>
  <dc:creator>Rathachai Chawuthai</dc:creator>
  <cp:lastModifiedBy>Rathachai Chawuthai</cp:lastModifiedBy>
  <cp:revision>13</cp:revision>
  <dcterms:created xsi:type="dcterms:W3CDTF">2016-04-30T08:00:23Z</dcterms:created>
  <dcterms:modified xsi:type="dcterms:W3CDTF">2016-04-30T15:40:45Z</dcterms:modified>
</cp:coreProperties>
</file>