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4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7" autoAdjust="0"/>
    <p:restoredTop sz="94660"/>
  </p:normalViewPr>
  <p:slideViewPr>
    <p:cSldViewPr snapToGrid="0">
      <p:cViewPr>
        <p:scale>
          <a:sx n="128" d="100"/>
          <a:sy n="128" d="100"/>
        </p:scale>
        <p:origin x="105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1" y="5130800"/>
            <a:ext cx="3797300" cy="53395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b="0" spc="600" dirty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The 15</a:t>
            </a:r>
            <a:r>
              <a:rPr lang="en-US" b="0" baseline="30000" dirty="0" smtClean="0">
                <a:latin typeface="Helvetica Light" charset="0"/>
                <a:ea typeface="Helvetica Light" charset="0"/>
                <a:cs typeface="Helvetica Light" charset="0"/>
              </a:rPr>
              <a:t>th</a:t>
            </a:r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International</a:t>
            </a:r>
          </a:p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Semantic Web</a:t>
            </a:r>
          </a:p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8312" y="1130677"/>
            <a:ext cx="7585459" cy="2221754"/>
            <a:chOff x="818312" y="1130677"/>
            <a:chExt cx="7585459" cy="222175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11" name="Freeform 10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8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b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001" y="5130800"/>
            <a:ext cx="3797300" cy="53395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b="0" spc="6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The 15</a:t>
            </a:r>
            <a:r>
              <a:rPr lang="en-US" b="0" baseline="300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th</a:t>
            </a:r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International</a:t>
            </a:r>
          </a:p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Semantic Web</a:t>
            </a:r>
          </a:p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  <a:endParaRPr lang="en-US" b="0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18312" y="1130677"/>
            <a:ext cx="7585459" cy="2221754"/>
            <a:chOff x="818312" y="1130677"/>
            <a:chExt cx="7585459" cy="222175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41" name="Freeform 40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2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59502" y="1344500"/>
            <a:ext cx="3895085" cy="3756048"/>
            <a:chOff x="-1151885" y="2152653"/>
            <a:chExt cx="2303996" cy="222175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</p:spPr>
        </p:pic>
        <p:sp>
          <p:nvSpPr>
            <p:cNvPr id="13" name="Freeform 12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91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61" y="1036444"/>
            <a:ext cx="6858000" cy="45447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00562" y="1029641"/>
            <a:ext cx="3464744" cy="2805571"/>
            <a:chOff x="762000" y="-9526"/>
            <a:chExt cx="4038600" cy="3971925"/>
          </a:xfrm>
        </p:grpSpPr>
        <p:sp>
          <p:nvSpPr>
            <p:cNvPr id="6" name="Rectangle 5"/>
            <p:cNvSpPr/>
            <p:nvPr/>
          </p:nvSpPr>
          <p:spPr>
            <a:xfrm>
              <a:off x="762000" y="-9526"/>
              <a:ext cx="4038600" cy="3971925"/>
            </a:xfrm>
            <a:custGeom>
              <a:avLst/>
              <a:gdLst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0 w 4038600"/>
                <a:gd name="connsiteY3" fmla="*/ 3886200 h 3886200"/>
                <a:gd name="connsiteX4" fmla="*/ 0 w 4038600"/>
                <a:gd name="connsiteY4" fmla="*/ 0 h 3886200"/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1905000 w 4038600"/>
                <a:gd name="connsiteY3" fmla="*/ 3860800 h 3886200"/>
                <a:gd name="connsiteX4" fmla="*/ 0 w 4038600"/>
                <a:gd name="connsiteY4" fmla="*/ 3886200 h 3886200"/>
                <a:gd name="connsiteX5" fmla="*/ 0 w 4038600"/>
                <a:gd name="connsiteY5" fmla="*/ 0 h 3886200"/>
                <a:gd name="connsiteX0" fmla="*/ 0 w 4038600"/>
                <a:gd name="connsiteY0" fmla="*/ 0 h 4267200"/>
                <a:gd name="connsiteX1" fmla="*/ 4038600 w 4038600"/>
                <a:gd name="connsiteY1" fmla="*/ 0 h 4267200"/>
                <a:gd name="connsiteX2" fmla="*/ 4038600 w 4038600"/>
                <a:gd name="connsiteY2" fmla="*/ 3886200 h 4267200"/>
                <a:gd name="connsiteX3" fmla="*/ 1930400 w 4038600"/>
                <a:gd name="connsiteY3" fmla="*/ 4267200 h 4267200"/>
                <a:gd name="connsiteX4" fmla="*/ 0 w 4038600"/>
                <a:gd name="connsiteY4" fmla="*/ 3886200 h 4267200"/>
                <a:gd name="connsiteX5" fmla="*/ 0 w 4038600"/>
                <a:gd name="connsiteY5" fmla="*/ 0 h 4267200"/>
                <a:gd name="connsiteX0" fmla="*/ 0 w 4038600"/>
                <a:gd name="connsiteY0" fmla="*/ 0 h 4470400"/>
                <a:gd name="connsiteX1" fmla="*/ 4038600 w 4038600"/>
                <a:gd name="connsiteY1" fmla="*/ 0 h 4470400"/>
                <a:gd name="connsiteX2" fmla="*/ 4038600 w 4038600"/>
                <a:gd name="connsiteY2" fmla="*/ 3886200 h 4470400"/>
                <a:gd name="connsiteX3" fmla="*/ 1955800 w 4038600"/>
                <a:gd name="connsiteY3" fmla="*/ 4470400 h 4470400"/>
                <a:gd name="connsiteX4" fmla="*/ 0 w 4038600"/>
                <a:gd name="connsiteY4" fmla="*/ 3886200 h 4470400"/>
                <a:gd name="connsiteX5" fmla="*/ 0 w 4038600"/>
                <a:gd name="connsiteY5" fmla="*/ 0 h 4470400"/>
                <a:gd name="connsiteX0" fmla="*/ 66675 w 4038600"/>
                <a:gd name="connsiteY0" fmla="*/ 0 h 4470400"/>
                <a:gd name="connsiteX1" fmla="*/ 4038600 w 4038600"/>
                <a:gd name="connsiteY1" fmla="*/ 0 h 4470400"/>
                <a:gd name="connsiteX2" fmla="*/ 4038600 w 4038600"/>
                <a:gd name="connsiteY2" fmla="*/ 3886200 h 4470400"/>
                <a:gd name="connsiteX3" fmla="*/ 1955800 w 4038600"/>
                <a:gd name="connsiteY3" fmla="*/ 4470400 h 4470400"/>
                <a:gd name="connsiteX4" fmla="*/ 0 w 4038600"/>
                <a:gd name="connsiteY4" fmla="*/ 3886200 h 4470400"/>
                <a:gd name="connsiteX5" fmla="*/ 66675 w 4038600"/>
                <a:gd name="connsiteY5" fmla="*/ 0 h 4470400"/>
                <a:gd name="connsiteX0" fmla="*/ 66675 w 4038600"/>
                <a:gd name="connsiteY0" fmla="*/ 10746 h 4481146"/>
                <a:gd name="connsiteX1" fmla="*/ 3971925 w 4038600"/>
                <a:gd name="connsiteY1" fmla="*/ 0 h 4481146"/>
                <a:gd name="connsiteX2" fmla="*/ 4038600 w 4038600"/>
                <a:gd name="connsiteY2" fmla="*/ 3896946 h 4481146"/>
                <a:gd name="connsiteX3" fmla="*/ 1955800 w 4038600"/>
                <a:gd name="connsiteY3" fmla="*/ 4481146 h 4481146"/>
                <a:gd name="connsiteX4" fmla="*/ 0 w 4038600"/>
                <a:gd name="connsiteY4" fmla="*/ 3896946 h 4481146"/>
                <a:gd name="connsiteX5" fmla="*/ 66675 w 4038600"/>
                <a:gd name="connsiteY5" fmla="*/ 10746 h 4481146"/>
                <a:gd name="connsiteX0" fmla="*/ 66675 w 4038600"/>
                <a:gd name="connsiteY0" fmla="*/ 10746 h 4481146"/>
                <a:gd name="connsiteX1" fmla="*/ 3971925 w 4038600"/>
                <a:gd name="connsiteY1" fmla="*/ 0 h 4481146"/>
                <a:gd name="connsiteX2" fmla="*/ 4038600 w 4038600"/>
                <a:gd name="connsiteY2" fmla="*/ 3896946 h 4481146"/>
                <a:gd name="connsiteX3" fmla="*/ 1955800 w 4038600"/>
                <a:gd name="connsiteY3" fmla="*/ 4481146 h 4481146"/>
                <a:gd name="connsiteX4" fmla="*/ 0 w 4038600"/>
                <a:gd name="connsiteY4" fmla="*/ 3896946 h 4481146"/>
                <a:gd name="connsiteX5" fmla="*/ 66675 w 4038600"/>
                <a:gd name="connsiteY5" fmla="*/ 10746 h 4481146"/>
                <a:gd name="connsiteX0" fmla="*/ 66675 w 4038600"/>
                <a:gd name="connsiteY0" fmla="*/ 10746 h 4481146"/>
                <a:gd name="connsiteX1" fmla="*/ 3971925 w 4038600"/>
                <a:gd name="connsiteY1" fmla="*/ 0 h 4481146"/>
                <a:gd name="connsiteX2" fmla="*/ 4038600 w 4038600"/>
                <a:gd name="connsiteY2" fmla="*/ 3896946 h 4481146"/>
                <a:gd name="connsiteX3" fmla="*/ 1955800 w 4038600"/>
                <a:gd name="connsiteY3" fmla="*/ 4481146 h 4481146"/>
                <a:gd name="connsiteX4" fmla="*/ 0 w 4038600"/>
                <a:gd name="connsiteY4" fmla="*/ 3896946 h 4481146"/>
                <a:gd name="connsiteX5" fmla="*/ 66675 w 4038600"/>
                <a:gd name="connsiteY5" fmla="*/ 10746 h 448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8600" h="4481146">
                  <a:moveTo>
                    <a:pt x="66675" y="10746"/>
                  </a:moveTo>
                  <a:lnTo>
                    <a:pt x="3971925" y="0"/>
                  </a:lnTo>
                  <a:cubicBezTo>
                    <a:pt x="3959675" y="1308760"/>
                    <a:pt x="4016375" y="2597964"/>
                    <a:pt x="4038600" y="3896946"/>
                  </a:cubicBezTo>
                  <a:lnTo>
                    <a:pt x="1955800" y="4481146"/>
                  </a:lnTo>
                  <a:lnTo>
                    <a:pt x="0" y="3896946"/>
                  </a:lnTo>
                  <a:cubicBezTo>
                    <a:pt x="22225" y="2601546"/>
                    <a:pt x="72031" y="1306146"/>
                    <a:pt x="66675" y="10746"/>
                  </a:cubicBezTo>
                  <a:close/>
                </a:path>
              </a:pathLst>
            </a:custGeom>
            <a:solidFill>
              <a:srgbClr val="00000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7" name="Rectangle 5"/>
            <p:cNvSpPr/>
            <p:nvPr/>
          </p:nvSpPr>
          <p:spPr>
            <a:xfrm>
              <a:off x="822340" y="0"/>
              <a:ext cx="3886200" cy="3956050"/>
            </a:xfrm>
            <a:custGeom>
              <a:avLst/>
              <a:gdLst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0 w 4038600"/>
                <a:gd name="connsiteY3" fmla="*/ 3886200 h 3886200"/>
                <a:gd name="connsiteX4" fmla="*/ 0 w 4038600"/>
                <a:gd name="connsiteY4" fmla="*/ 0 h 3886200"/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1905000 w 4038600"/>
                <a:gd name="connsiteY3" fmla="*/ 3860800 h 3886200"/>
                <a:gd name="connsiteX4" fmla="*/ 0 w 4038600"/>
                <a:gd name="connsiteY4" fmla="*/ 3886200 h 3886200"/>
                <a:gd name="connsiteX5" fmla="*/ 0 w 4038600"/>
                <a:gd name="connsiteY5" fmla="*/ 0 h 3886200"/>
                <a:gd name="connsiteX0" fmla="*/ 0 w 4038600"/>
                <a:gd name="connsiteY0" fmla="*/ 0 h 4267200"/>
                <a:gd name="connsiteX1" fmla="*/ 4038600 w 4038600"/>
                <a:gd name="connsiteY1" fmla="*/ 0 h 4267200"/>
                <a:gd name="connsiteX2" fmla="*/ 4038600 w 4038600"/>
                <a:gd name="connsiteY2" fmla="*/ 3886200 h 4267200"/>
                <a:gd name="connsiteX3" fmla="*/ 1930400 w 4038600"/>
                <a:gd name="connsiteY3" fmla="*/ 4267200 h 4267200"/>
                <a:gd name="connsiteX4" fmla="*/ 0 w 4038600"/>
                <a:gd name="connsiteY4" fmla="*/ 3886200 h 4267200"/>
                <a:gd name="connsiteX5" fmla="*/ 0 w 4038600"/>
                <a:gd name="connsiteY5" fmla="*/ 0 h 4267200"/>
                <a:gd name="connsiteX0" fmla="*/ 0 w 4038600"/>
                <a:gd name="connsiteY0" fmla="*/ 0 h 4470400"/>
                <a:gd name="connsiteX1" fmla="*/ 4038600 w 4038600"/>
                <a:gd name="connsiteY1" fmla="*/ 0 h 4470400"/>
                <a:gd name="connsiteX2" fmla="*/ 4038600 w 4038600"/>
                <a:gd name="connsiteY2" fmla="*/ 3886200 h 4470400"/>
                <a:gd name="connsiteX3" fmla="*/ 1955800 w 4038600"/>
                <a:gd name="connsiteY3" fmla="*/ 4470400 h 4470400"/>
                <a:gd name="connsiteX4" fmla="*/ 0 w 4038600"/>
                <a:gd name="connsiteY4" fmla="*/ 3886200 h 4470400"/>
                <a:gd name="connsiteX5" fmla="*/ 0 w 4038600"/>
                <a:gd name="connsiteY5" fmla="*/ 0 h 4470400"/>
                <a:gd name="connsiteX0" fmla="*/ 0 w 4038600"/>
                <a:gd name="connsiteY0" fmla="*/ 0 h 4580689"/>
                <a:gd name="connsiteX1" fmla="*/ 4038600 w 4038600"/>
                <a:gd name="connsiteY1" fmla="*/ 0 h 4580689"/>
                <a:gd name="connsiteX2" fmla="*/ 4038600 w 4038600"/>
                <a:gd name="connsiteY2" fmla="*/ 3886200 h 4580689"/>
                <a:gd name="connsiteX3" fmla="*/ 1955800 w 4038600"/>
                <a:gd name="connsiteY3" fmla="*/ 4580689 h 4580689"/>
                <a:gd name="connsiteX4" fmla="*/ 0 w 4038600"/>
                <a:gd name="connsiteY4" fmla="*/ 3886200 h 4580689"/>
                <a:gd name="connsiteX5" fmla="*/ 0 w 4038600"/>
                <a:gd name="connsiteY5" fmla="*/ 0 h 4580689"/>
                <a:gd name="connsiteX0" fmla="*/ 0 w 4038600"/>
                <a:gd name="connsiteY0" fmla="*/ 0 h 4580689"/>
                <a:gd name="connsiteX1" fmla="*/ 4038600 w 4038600"/>
                <a:gd name="connsiteY1" fmla="*/ 0 h 4580689"/>
                <a:gd name="connsiteX2" fmla="*/ 4038600 w 4038600"/>
                <a:gd name="connsiteY2" fmla="*/ 3886200 h 4580689"/>
                <a:gd name="connsiteX3" fmla="*/ 1955800 w 4038600"/>
                <a:gd name="connsiteY3" fmla="*/ 4580689 h 4580689"/>
                <a:gd name="connsiteX4" fmla="*/ 0 w 4038600"/>
                <a:gd name="connsiteY4" fmla="*/ 3886200 h 4580689"/>
                <a:gd name="connsiteX5" fmla="*/ 0 w 4038600"/>
                <a:gd name="connsiteY5" fmla="*/ 0 h 4580689"/>
                <a:gd name="connsiteX0" fmla="*/ 0 w 4038600"/>
                <a:gd name="connsiteY0" fmla="*/ 0 h 4580689"/>
                <a:gd name="connsiteX1" fmla="*/ 4038600 w 4038600"/>
                <a:gd name="connsiteY1" fmla="*/ 0 h 4580689"/>
                <a:gd name="connsiteX2" fmla="*/ 4038600 w 4038600"/>
                <a:gd name="connsiteY2" fmla="*/ 3886200 h 4580689"/>
                <a:gd name="connsiteX3" fmla="*/ 1955800 w 4038600"/>
                <a:gd name="connsiteY3" fmla="*/ 4580689 h 4580689"/>
                <a:gd name="connsiteX4" fmla="*/ 0 w 4038600"/>
                <a:gd name="connsiteY4" fmla="*/ 3886200 h 4580689"/>
                <a:gd name="connsiteX5" fmla="*/ 0 w 4038600"/>
                <a:gd name="connsiteY5" fmla="*/ 0 h 458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8600" h="4580689">
                  <a:moveTo>
                    <a:pt x="0" y="0"/>
                  </a:moveTo>
                  <a:lnTo>
                    <a:pt x="4038600" y="0"/>
                  </a:lnTo>
                  <a:cubicBezTo>
                    <a:pt x="3952613" y="1295400"/>
                    <a:pt x="4038600" y="2590800"/>
                    <a:pt x="4038600" y="3886200"/>
                  </a:cubicBezTo>
                  <a:lnTo>
                    <a:pt x="1955800" y="4580689"/>
                  </a:lnTo>
                  <a:lnTo>
                    <a:pt x="0" y="3886200"/>
                  </a:lnTo>
                  <a:cubicBezTo>
                    <a:pt x="0" y="2590800"/>
                    <a:pt x="64490" y="130543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61472" y="1295174"/>
            <a:ext cx="2923592" cy="1622349"/>
            <a:chOff x="344714" y="600073"/>
            <a:chExt cx="6634949" cy="36818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4714" y="600073"/>
              <a:ext cx="6634949" cy="1999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39205" y="2802185"/>
              <a:ext cx="3019131" cy="736588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latin typeface="Helvetica" charset="0"/>
                  <a:ea typeface="Helvetica" charset="0"/>
                  <a:cs typeface="Helvetica" charset="0"/>
                </a:rPr>
                <a:t>2 0 1 6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5813" y="3859693"/>
              <a:ext cx="2941209" cy="422222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prstClr val="black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defRPr>
              </a:lvl1pPr>
            </a:lstStyle>
            <a:p>
              <a:r>
                <a:rPr lang="en-US" sz="4286" b="0" spc="429" dirty="0">
                  <a:solidFill>
                    <a:schemeClr val="tx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Kobe, Japan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7305" y="2777090"/>
              <a:ext cx="2241209" cy="142819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The 15</a:t>
              </a:r>
              <a:r>
                <a:rPr lang="en-US" sz="4286" b="0" baseline="30000" dirty="0">
                  <a:latin typeface="Helvetica Light" charset="0"/>
                  <a:ea typeface="Helvetica Light" charset="0"/>
                  <a:cs typeface="Helvetica Light" charset="0"/>
                </a:rPr>
                <a:t>th</a:t>
              </a:r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 </a:t>
              </a:r>
            </a:p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International</a:t>
              </a:r>
            </a:p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Semantic Web</a:t>
              </a:r>
            </a:p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Conference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12713" y="3087546"/>
            <a:ext cx="1794722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7" dirty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00562" y="4497947"/>
            <a:ext cx="3795733" cy="883549"/>
            <a:chOff x="215917" y="4443501"/>
            <a:chExt cx="6771551" cy="157624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1523" y="4443501"/>
              <a:ext cx="2115945" cy="15762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3720" y="4443501"/>
              <a:ext cx="2111887" cy="15762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917" y="4443501"/>
              <a:ext cx="2111886" cy="1576242"/>
            </a:xfrm>
            <a:prstGeom prst="rect">
              <a:avLst/>
            </a:prstGeom>
          </p:spPr>
        </p:pic>
      </p:grpSp>
      <p:sp>
        <p:nvSpPr>
          <p:cNvPr id="18" name="Trapezoid 17"/>
          <p:cNvSpPr/>
          <p:nvPr/>
        </p:nvSpPr>
        <p:spPr>
          <a:xfrm flipV="1">
            <a:off x="1454095" y="1031903"/>
            <a:ext cx="3328390" cy="160581"/>
          </a:xfrm>
          <a:prstGeom prst="trapezoid">
            <a:avLst>
              <a:gd name="adj" fmla="val 65674"/>
            </a:avLst>
          </a:prstGeom>
          <a:gradFill flip="none" rotWithShape="0">
            <a:gsLst>
              <a:gs pos="0">
                <a:schemeClr val="tx1"/>
              </a:gs>
              <a:gs pos="6000">
                <a:schemeClr val="bg1"/>
              </a:gs>
              <a:gs pos="4000">
                <a:schemeClr val="bg1">
                  <a:lumMod val="95000"/>
                </a:schemeClr>
              </a:gs>
              <a:gs pos="71681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</p:spTree>
    <p:extLst>
      <p:ext uri="{BB962C8B-B14F-4D97-AF65-F5344CB8AC3E}">
        <p14:creationId xmlns:p14="http://schemas.microsoft.com/office/powerpoint/2010/main" val="13044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3810"/>
          <a:stretch/>
        </p:blipFill>
        <p:spPr>
          <a:xfrm>
            <a:off x="1217902" y="2179712"/>
            <a:ext cx="6858000" cy="255365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841957" y="2179711"/>
            <a:ext cx="2442128" cy="1977509"/>
            <a:chOff x="1400562" y="1029641"/>
            <a:chExt cx="3464744" cy="2805571"/>
          </a:xfrm>
        </p:grpSpPr>
        <p:grpSp>
          <p:nvGrpSpPr>
            <p:cNvPr id="5" name="Group 4"/>
            <p:cNvGrpSpPr/>
            <p:nvPr/>
          </p:nvGrpSpPr>
          <p:grpSpPr>
            <a:xfrm>
              <a:off x="1400562" y="1029641"/>
              <a:ext cx="3464744" cy="2805571"/>
              <a:chOff x="762000" y="-9526"/>
              <a:chExt cx="4038600" cy="39719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2000" y="-9526"/>
                <a:ext cx="4038600" cy="3971925"/>
              </a:xfrm>
              <a:custGeom>
                <a:avLst/>
                <a:gdLst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0 w 4038600"/>
                  <a:gd name="connsiteY3" fmla="*/ 3886200 h 3886200"/>
                  <a:gd name="connsiteX4" fmla="*/ 0 w 4038600"/>
                  <a:gd name="connsiteY4" fmla="*/ 0 h 3886200"/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1905000 w 4038600"/>
                  <a:gd name="connsiteY3" fmla="*/ 3860800 h 3886200"/>
                  <a:gd name="connsiteX4" fmla="*/ 0 w 4038600"/>
                  <a:gd name="connsiteY4" fmla="*/ 3886200 h 3886200"/>
                  <a:gd name="connsiteX5" fmla="*/ 0 w 4038600"/>
                  <a:gd name="connsiteY5" fmla="*/ 0 h 3886200"/>
                  <a:gd name="connsiteX0" fmla="*/ 0 w 4038600"/>
                  <a:gd name="connsiteY0" fmla="*/ 0 h 4267200"/>
                  <a:gd name="connsiteX1" fmla="*/ 4038600 w 4038600"/>
                  <a:gd name="connsiteY1" fmla="*/ 0 h 4267200"/>
                  <a:gd name="connsiteX2" fmla="*/ 4038600 w 4038600"/>
                  <a:gd name="connsiteY2" fmla="*/ 3886200 h 4267200"/>
                  <a:gd name="connsiteX3" fmla="*/ 1930400 w 4038600"/>
                  <a:gd name="connsiteY3" fmla="*/ 4267200 h 4267200"/>
                  <a:gd name="connsiteX4" fmla="*/ 0 w 4038600"/>
                  <a:gd name="connsiteY4" fmla="*/ 3886200 h 4267200"/>
                  <a:gd name="connsiteX5" fmla="*/ 0 w 4038600"/>
                  <a:gd name="connsiteY5" fmla="*/ 0 h 4267200"/>
                  <a:gd name="connsiteX0" fmla="*/ 0 w 4038600"/>
                  <a:gd name="connsiteY0" fmla="*/ 0 h 4470400"/>
                  <a:gd name="connsiteX1" fmla="*/ 4038600 w 4038600"/>
                  <a:gd name="connsiteY1" fmla="*/ 0 h 4470400"/>
                  <a:gd name="connsiteX2" fmla="*/ 4038600 w 4038600"/>
                  <a:gd name="connsiteY2" fmla="*/ 3886200 h 4470400"/>
                  <a:gd name="connsiteX3" fmla="*/ 1955800 w 4038600"/>
                  <a:gd name="connsiteY3" fmla="*/ 4470400 h 4470400"/>
                  <a:gd name="connsiteX4" fmla="*/ 0 w 4038600"/>
                  <a:gd name="connsiteY4" fmla="*/ 3886200 h 4470400"/>
                  <a:gd name="connsiteX5" fmla="*/ 0 w 4038600"/>
                  <a:gd name="connsiteY5" fmla="*/ 0 h 4470400"/>
                  <a:gd name="connsiteX0" fmla="*/ 66675 w 4038600"/>
                  <a:gd name="connsiteY0" fmla="*/ 0 h 4470400"/>
                  <a:gd name="connsiteX1" fmla="*/ 4038600 w 4038600"/>
                  <a:gd name="connsiteY1" fmla="*/ 0 h 4470400"/>
                  <a:gd name="connsiteX2" fmla="*/ 4038600 w 4038600"/>
                  <a:gd name="connsiteY2" fmla="*/ 3886200 h 4470400"/>
                  <a:gd name="connsiteX3" fmla="*/ 1955800 w 4038600"/>
                  <a:gd name="connsiteY3" fmla="*/ 4470400 h 4470400"/>
                  <a:gd name="connsiteX4" fmla="*/ 0 w 4038600"/>
                  <a:gd name="connsiteY4" fmla="*/ 3886200 h 4470400"/>
                  <a:gd name="connsiteX5" fmla="*/ 66675 w 4038600"/>
                  <a:gd name="connsiteY5" fmla="*/ 0 h 4470400"/>
                  <a:gd name="connsiteX0" fmla="*/ 66675 w 4038600"/>
                  <a:gd name="connsiteY0" fmla="*/ 10746 h 4481146"/>
                  <a:gd name="connsiteX1" fmla="*/ 3971925 w 4038600"/>
                  <a:gd name="connsiteY1" fmla="*/ 0 h 4481146"/>
                  <a:gd name="connsiteX2" fmla="*/ 4038600 w 4038600"/>
                  <a:gd name="connsiteY2" fmla="*/ 3896946 h 4481146"/>
                  <a:gd name="connsiteX3" fmla="*/ 1955800 w 4038600"/>
                  <a:gd name="connsiteY3" fmla="*/ 4481146 h 4481146"/>
                  <a:gd name="connsiteX4" fmla="*/ 0 w 4038600"/>
                  <a:gd name="connsiteY4" fmla="*/ 3896946 h 4481146"/>
                  <a:gd name="connsiteX5" fmla="*/ 66675 w 4038600"/>
                  <a:gd name="connsiteY5" fmla="*/ 10746 h 4481146"/>
                  <a:gd name="connsiteX0" fmla="*/ 66675 w 4038600"/>
                  <a:gd name="connsiteY0" fmla="*/ 10746 h 4481146"/>
                  <a:gd name="connsiteX1" fmla="*/ 3971925 w 4038600"/>
                  <a:gd name="connsiteY1" fmla="*/ 0 h 4481146"/>
                  <a:gd name="connsiteX2" fmla="*/ 4038600 w 4038600"/>
                  <a:gd name="connsiteY2" fmla="*/ 3896946 h 4481146"/>
                  <a:gd name="connsiteX3" fmla="*/ 1955800 w 4038600"/>
                  <a:gd name="connsiteY3" fmla="*/ 4481146 h 4481146"/>
                  <a:gd name="connsiteX4" fmla="*/ 0 w 4038600"/>
                  <a:gd name="connsiteY4" fmla="*/ 3896946 h 4481146"/>
                  <a:gd name="connsiteX5" fmla="*/ 66675 w 4038600"/>
                  <a:gd name="connsiteY5" fmla="*/ 10746 h 4481146"/>
                  <a:gd name="connsiteX0" fmla="*/ 66675 w 4038600"/>
                  <a:gd name="connsiteY0" fmla="*/ 10746 h 4481146"/>
                  <a:gd name="connsiteX1" fmla="*/ 3971925 w 4038600"/>
                  <a:gd name="connsiteY1" fmla="*/ 0 h 4481146"/>
                  <a:gd name="connsiteX2" fmla="*/ 4038600 w 4038600"/>
                  <a:gd name="connsiteY2" fmla="*/ 3896946 h 4481146"/>
                  <a:gd name="connsiteX3" fmla="*/ 1955800 w 4038600"/>
                  <a:gd name="connsiteY3" fmla="*/ 4481146 h 4481146"/>
                  <a:gd name="connsiteX4" fmla="*/ 0 w 4038600"/>
                  <a:gd name="connsiteY4" fmla="*/ 3896946 h 4481146"/>
                  <a:gd name="connsiteX5" fmla="*/ 66675 w 4038600"/>
                  <a:gd name="connsiteY5" fmla="*/ 10746 h 448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8600" h="4481146">
                    <a:moveTo>
                      <a:pt x="66675" y="10746"/>
                    </a:moveTo>
                    <a:lnTo>
                      <a:pt x="3971925" y="0"/>
                    </a:lnTo>
                    <a:cubicBezTo>
                      <a:pt x="3959675" y="1308760"/>
                      <a:pt x="4016375" y="2597964"/>
                      <a:pt x="4038600" y="3896946"/>
                    </a:cubicBezTo>
                    <a:lnTo>
                      <a:pt x="1955800" y="4481146"/>
                    </a:lnTo>
                    <a:lnTo>
                      <a:pt x="0" y="3896946"/>
                    </a:lnTo>
                    <a:cubicBezTo>
                      <a:pt x="22225" y="2601546"/>
                      <a:pt x="72031" y="1306146"/>
                      <a:pt x="66675" y="10746"/>
                    </a:cubicBezTo>
                    <a:close/>
                  </a:path>
                </a:pathLst>
              </a:custGeom>
              <a:solidFill>
                <a:srgbClr val="000000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 dirty="0"/>
              </a:p>
            </p:txBody>
          </p:sp>
          <p:sp>
            <p:nvSpPr>
              <p:cNvPr id="7" name="Rectangle 5"/>
              <p:cNvSpPr/>
              <p:nvPr/>
            </p:nvSpPr>
            <p:spPr>
              <a:xfrm>
                <a:off x="822340" y="0"/>
                <a:ext cx="3886200" cy="3956050"/>
              </a:xfrm>
              <a:custGeom>
                <a:avLst/>
                <a:gdLst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0 w 4038600"/>
                  <a:gd name="connsiteY3" fmla="*/ 3886200 h 3886200"/>
                  <a:gd name="connsiteX4" fmla="*/ 0 w 4038600"/>
                  <a:gd name="connsiteY4" fmla="*/ 0 h 3886200"/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1905000 w 4038600"/>
                  <a:gd name="connsiteY3" fmla="*/ 3860800 h 3886200"/>
                  <a:gd name="connsiteX4" fmla="*/ 0 w 4038600"/>
                  <a:gd name="connsiteY4" fmla="*/ 3886200 h 3886200"/>
                  <a:gd name="connsiteX5" fmla="*/ 0 w 4038600"/>
                  <a:gd name="connsiteY5" fmla="*/ 0 h 3886200"/>
                  <a:gd name="connsiteX0" fmla="*/ 0 w 4038600"/>
                  <a:gd name="connsiteY0" fmla="*/ 0 h 4267200"/>
                  <a:gd name="connsiteX1" fmla="*/ 4038600 w 4038600"/>
                  <a:gd name="connsiteY1" fmla="*/ 0 h 4267200"/>
                  <a:gd name="connsiteX2" fmla="*/ 4038600 w 4038600"/>
                  <a:gd name="connsiteY2" fmla="*/ 3886200 h 4267200"/>
                  <a:gd name="connsiteX3" fmla="*/ 1930400 w 4038600"/>
                  <a:gd name="connsiteY3" fmla="*/ 4267200 h 4267200"/>
                  <a:gd name="connsiteX4" fmla="*/ 0 w 4038600"/>
                  <a:gd name="connsiteY4" fmla="*/ 3886200 h 4267200"/>
                  <a:gd name="connsiteX5" fmla="*/ 0 w 4038600"/>
                  <a:gd name="connsiteY5" fmla="*/ 0 h 4267200"/>
                  <a:gd name="connsiteX0" fmla="*/ 0 w 4038600"/>
                  <a:gd name="connsiteY0" fmla="*/ 0 h 4470400"/>
                  <a:gd name="connsiteX1" fmla="*/ 4038600 w 4038600"/>
                  <a:gd name="connsiteY1" fmla="*/ 0 h 4470400"/>
                  <a:gd name="connsiteX2" fmla="*/ 4038600 w 4038600"/>
                  <a:gd name="connsiteY2" fmla="*/ 3886200 h 4470400"/>
                  <a:gd name="connsiteX3" fmla="*/ 1955800 w 4038600"/>
                  <a:gd name="connsiteY3" fmla="*/ 4470400 h 4470400"/>
                  <a:gd name="connsiteX4" fmla="*/ 0 w 4038600"/>
                  <a:gd name="connsiteY4" fmla="*/ 3886200 h 4470400"/>
                  <a:gd name="connsiteX5" fmla="*/ 0 w 4038600"/>
                  <a:gd name="connsiteY5" fmla="*/ 0 h 4470400"/>
                  <a:gd name="connsiteX0" fmla="*/ 0 w 4038600"/>
                  <a:gd name="connsiteY0" fmla="*/ 0 h 4580689"/>
                  <a:gd name="connsiteX1" fmla="*/ 4038600 w 4038600"/>
                  <a:gd name="connsiteY1" fmla="*/ 0 h 4580689"/>
                  <a:gd name="connsiteX2" fmla="*/ 4038600 w 4038600"/>
                  <a:gd name="connsiteY2" fmla="*/ 3886200 h 4580689"/>
                  <a:gd name="connsiteX3" fmla="*/ 1955800 w 4038600"/>
                  <a:gd name="connsiteY3" fmla="*/ 4580689 h 4580689"/>
                  <a:gd name="connsiteX4" fmla="*/ 0 w 4038600"/>
                  <a:gd name="connsiteY4" fmla="*/ 3886200 h 4580689"/>
                  <a:gd name="connsiteX5" fmla="*/ 0 w 4038600"/>
                  <a:gd name="connsiteY5" fmla="*/ 0 h 4580689"/>
                  <a:gd name="connsiteX0" fmla="*/ 0 w 4038600"/>
                  <a:gd name="connsiteY0" fmla="*/ 0 h 4580689"/>
                  <a:gd name="connsiteX1" fmla="*/ 4038600 w 4038600"/>
                  <a:gd name="connsiteY1" fmla="*/ 0 h 4580689"/>
                  <a:gd name="connsiteX2" fmla="*/ 4038600 w 4038600"/>
                  <a:gd name="connsiteY2" fmla="*/ 3886200 h 4580689"/>
                  <a:gd name="connsiteX3" fmla="*/ 1955800 w 4038600"/>
                  <a:gd name="connsiteY3" fmla="*/ 4580689 h 4580689"/>
                  <a:gd name="connsiteX4" fmla="*/ 0 w 4038600"/>
                  <a:gd name="connsiteY4" fmla="*/ 3886200 h 4580689"/>
                  <a:gd name="connsiteX5" fmla="*/ 0 w 4038600"/>
                  <a:gd name="connsiteY5" fmla="*/ 0 h 4580689"/>
                  <a:gd name="connsiteX0" fmla="*/ 0 w 4038600"/>
                  <a:gd name="connsiteY0" fmla="*/ 0 h 4580689"/>
                  <a:gd name="connsiteX1" fmla="*/ 4038600 w 4038600"/>
                  <a:gd name="connsiteY1" fmla="*/ 0 h 4580689"/>
                  <a:gd name="connsiteX2" fmla="*/ 4038600 w 4038600"/>
                  <a:gd name="connsiteY2" fmla="*/ 3886200 h 4580689"/>
                  <a:gd name="connsiteX3" fmla="*/ 1955800 w 4038600"/>
                  <a:gd name="connsiteY3" fmla="*/ 4580689 h 4580689"/>
                  <a:gd name="connsiteX4" fmla="*/ 0 w 4038600"/>
                  <a:gd name="connsiteY4" fmla="*/ 3886200 h 4580689"/>
                  <a:gd name="connsiteX5" fmla="*/ 0 w 4038600"/>
                  <a:gd name="connsiteY5" fmla="*/ 0 h 458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8600" h="4580689">
                    <a:moveTo>
                      <a:pt x="0" y="0"/>
                    </a:moveTo>
                    <a:lnTo>
                      <a:pt x="4038600" y="0"/>
                    </a:lnTo>
                    <a:cubicBezTo>
                      <a:pt x="3952613" y="1295400"/>
                      <a:pt x="4038600" y="2590800"/>
                      <a:pt x="4038600" y="3886200"/>
                    </a:cubicBezTo>
                    <a:lnTo>
                      <a:pt x="1955800" y="4580689"/>
                    </a:lnTo>
                    <a:lnTo>
                      <a:pt x="0" y="3886200"/>
                    </a:lnTo>
                    <a:cubicBezTo>
                      <a:pt x="0" y="2590800"/>
                      <a:pt x="64490" y="130543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661472" y="1295174"/>
              <a:ext cx="2923592" cy="1628000"/>
              <a:chOff x="344714" y="600073"/>
              <a:chExt cx="6634949" cy="369466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44714" y="600073"/>
                <a:ext cx="6634949" cy="1999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39205" y="2802185"/>
                <a:ext cx="3019131" cy="736588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r>
                  <a:rPr lang="en-US" sz="4286" b="0" dirty="0">
                    <a:latin typeface="Helvetica" charset="0"/>
                    <a:ea typeface="Helvetica" charset="0"/>
                    <a:cs typeface="Helvetica" charset="0"/>
                  </a:rPr>
                  <a:t>2 0 1 6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1738" y="3897314"/>
                <a:ext cx="2897784" cy="397428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solidFill>
                      <a:prstClr val="black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defRPr>
                </a:lvl1pPr>
              </a:lstStyle>
              <a:p>
                <a:r>
                  <a:rPr lang="en-US" sz="4286" b="0" spc="429" dirty="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Kobe, Japan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27305" y="2777090"/>
                <a:ext cx="2241210" cy="142819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The 15</a:t>
                </a:r>
                <a:r>
                  <a:rPr lang="en-US" sz="4286" b="0" baseline="30000" dirty="0">
                    <a:latin typeface="Helvetica Light" charset="0"/>
                    <a:ea typeface="Helvetica Light" charset="0"/>
                    <a:cs typeface="Helvetica Light" charset="0"/>
                  </a:rPr>
                  <a:t>th</a:t>
                </a:r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</a:p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International</a:t>
                </a:r>
              </a:p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Semantic Web</a:t>
                </a:r>
              </a:p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Conference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04396" y="3134695"/>
              <a:ext cx="1794721" cy="20723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sz="1857" dirty="0">
                  <a:latin typeface="Helvetica Light" charset="0"/>
                  <a:ea typeface="Helvetica Light" charset="0"/>
                  <a:cs typeface="Helvetica Light" charset="0"/>
                </a:rPr>
                <a:t>October 17-21</a:t>
              </a:r>
            </a:p>
          </p:txBody>
        </p:sp>
        <p:sp>
          <p:nvSpPr>
            <p:cNvPr id="18" name="Trapezoid 17"/>
            <p:cNvSpPr/>
            <p:nvPr/>
          </p:nvSpPr>
          <p:spPr>
            <a:xfrm flipV="1">
              <a:off x="1454095" y="1031903"/>
              <a:ext cx="3328390" cy="160581"/>
            </a:xfrm>
            <a:prstGeom prst="trapezoid">
              <a:avLst>
                <a:gd name="adj" fmla="val 65674"/>
              </a:avLst>
            </a:prstGeom>
            <a:gradFill flip="none" rotWithShape="0">
              <a:gsLst>
                <a:gs pos="0">
                  <a:schemeClr val="tx1"/>
                </a:gs>
                <a:gs pos="6000">
                  <a:schemeClr val="bg1"/>
                </a:gs>
                <a:gs pos="4000">
                  <a:schemeClr val="bg1">
                    <a:lumMod val="95000"/>
                  </a:schemeClr>
                </a:gs>
                <a:gs pos="71681">
                  <a:schemeClr val="bg1"/>
                </a:gs>
                <a:gs pos="27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</p:spTree>
    <p:extLst>
      <p:ext uri="{BB962C8B-B14F-4D97-AF65-F5344CB8AC3E}">
        <p14:creationId xmlns:p14="http://schemas.microsoft.com/office/powerpoint/2010/main" val="5847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69005" y="1986122"/>
            <a:ext cx="6380799" cy="1891127"/>
            <a:chOff x="1270539" y="1032327"/>
            <a:chExt cx="10948351" cy="3244848"/>
          </a:xfrm>
        </p:grpSpPr>
        <p:sp>
          <p:nvSpPr>
            <p:cNvPr id="5" name="Freeform 4"/>
            <p:cNvSpPr/>
            <p:nvPr/>
          </p:nvSpPr>
          <p:spPr>
            <a:xfrm>
              <a:off x="5155990" y="2812424"/>
              <a:ext cx="5374718" cy="1193246"/>
            </a:xfrm>
            <a:custGeom>
              <a:avLst/>
              <a:gdLst>
                <a:gd name="connsiteX0" fmla="*/ 4185068 w 5374718"/>
                <a:gd name="connsiteY0" fmla="*/ 0 h 1834581"/>
                <a:gd name="connsiteX1" fmla="*/ 4350434 w 5374718"/>
                <a:gd name="connsiteY1" fmla="*/ 126717 h 1834581"/>
                <a:gd name="connsiteX2" fmla="*/ 4350434 w 5374718"/>
                <a:gd name="connsiteY2" fmla="*/ 847896 h 1834581"/>
                <a:gd name="connsiteX3" fmla="*/ 4389442 w 5374718"/>
                <a:gd name="connsiteY3" fmla="*/ 847896 h 1834581"/>
                <a:gd name="connsiteX4" fmla="*/ 4389442 w 5374718"/>
                <a:gd name="connsiteY4" fmla="*/ 1075712 h 1834581"/>
                <a:gd name="connsiteX5" fmla="*/ 4426530 w 5374718"/>
                <a:gd name="connsiteY5" fmla="*/ 1075712 h 1834581"/>
                <a:gd name="connsiteX6" fmla="*/ 4426530 w 5374718"/>
                <a:gd name="connsiteY6" fmla="*/ 379126 h 1834581"/>
                <a:gd name="connsiteX7" fmla="*/ 4472686 w 5374718"/>
                <a:gd name="connsiteY7" fmla="*/ 379126 h 1834581"/>
                <a:gd name="connsiteX8" fmla="*/ 4472686 w 5374718"/>
                <a:gd name="connsiteY8" fmla="*/ 209391 h 1834581"/>
                <a:gd name="connsiteX9" fmla="*/ 4654856 w 5374718"/>
                <a:gd name="connsiteY9" fmla="*/ 209391 h 1834581"/>
                <a:gd name="connsiteX10" fmla="*/ 4654856 w 5374718"/>
                <a:gd name="connsiteY10" fmla="*/ 379126 h 1834581"/>
                <a:gd name="connsiteX11" fmla="*/ 4701111 w 5374718"/>
                <a:gd name="connsiteY11" fmla="*/ 379126 h 1834581"/>
                <a:gd name="connsiteX12" fmla="*/ 4701111 w 5374718"/>
                <a:gd name="connsiteY12" fmla="*/ 762089 h 1834581"/>
                <a:gd name="connsiteX13" fmla="*/ 4777109 w 5374718"/>
                <a:gd name="connsiteY13" fmla="*/ 762089 h 1834581"/>
                <a:gd name="connsiteX14" fmla="*/ 4777109 w 5374718"/>
                <a:gd name="connsiteY14" fmla="*/ 450215 h 1834581"/>
                <a:gd name="connsiteX15" fmla="*/ 4981938 w 5374718"/>
                <a:gd name="connsiteY15" fmla="*/ 450215 h 1834581"/>
                <a:gd name="connsiteX16" fmla="*/ 4981938 w 5374718"/>
                <a:gd name="connsiteY16" fmla="*/ 762089 h 1834581"/>
                <a:gd name="connsiteX17" fmla="*/ 5057938 w 5374718"/>
                <a:gd name="connsiteY17" fmla="*/ 762089 h 1834581"/>
                <a:gd name="connsiteX18" fmla="*/ 5057938 w 5374718"/>
                <a:gd name="connsiteY18" fmla="*/ 1075712 h 1834581"/>
                <a:gd name="connsiteX19" fmla="*/ 5124054 w 5374718"/>
                <a:gd name="connsiteY19" fmla="*/ 1075712 h 1834581"/>
                <a:gd name="connsiteX20" fmla="*/ 5124054 w 5374718"/>
                <a:gd name="connsiteY20" fmla="*/ 788062 h 1834581"/>
                <a:gd name="connsiteX21" fmla="*/ 5200054 w 5374718"/>
                <a:gd name="connsiteY21" fmla="*/ 788062 h 1834581"/>
                <a:gd name="connsiteX22" fmla="*/ 5200054 w 5374718"/>
                <a:gd name="connsiteY22" fmla="*/ 628827 h 1834581"/>
                <a:gd name="connsiteX23" fmla="*/ 5359438 w 5374718"/>
                <a:gd name="connsiteY23" fmla="*/ 628827 h 1834581"/>
                <a:gd name="connsiteX24" fmla="*/ 5359438 w 5374718"/>
                <a:gd name="connsiteY24" fmla="*/ 1075712 h 1834581"/>
                <a:gd name="connsiteX25" fmla="*/ 5359438 w 5374718"/>
                <a:gd name="connsiteY25" fmla="*/ 1634078 h 1834581"/>
                <a:gd name="connsiteX26" fmla="*/ 5374718 w 5374718"/>
                <a:gd name="connsiteY26" fmla="*/ 1634078 h 1834581"/>
                <a:gd name="connsiteX27" fmla="*/ 5374718 w 5374718"/>
                <a:gd name="connsiteY27" fmla="*/ 1834581 h 1834581"/>
                <a:gd name="connsiteX28" fmla="*/ 5359438 w 5374718"/>
                <a:gd name="connsiteY28" fmla="*/ 1834581 h 1834581"/>
                <a:gd name="connsiteX29" fmla="*/ 5359437 w 5374718"/>
                <a:gd name="connsiteY29" fmla="*/ 1834581 h 1834581"/>
                <a:gd name="connsiteX30" fmla="*/ 5200054 w 5374718"/>
                <a:gd name="connsiteY30" fmla="*/ 1834581 h 1834581"/>
                <a:gd name="connsiteX31" fmla="*/ 5124054 w 5374718"/>
                <a:gd name="connsiteY31" fmla="*/ 1834581 h 1834581"/>
                <a:gd name="connsiteX32" fmla="*/ 5057938 w 5374718"/>
                <a:gd name="connsiteY32" fmla="*/ 1834581 h 1834581"/>
                <a:gd name="connsiteX33" fmla="*/ 4981938 w 5374718"/>
                <a:gd name="connsiteY33" fmla="*/ 1834581 h 1834581"/>
                <a:gd name="connsiteX34" fmla="*/ 4777109 w 5374718"/>
                <a:gd name="connsiteY34" fmla="*/ 1834581 h 1834581"/>
                <a:gd name="connsiteX35" fmla="*/ 4701111 w 5374718"/>
                <a:gd name="connsiteY35" fmla="*/ 1834581 h 1834581"/>
                <a:gd name="connsiteX36" fmla="*/ 4654856 w 5374718"/>
                <a:gd name="connsiteY36" fmla="*/ 1834581 h 1834581"/>
                <a:gd name="connsiteX37" fmla="*/ 4594233 w 5374718"/>
                <a:gd name="connsiteY37" fmla="*/ 1834581 h 1834581"/>
                <a:gd name="connsiteX38" fmla="*/ 4472686 w 5374718"/>
                <a:gd name="connsiteY38" fmla="*/ 1834581 h 1834581"/>
                <a:gd name="connsiteX39" fmla="*/ 4426530 w 5374718"/>
                <a:gd name="connsiteY39" fmla="*/ 1834581 h 1834581"/>
                <a:gd name="connsiteX40" fmla="*/ 4389442 w 5374718"/>
                <a:gd name="connsiteY40" fmla="*/ 1834581 h 1834581"/>
                <a:gd name="connsiteX41" fmla="*/ 4304982 w 5374718"/>
                <a:gd name="connsiteY41" fmla="*/ 1834581 h 1834581"/>
                <a:gd name="connsiteX42" fmla="*/ 4265973 w 5374718"/>
                <a:gd name="connsiteY42" fmla="*/ 1834581 h 1834581"/>
                <a:gd name="connsiteX43" fmla="*/ 4183433 w 5374718"/>
                <a:gd name="connsiteY43" fmla="*/ 1834581 h 1834581"/>
                <a:gd name="connsiteX44" fmla="*/ 3897447 w 5374718"/>
                <a:gd name="connsiteY44" fmla="*/ 1834581 h 1834581"/>
                <a:gd name="connsiteX45" fmla="*/ 3833559 w 5374718"/>
                <a:gd name="connsiteY45" fmla="*/ 1834581 h 1834581"/>
                <a:gd name="connsiteX46" fmla="*/ 3773978 w 5374718"/>
                <a:gd name="connsiteY46" fmla="*/ 1834581 h 1834581"/>
                <a:gd name="connsiteX47" fmla="*/ 3757560 w 5374718"/>
                <a:gd name="connsiteY47" fmla="*/ 1834581 h 1834581"/>
                <a:gd name="connsiteX48" fmla="*/ 3413633 w 5374718"/>
                <a:gd name="connsiteY48" fmla="*/ 1834581 h 1834581"/>
                <a:gd name="connsiteX49" fmla="*/ 3372223 w 5374718"/>
                <a:gd name="connsiteY49" fmla="*/ 1834581 h 1834581"/>
                <a:gd name="connsiteX50" fmla="*/ 3338811 w 5374718"/>
                <a:gd name="connsiteY50" fmla="*/ 1834581 h 1834581"/>
                <a:gd name="connsiteX51" fmla="*/ 3250675 w 5374718"/>
                <a:gd name="connsiteY51" fmla="*/ 1834581 h 1834581"/>
                <a:gd name="connsiteX52" fmla="*/ 3120696 w 5374718"/>
                <a:gd name="connsiteY52" fmla="*/ 1834581 h 1834581"/>
                <a:gd name="connsiteX53" fmla="*/ 3053615 w 5374718"/>
                <a:gd name="connsiteY53" fmla="*/ 1834581 h 1834581"/>
                <a:gd name="connsiteX54" fmla="*/ 2887014 w 5374718"/>
                <a:gd name="connsiteY54" fmla="*/ 1834581 h 1834581"/>
                <a:gd name="connsiteX55" fmla="*/ 2835500 w 5374718"/>
                <a:gd name="connsiteY55" fmla="*/ 1834581 h 1834581"/>
                <a:gd name="connsiteX56" fmla="*/ 2765466 w 5374718"/>
                <a:gd name="connsiteY56" fmla="*/ 1834581 h 1834581"/>
                <a:gd name="connsiteX57" fmla="*/ 2522371 w 5374718"/>
                <a:gd name="connsiteY57" fmla="*/ 1834581 h 1834581"/>
                <a:gd name="connsiteX58" fmla="*/ 2470731 w 5374718"/>
                <a:gd name="connsiteY58" fmla="*/ 1834581 h 1834581"/>
                <a:gd name="connsiteX59" fmla="*/ 2329296 w 5374718"/>
                <a:gd name="connsiteY59" fmla="*/ 1834581 h 1834581"/>
                <a:gd name="connsiteX60" fmla="*/ 2247922 w 5374718"/>
                <a:gd name="connsiteY60" fmla="*/ 1834581 h 1834581"/>
                <a:gd name="connsiteX61" fmla="*/ 2196218 w 5374718"/>
                <a:gd name="connsiteY61" fmla="*/ 1834581 h 1834581"/>
                <a:gd name="connsiteX62" fmla="*/ 2106088 w 5374718"/>
                <a:gd name="connsiteY62" fmla="*/ 1834581 h 1834581"/>
                <a:gd name="connsiteX63" fmla="*/ 2094083 w 5374718"/>
                <a:gd name="connsiteY63" fmla="*/ 1834581 h 1834581"/>
                <a:gd name="connsiteX64" fmla="*/ 2011624 w 5374718"/>
                <a:gd name="connsiteY64" fmla="*/ 1834581 h 1834581"/>
                <a:gd name="connsiteX65" fmla="*/ 1941591 w 5374718"/>
                <a:gd name="connsiteY65" fmla="*/ 1834581 h 1834581"/>
                <a:gd name="connsiteX66" fmla="*/ 1832706 w 5374718"/>
                <a:gd name="connsiteY66" fmla="*/ 1834581 h 1834581"/>
                <a:gd name="connsiteX67" fmla="*/ 1665038 w 5374718"/>
                <a:gd name="connsiteY67" fmla="*/ 1834581 h 1834581"/>
                <a:gd name="connsiteX68" fmla="*/ 1623973 w 5374718"/>
                <a:gd name="connsiteY68" fmla="*/ 1834581 h 1834581"/>
                <a:gd name="connsiteX69" fmla="*/ 1541974 w 5374718"/>
                <a:gd name="connsiteY69" fmla="*/ 1834581 h 1834581"/>
                <a:gd name="connsiteX70" fmla="*/ 1439357 w 5374718"/>
                <a:gd name="connsiteY70" fmla="*/ 1834581 h 1834581"/>
                <a:gd name="connsiteX71" fmla="*/ 1357816 w 5374718"/>
                <a:gd name="connsiteY71" fmla="*/ 1834581 h 1834581"/>
                <a:gd name="connsiteX72" fmla="*/ 1236268 w 5374718"/>
                <a:gd name="connsiteY72" fmla="*/ 1834581 h 1834581"/>
                <a:gd name="connsiteX73" fmla="*/ 1044891 w 5374718"/>
                <a:gd name="connsiteY73" fmla="*/ 1834581 h 1834581"/>
                <a:gd name="connsiteX74" fmla="*/ 1036389 w 5374718"/>
                <a:gd name="connsiteY74" fmla="*/ 1834581 h 1834581"/>
                <a:gd name="connsiteX75" fmla="*/ 980910 w 5374718"/>
                <a:gd name="connsiteY75" fmla="*/ 1834581 h 1834581"/>
                <a:gd name="connsiteX76" fmla="*/ 913325 w 5374718"/>
                <a:gd name="connsiteY76" fmla="*/ 1834581 h 1834581"/>
                <a:gd name="connsiteX77" fmla="*/ 829808 w 5374718"/>
                <a:gd name="connsiteY77" fmla="*/ 1834581 h 1834581"/>
                <a:gd name="connsiteX78" fmla="*/ 739679 w 5374718"/>
                <a:gd name="connsiteY78" fmla="*/ 1834581 h 1834581"/>
                <a:gd name="connsiteX79" fmla="*/ 635359 w 5374718"/>
                <a:gd name="connsiteY79" fmla="*/ 1834581 h 1834581"/>
                <a:gd name="connsiteX80" fmla="*/ 532690 w 5374718"/>
                <a:gd name="connsiteY80" fmla="*/ 1834581 h 1834581"/>
                <a:gd name="connsiteX81" fmla="*/ 471066 w 5374718"/>
                <a:gd name="connsiteY81" fmla="*/ 1834581 h 1834581"/>
                <a:gd name="connsiteX82" fmla="*/ 380937 w 5374718"/>
                <a:gd name="connsiteY82" fmla="*/ 1834581 h 1834581"/>
                <a:gd name="connsiteX83" fmla="*/ 280961 w 5374718"/>
                <a:gd name="connsiteY83" fmla="*/ 1834581 h 1834581"/>
                <a:gd name="connsiteX84" fmla="*/ 0 w 5374718"/>
                <a:gd name="connsiteY84" fmla="*/ 1834581 h 1834581"/>
                <a:gd name="connsiteX85" fmla="*/ 0 w 5374718"/>
                <a:gd name="connsiteY85" fmla="*/ 1634078 h 1834581"/>
                <a:gd name="connsiteX86" fmla="*/ 1 w 5374718"/>
                <a:gd name="connsiteY86" fmla="*/ 1634078 h 1834581"/>
                <a:gd name="connsiteX87" fmla="*/ 1 w 5374718"/>
                <a:gd name="connsiteY87" fmla="*/ 1327055 h 1834581"/>
                <a:gd name="connsiteX88" fmla="*/ 101994 w 5374718"/>
                <a:gd name="connsiteY88" fmla="*/ 1163085 h 1834581"/>
                <a:gd name="connsiteX89" fmla="*/ 203987 w 5374718"/>
                <a:gd name="connsiteY89" fmla="*/ 1327055 h 1834581"/>
                <a:gd name="connsiteX90" fmla="*/ 203987 w 5374718"/>
                <a:gd name="connsiteY90" fmla="*/ 1634078 h 1834581"/>
                <a:gd name="connsiteX91" fmla="*/ 280961 w 5374718"/>
                <a:gd name="connsiteY91" fmla="*/ 1634078 h 1834581"/>
                <a:gd name="connsiteX92" fmla="*/ 280961 w 5374718"/>
                <a:gd name="connsiteY92" fmla="*/ 1363274 h 1834581"/>
                <a:gd name="connsiteX93" fmla="*/ 380937 w 5374718"/>
                <a:gd name="connsiteY93" fmla="*/ 1363274 h 1834581"/>
                <a:gd name="connsiteX94" fmla="*/ 380937 w 5374718"/>
                <a:gd name="connsiteY94" fmla="*/ 1634078 h 1834581"/>
                <a:gd name="connsiteX95" fmla="*/ 471066 w 5374718"/>
                <a:gd name="connsiteY95" fmla="*/ 1634078 h 1834581"/>
                <a:gd name="connsiteX96" fmla="*/ 471066 w 5374718"/>
                <a:gd name="connsiteY96" fmla="*/ 1196997 h 1834581"/>
                <a:gd name="connsiteX97" fmla="*/ 532690 w 5374718"/>
                <a:gd name="connsiteY97" fmla="*/ 1196997 h 1834581"/>
                <a:gd name="connsiteX98" fmla="*/ 532690 w 5374718"/>
                <a:gd name="connsiteY98" fmla="*/ 1006161 h 1834581"/>
                <a:gd name="connsiteX99" fmla="*/ 584025 w 5374718"/>
                <a:gd name="connsiteY99" fmla="*/ 966824 h 1834581"/>
                <a:gd name="connsiteX100" fmla="*/ 635359 w 5374718"/>
                <a:gd name="connsiteY100" fmla="*/ 1006161 h 1834581"/>
                <a:gd name="connsiteX101" fmla="*/ 635359 w 5374718"/>
                <a:gd name="connsiteY101" fmla="*/ 1196997 h 1834581"/>
                <a:gd name="connsiteX102" fmla="*/ 739679 w 5374718"/>
                <a:gd name="connsiteY102" fmla="*/ 1196997 h 1834581"/>
                <a:gd name="connsiteX103" fmla="*/ 739679 w 5374718"/>
                <a:gd name="connsiteY103" fmla="*/ 1634078 h 1834581"/>
                <a:gd name="connsiteX104" fmla="*/ 829808 w 5374718"/>
                <a:gd name="connsiteY104" fmla="*/ 1634078 h 1834581"/>
                <a:gd name="connsiteX105" fmla="*/ 829808 w 5374718"/>
                <a:gd name="connsiteY105" fmla="*/ 1366767 h 1834581"/>
                <a:gd name="connsiteX106" fmla="*/ 913325 w 5374718"/>
                <a:gd name="connsiteY106" fmla="*/ 1366767 h 1834581"/>
                <a:gd name="connsiteX107" fmla="*/ 913325 w 5374718"/>
                <a:gd name="connsiteY107" fmla="*/ 1037396 h 1834581"/>
                <a:gd name="connsiteX108" fmla="*/ 980910 w 5374718"/>
                <a:gd name="connsiteY108" fmla="*/ 1037396 h 1834581"/>
                <a:gd name="connsiteX109" fmla="*/ 980910 w 5374718"/>
                <a:gd name="connsiteY109" fmla="*/ 845772 h 1834581"/>
                <a:gd name="connsiteX110" fmla="*/ 1044891 w 5374718"/>
                <a:gd name="connsiteY110" fmla="*/ 845772 h 1834581"/>
                <a:gd name="connsiteX111" fmla="*/ 1044891 w 5374718"/>
                <a:gd name="connsiteY111" fmla="*/ 830004 h 1834581"/>
                <a:gd name="connsiteX112" fmla="*/ 1201354 w 5374718"/>
                <a:gd name="connsiteY112" fmla="*/ 710110 h 1834581"/>
                <a:gd name="connsiteX113" fmla="*/ 1357816 w 5374718"/>
                <a:gd name="connsiteY113" fmla="*/ 830004 h 1834581"/>
                <a:gd name="connsiteX114" fmla="*/ 1357816 w 5374718"/>
                <a:gd name="connsiteY114" fmla="*/ 1366767 h 1834581"/>
                <a:gd name="connsiteX115" fmla="*/ 1439357 w 5374718"/>
                <a:gd name="connsiteY115" fmla="*/ 1366767 h 1834581"/>
                <a:gd name="connsiteX116" fmla="*/ 1439357 w 5374718"/>
                <a:gd name="connsiteY116" fmla="*/ 1151114 h 1834581"/>
                <a:gd name="connsiteX117" fmla="*/ 1541974 w 5374718"/>
                <a:gd name="connsiteY117" fmla="*/ 1151114 h 1834581"/>
                <a:gd name="connsiteX118" fmla="*/ 1541974 w 5374718"/>
                <a:gd name="connsiteY118" fmla="*/ 1037396 h 1834581"/>
                <a:gd name="connsiteX119" fmla="*/ 1623973 w 5374718"/>
                <a:gd name="connsiteY119" fmla="*/ 1037396 h 1834581"/>
                <a:gd name="connsiteX120" fmla="*/ 1623973 w 5374718"/>
                <a:gd name="connsiteY120" fmla="*/ 694530 h 1834581"/>
                <a:gd name="connsiteX121" fmla="*/ 1832706 w 5374718"/>
                <a:gd name="connsiteY121" fmla="*/ 694530 h 1834581"/>
                <a:gd name="connsiteX122" fmla="*/ 1832706 w 5374718"/>
                <a:gd name="connsiteY122" fmla="*/ 1151114 h 1834581"/>
                <a:gd name="connsiteX123" fmla="*/ 1941591 w 5374718"/>
                <a:gd name="connsiteY123" fmla="*/ 1151114 h 1834581"/>
                <a:gd name="connsiteX124" fmla="*/ 1941591 w 5374718"/>
                <a:gd name="connsiteY124" fmla="*/ 1366767 h 1834581"/>
                <a:gd name="connsiteX125" fmla="*/ 2011624 w 5374718"/>
                <a:gd name="connsiteY125" fmla="*/ 1366767 h 1834581"/>
                <a:gd name="connsiteX126" fmla="*/ 2011624 w 5374718"/>
                <a:gd name="connsiteY126" fmla="*/ 900475 h 1834581"/>
                <a:gd name="connsiteX127" fmla="*/ 2094083 w 5374718"/>
                <a:gd name="connsiteY127" fmla="*/ 900475 h 1834581"/>
                <a:gd name="connsiteX128" fmla="*/ 2094083 w 5374718"/>
                <a:gd name="connsiteY128" fmla="*/ 1366767 h 1834581"/>
                <a:gd name="connsiteX129" fmla="*/ 2106088 w 5374718"/>
                <a:gd name="connsiteY129" fmla="*/ 1366767 h 1834581"/>
                <a:gd name="connsiteX130" fmla="*/ 2106088 w 5374718"/>
                <a:gd name="connsiteY130" fmla="*/ 1634078 h 1834581"/>
                <a:gd name="connsiteX131" fmla="*/ 2196218 w 5374718"/>
                <a:gd name="connsiteY131" fmla="*/ 1634078 h 1834581"/>
                <a:gd name="connsiteX132" fmla="*/ 2196218 w 5374718"/>
                <a:gd name="connsiteY132" fmla="*/ 1263955 h 1834581"/>
                <a:gd name="connsiteX133" fmla="*/ 2247922 w 5374718"/>
                <a:gd name="connsiteY133" fmla="*/ 1263955 h 1834581"/>
                <a:gd name="connsiteX134" fmla="*/ 2247922 w 5374718"/>
                <a:gd name="connsiteY134" fmla="*/ 823739 h 1834581"/>
                <a:gd name="connsiteX135" fmla="*/ 2359327 w 5374718"/>
                <a:gd name="connsiteY135" fmla="*/ 738372 h 1834581"/>
                <a:gd name="connsiteX136" fmla="*/ 2470731 w 5374718"/>
                <a:gd name="connsiteY136" fmla="*/ 823739 h 1834581"/>
                <a:gd name="connsiteX137" fmla="*/ 2470731 w 5374718"/>
                <a:gd name="connsiteY137" fmla="*/ 1075712 h 1834581"/>
                <a:gd name="connsiteX138" fmla="*/ 2522371 w 5374718"/>
                <a:gd name="connsiteY138" fmla="*/ 1075712 h 1834581"/>
                <a:gd name="connsiteX139" fmla="*/ 2522371 w 5374718"/>
                <a:gd name="connsiteY139" fmla="*/ 1263955 h 1834581"/>
                <a:gd name="connsiteX140" fmla="*/ 2765466 w 5374718"/>
                <a:gd name="connsiteY140" fmla="*/ 1263955 h 1834581"/>
                <a:gd name="connsiteX141" fmla="*/ 2765466 w 5374718"/>
                <a:gd name="connsiteY141" fmla="*/ 861352 h 1834581"/>
                <a:gd name="connsiteX142" fmla="*/ 2835500 w 5374718"/>
                <a:gd name="connsiteY142" fmla="*/ 861352 h 1834581"/>
                <a:gd name="connsiteX143" fmla="*/ 2835500 w 5374718"/>
                <a:gd name="connsiteY143" fmla="*/ 675736 h 1834581"/>
                <a:gd name="connsiteX144" fmla="*/ 2887014 w 5374718"/>
                <a:gd name="connsiteY144" fmla="*/ 675736 h 1834581"/>
                <a:gd name="connsiteX145" fmla="*/ 2887014 w 5374718"/>
                <a:gd name="connsiteY145" fmla="*/ 450214 h 1834581"/>
                <a:gd name="connsiteX146" fmla="*/ 3250675 w 5374718"/>
                <a:gd name="connsiteY146" fmla="*/ 450214 h 1834581"/>
                <a:gd name="connsiteX147" fmla="*/ 3250675 w 5374718"/>
                <a:gd name="connsiteY147" fmla="*/ 675736 h 1834581"/>
                <a:gd name="connsiteX148" fmla="*/ 3338811 w 5374718"/>
                <a:gd name="connsiteY148" fmla="*/ 675736 h 1834581"/>
                <a:gd name="connsiteX149" fmla="*/ 3338811 w 5374718"/>
                <a:gd name="connsiteY149" fmla="*/ 1263955 h 1834581"/>
                <a:gd name="connsiteX150" fmla="*/ 3372223 w 5374718"/>
                <a:gd name="connsiteY150" fmla="*/ 1263955 h 1834581"/>
                <a:gd name="connsiteX151" fmla="*/ 3372223 w 5374718"/>
                <a:gd name="connsiteY151" fmla="*/ 1634078 h 1834581"/>
                <a:gd name="connsiteX152" fmla="*/ 3413633 w 5374718"/>
                <a:gd name="connsiteY152" fmla="*/ 1634078 h 1834581"/>
                <a:gd name="connsiteX153" fmla="*/ 3413633 w 5374718"/>
                <a:gd name="connsiteY153" fmla="*/ 993126 h 1834581"/>
                <a:gd name="connsiteX154" fmla="*/ 3585597 w 5374718"/>
                <a:gd name="connsiteY154" fmla="*/ 861354 h 1834581"/>
                <a:gd name="connsiteX155" fmla="*/ 3757560 w 5374718"/>
                <a:gd name="connsiteY155" fmla="*/ 993126 h 1834581"/>
                <a:gd name="connsiteX156" fmla="*/ 3757560 w 5374718"/>
                <a:gd name="connsiteY156" fmla="*/ 1634078 h 1834581"/>
                <a:gd name="connsiteX157" fmla="*/ 3773978 w 5374718"/>
                <a:gd name="connsiteY157" fmla="*/ 1634078 h 1834581"/>
                <a:gd name="connsiteX158" fmla="*/ 3773978 w 5374718"/>
                <a:gd name="connsiteY158" fmla="*/ 847896 h 1834581"/>
                <a:gd name="connsiteX159" fmla="*/ 3833559 w 5374718"/>
                <a:gd name="connsiteY159" fmla="*/ 847896 h 1834581"/>
                <a:gd name="connsiteX160" fmla="*/ 3833559 w 5374718"/>
                <a:gd name="connsiteY160" fmla="*/ 434636 h 1834581"/>
                <a:gd name="connsiteX161" fmla="*/ 4019702 w 5374718"/>
                <a:gd name="connsiteY161" fmla="*/ 434636 h 1834581"/>
                <a:gd name="connsiteX162" fmla="*/ 4019702 w 5374718"/>
                <a:gd name="connsiteY162" fmla="*/ 126717 h 18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374718" h="1834581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847896"/>
                  </a:lnTo>
                  <a:lnTo>
                    <a:pt x="4389442" y="847896"/>
                  </a:lnTo>
                  <a:lnTo>
                    <a:pt x="4389442" y="1075712"/>
                  </a:lnTo>
                  <a:lnTo>
                    <a:pt x="4426530" y="1075712"/>
                  </a:lnTo>
                  <a:lnTo>
                    <a:pt x="4426530" y="379126"/>
                  </a:lnTo>
                  <a:lnTo>
                    <a:pt x="4472686" y="379126"/>
                  </a:lnTo>
                  <a:lnTo>
                    <a:pt x="4472686" y="209391"/>
                  </a:lnTo>
                  <a:lnTo>
                    <a:pt x="4654856" y="209391"/>
                  </a:lnTo>
                  <a:lnTo>
                    <a:pt x="4654856" y="379126"/>
                  </a:lnTo>
                  <a:lnTo>
                    <a:pt x="4701111" y="379126"/>
                  </a:lnTo>
                  <a:lnTo>
                    <a:pt x="4701111" y="762089"/>
                  </a:lnTo>
                  <a:lnTo>
                    <a:pt x="4777109" y="762089"/>
                  </a:lnTo>
                  <a:lnTo>
                    <a:pt x="4777109" y="450215"/>
                  </a:lnTo>
                  <a:lnTo>
                    <a:pt x="4981938" y="450215"/>
                  </a:lnTo>
                  <a:lnTo>
                    <a:pt x="4981938" y="762089"/>
                  </a:lnTo>
                  <a:lnTo>
                    <a:pt x="5057938" y="762089"/>
                  </a:lnTo>
                  <a:lnTo>
                    <a:pt x="5057938" y="1075712"/>
                  </a:lnTo>
                  <a:lnTo>
                    <a:pt x="5124054" y="1075712"/>
                  </a:lnTo>
                  <a:lnTo>
                    <a:pt x="5124054" y="788062"/>
                  </a:lnTo>
                  <a:lnTo>
                    <a:pt x="5200054" y="788062"/>
                  </a:lnTo>
                  <a:lnTo>
                    <a:pt x="5200054" y="628827"/>
                  </a:lnTo>
                  <a:lnTo>
                    <a:pt x="5359438" y="628827"/>
                  </a:lnTo>
                  <a:lnTo>
                    <a:pt x="5359438" y="1075712"/>
                  </a:lnTo>
                  <a:lnTo>
                    <a:pt x="5359438" y="1634078"/>
                  </a:lnTo>
                  <a:lnTo>
                    <a:pt x="5374718" y="1634078"/>
                  </a:lnTo>
                  <a:lnTo>
                    <a:pt x="5374718" y="1834581"/>
                  </a:lnTo>
                  <a:lnTo>
                    <a:pt x="5359438" y="1834581"/>
                  </a:lnTo>
                  <a:lnTo>
                    <a:pt x="5359437" y="1834581"/>
                  </a:lnTo>
                  <a:lnTo>
                    <a:pt x="5200054" y="1834581"/>
                  </a:lnTo>
                  <a:lnTo>
                    <a:pt x="5124054" y="1834581"/>
                  </a:lnTo>
                  <a:lnTo>
                    <a:pt x="5057938" y="1834581"/>
                  </a:lnTo>
                  <a:lnTo>
                    <a:pt x="4981938" y="1834581"/>
                  </a:lnTo>
                  <a:lnTo>
                    <a:pt x="4777109" y="1834581"/>
                  </a:lnTo>
                  <a:lnTo>
                    <a:pt x="4701111" y="1834581"/>
                  </a:lnTo>
                  <a:lnTo>
                    <a:pt x="4654856" y="1834581"/>
                  </a:lnTo>
                  <a:lnTo>
                    <a:pt x="4594233" y="1834581"/>
                  </a:lnTo>
                  <a:lnTo>
                    <a:pt x="4472686" y="1834581"/>
                  </a:lnTo>
                  <a:lnTo>
                    <a:pt x="4426530" y="1834581"/>
                  </a:lnTo>
                  <a:lnTo>
                    <a:pt x="4389442" y="1834581"/>
                  </a:lnTo>
                  <a:lnTo>
                    <a:pt x="4304982" y="1834581"/>
                  </a:lnTo>
                  <a:lnTo>
                    <a:pt x="4265973" y="1834581"/>
                  </a:lnTo>
                  <a:lnTo>
                    <a:pt x="4183433" y="1834581"/>
                  </a:lnTo>
                  <a:lnTo>
                    <a:pt x="3897447" y="1834581"/>
                  </a:lnTo>
                  <a:lnTo>
                    <a:pt x="3833559" y="1834581"/>
                  </a:lnTo>
                  <a:lnTo>
                    <a:pt x="3773978" y="1834581"/>
                  </a:lnTo>
                  <a:lnTo>
                    <a:pt x="3757560" y="1834581"/>
                  </a:lnTo>
                  <a:lnTo>
                    <a:pt x="3413633" y="1834581"/>
                  </a:lnTo>
                  <a:lnTo>
                    <a:pt x="3372223" y="1834581"/>
                  </a:lnTo>
                  <a:lnTo>
                    <a:pt x="3338811" y="1834581"/>
                  </a:lnTo>
                  <a:lnTo>
                    <a:pt x="3250675" y="1834581"/>
                  </a:lnTo>
                  <a:lnTo>
                    <a:pt x="3120696" y="1834581"/>
                  </a:lnTo>
                  <a:lnTo>
                    <a:pt x="3053615" y="1834581"/>
                  </a:lnTo>
                  <a:lnTo>
                    <a:pt x="2887014" y="1834581"/>
                  </a:lnTo>
                  <a:lnTo>
                    <a:pt x="2835500" y="1834581"/>
                  </a:lnTo>
                  <a:lnTo>
                    <a:pt x="2765466" y="1834581"/>
                  </a:lnTo>
                  <a:lnTo>
                    <a:pt x="2522371" y="1834581"/>
                  </a:lnTo>
                  <a:lnTo>
                    <a:pt x="2470731" y="1834581"/>
                  </a:lnTo>
                  <a:lnTo>
                    <a:pt x="2329296" y="1834581"/>
                  </a:lnTo>
                  <a:lnTo>
                    <a:pt x="2247922" y="1834581"/>
                  </a:lnTo>
                  <a:lnTo>
                    <a:pt x="2196218" y="1834581"/>
                  </a:lnTo>
                  <a:lnTo>
                    <a:pt x="2106088" y="1834581"/>
                  </a:lnTo>
                  <a:lnTo>
                    <a:pt x="2094083" y="1834581"/>
                  </a:lnTo>
                  <a:lnTo>
                    <a:pt x="2011624" y="1834581"/>
                  </a:lnTo>
                  <a:lnTo>
                    <a:pt x="1941591" y="1834581"/>
                  </a:lnTo>
                  <a:lnTo>
                    <a:pt x="1832706" y="1834581"/>
                  </a:lnTo>
                  <a:lnTo>
                    <a:pt x="1665038" y="1834581"/>
                  </a:lnTo>
                  <a:lnTo>
                    <a:pt x="1623973" y="1834581"/>
                  </a:lnTo>
                  <a:lnTo>
                    <a:pt x="1541974" y="1834581"/>
                  </a:lnTo>
                  <a:lnTo>
                    <a:pt x="1439357" y="1834581"/>
                  </a:lnTo>
                  <a:lnTo>
                    <a:pt x="1357816" y="1834581"/>
                  </a:lnTo>
                  <a:lnTo>
                    <a:pt x="1236268" y="1834581"/>
                  </a:lnTo>
                  <a:lnTo>
                    <a:pt x="1044891" y="1834581"/>
                  </a:lnTo>
                  <a:lnTo>
                    <a:pt x="1036389" y="1834581"/>
                  </a:lnTo>
                  <a:lnTo>
                    <a:pt x="980910" y="1834581"/>
                  </a:lnTo>
                  <a:lnTo>
                    <a:pt x="913325" y="1834581"/>
                  </a:lnTo>
                  <a:lnTo>
                    <a:pt x="829808" y="1834581"/>
                  </a:lnTo>
                  <a:lnTo>
                    <a:pt x="739679" y="1834581"/>
                  </a:lnTo>
                  <a:lnTo>
                    <a:pt x="635359" y="1834581"/>
                  </a:lnTo>
                  <a:lnTo>
                    <a:pt x="532690" y="1834581"/>
                  </a:lnTo>
                  <a:lnTo>
                    <a:pt x="471066" y="1834581"/>
                  </a:lnTo>
                  <a:lnTo>
                    <a:pt x="380937" y="1834581"/>
                  </a:lnTo>
                  <a:lnTo>
                    <a:pt x="280961" y="1834581"/>
                  </a:lnTo>
                  <a:lnTo>
                    <a:pt x="0" y="1834581"/>
                  </a:lnTo>
                  <a:lnTo>
                    <a:pt x="0" y="1634078"/>
                  </a:lnTo>
                  <a:lnTo>
                    <a:pt x="1" y="1634078"/>
                  </a:lnTo>
                  <a:lnTo>
                    <a:pt x="1" y="1327055"/>
                  </a:lnTo>
                  <a:lnTo>
                    <a:pt x="101994" y="1163085"/>
                  </a:lnTo>
                  <a:lnTo>
                    <a:pt x="203987" y="1327055"/>
                  </a:lnTo>
                  <a:lnTo>
                    <a:pt x="203987" y="1634078"/>
                  </a:lnTo>
                  <a:lnTo>
                    <a:pt x="280961" y="1634078"/>
                  </a:lnTo>
                  <a:lnTo>
                    <a:pt x="280961" y="1363274"/>
                  </a:lnTo>
                  <a:lnTo>
                    <a:pt x="380937" y="1363274"/>
                  </a:lnTo>
                  <a:lnTo>
                    <a:pt x="380937" y="1634078"/>
                  </a:lnTo>
                  <a:lnTo>
                    <a:pt x="471066" y="1634078"/>
                  </a:lnTo>
                  <a:lnTo>
                    <a:pt x="471066" y="1196997"/>
                  </a:lnTo>
                  <a:lnTo>
                    <a:pt x="532690" y="1196997"/>
                  </a:lnTo>
                  <a:lnTo>
                    <a:pt x="532690" y="1006161"/>
                  </a:lnTo>
                  <a:lnTo>
                    <a:pt x="584025" y="966824"/>
                  </a:lnTo>
                  <a:lnTo>
                    <a:pt x="635359" y="1006161"/>
                  </a:lnTo>
                  <a:lnTo>
                    <a:pt x="635359" y="1196997"/>
                  </a:lnTo>
                  <a:lnTo>
                    <a:pt x="739679" y="1196997"/>
                  </a:lnTo>
                  <a:lnTo>
                    <a:pt x="739679" y="1634078"/>
                  </a:lnTo>
                  <a:lnTo>
                    <a:pt x="829808" y="1634078"/>
                  </a:lnTo>
                  <a:lnTo>
                    <a:pt x="829808" y="1366767"/>
                  </a:lnTo>
                  <a:lnTo>
                    <a:pt x="913325" y="1366767"/>
                  </a:lnTo>
                  <a:lnTo>
                    <a:pt x="913325" y="1037396"/>
                  </a:lnTo>
                  <a:lnTo>
                    <a:pt x="980910" y="1037396"/>
                  </a:lnTo>
                  <a:lnTo>
                    <a:pt x="980910" y="845772"/>
                  </a:lnTo>
                  <a:lnTo>
                    <a:pt x="1044891" y="845772"/>
                  </a:lnTo>
                  <a:lnTo>
                    <a:pt x="1044891" y="830004"/>
                  </a:lnTo>
                  <a:lnTo>
                    <a:pt x="1201354" y="710110"/>
                  </a:lnTo>
                  <a:lnTo>
                    <a:pt x="1357816" y="830004"/>
                  </a:lnTo>
                  <a:lnTo>
                    <a:pt x="1357816" y="1366767"/>
                  </a:lnTo>
                  <a:lnTo>
                    <a:pt x="1439357" y="1366767"/>
                  </a:lnTo>
                  <a:lnTo>
                    <a:pt x="1439357" y="1151114"/>
                  </a:lnTo>
                  <a:lnTo>
                    <a:pt x="1541974" y="1151114"/>
                  </a:lnTo>
                  <a:lnTo>
                    <a:pt x="1541974" y="1037396"/>
                  </a:lnTo>
                  <a:lnTo>
                    <a:pt x="1623973" y="1037396"/>
                  </a:lnTo>
                  <a:lnTo>
                    <a:pt x="1623973" y="694530"/>
                  </a:lnTo>
                  <a:lnTo>
                    <a:pt x="1832706" y="694530"/>
                  </a:lnTo>
                  <a:lnTo>
                    <a:pt x="1832706" y="1151114"/>
                  </a:lnTo>
                  <a:lnTo>
                    <a:pt x="1941591" y="1151114"/>
                  </a:lnTo>
                  <a:lnTo>
                    <a:pt x="1941591" y="1366767"/>
                  </a:lnTo>
                  <a:lnTo>
                    <a:pt x="2011624" y="1366767"/>
                  </a:lnTo>
                  <a:lnTo>
                    <a:pt x="2011624" y="900475"/>
                  </a:lnTo>
                  <a:lnTo>
                    <a:pt x="2094083" y="900475"/>
                  </a:lnTo>
                  <a:lnTo>
                    <a:pt x="2094083" y="1366767"/>
                  </a:lnTo>
                  <a:lnTo>
                    <a:pt x="2106088" y="1366767"/>
                  </a:lnTo>
                  <a:lnTo>
                    <a:pt x="2106088" y="1634078"/>
                  </a:lnTo>
                  <a:lnTo>
                    <a:pt x="2196218" y="1634078"/>
                  </a:lnTo>
                  <a:lnTo>
                    <a:pt x="2196218" y="1263955"/>
                  </a:lnTo>
                  <a:lnTo>
                    <a:pt x="2247922" y="1263955"/>
                  </a:lnTo>
                  <a:lnTo>
                    <a:pt x="2247922" y="823739"/>
                  </a:lnTo>
                  <a:lnTo>
                    <a:pt x="2359327" y="738372"/>
                  </a:lnTo>
                  <a:lnTo>
                    <a:pt x="2470731" y="823739"/>
                  </a:lnTo>
                  <a:lnTo>
                    <a:pt x="2470731" y="1075712"/>
                  </a:lnTo>
                  <a:lnTo>
                    <a:pt x="2522371" y="1075712"/>
                  </a:lnTo>
                  <a:lnTo>
                    <a:pt x="2522371" y="1263955"/>
                  </a:lnTo>
                  <a:lnTo>
                    <a:pt x="2765466" y="1263955"/>
                  </a:lnTo>
                  <a:lnTo>
                    <a:pt x="2765466" y="861352"/>
                  </a:lnTo>
                  <a:lnTo>
                    <a:pt x="2835500" y="861352"/>
                  </a:lnTo>
                  <a:lnTo>
                    <a:pt x="2835500" y="675736"/>
                  </a:lnTo>
                  <a:lnTo>
                    <a:pt x="2887014" y="675736"/>
                  </a:lnTo>
                  <a:lnTo>
                    <a:pt x="2887014" y="450214"/>
                  </a:lnTo>
                  <a:lnTo>
                    <a:pt x="3250675" y="450214"/>
                  </a:lnTo>
                  <a:lnTo>
                    <a:pt x="3250675" y="675736"/>
                  </a:lnTo>
                  <a:lnTo>
                    <a:pt x="3338811" y="675736"/>
                  </a:lnTo>
                  <a:lnTo>
                    <a:pt x="3338811" y="1263955"/>
                  </a:lnTo>
                  <a:lnTo>
                    <a:pt x="3372223" y="1263955"/>
                  </a:lnTo>
                  <a:lnTo>
                    <a:pt x="3372223" y="1634078"/>
                  </a:lnTo>
                  <a:lnTo>
                    <a:pt x="3413633" y="1634078"/>
                  </a:lnTo>
                  <a:lnTo>
                    <a:pt x="3413633" y="993126"/>
                  </a:lnTo>
                  <a:lnTo>
                    <a:pt x="3585597" y="861354"/>
                  </a:lnTo>
                  <a:lnTo>
                    <a:pt x="3757560" y="993126"/>
                  </a:lnTo>
                  <a:lnTo>
                    <a:pt x="3757560" y="1634078"/>
                  </a:lnTo>
                  <a:lnTo>
                    <a:pt x="3773978" y="1634078"/>
                  </a:lnTo>
                  <a:lnTo>
                    <a:pt x="3773978" y="847896"/>
                  </a:lnTo>
                  <a:lnTo>
                    <a:pt x="3833559" y="847896"/>
                  </a:lnTo>
                  <a:lnTo>
                    <a:pt x="3833559" y="434636"/>
                  </a:lnTo>
                  <a:lnTo>
                    <a:pt x="4019702" y="434636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1354" y="1978273"/>
              <a:ext cx="708326" cy="1879704"/>
              <a:chOff x="9532983" y="1473335"/>
              <a:chExt cx="1656213" cy="3711140"/>
            </a:xfrm>
          </p:grpSpPr>
          <p:sp>
            <p:nvSpPr>
              <p:cNvPr id="161" name="Rectangle 274"/>
              <p:cNvSpPr/>
              <p:nvPr/>
            </p:nvSpPr>
            <p:spPr>
              <a:xfrm>
                <a:off x="10479901" y="1793153"/>
                <a:ext cx="709295" cy="3383063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274"/>
              <p:cNvSpPr/>
              <p:nvPr/>
            </p:nvSpPr>
            <p:spPr>
              <a:xfrm>
                <a:off x="10470865" y="2476499"/>
                <a:ext cx="709295" cy="2706067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274"/>
              <p:cNvSpPr/>
              <p:nvPr/>
            </p:nvSpPr>
            <p:spPr>
              <a:xfrm>
                <a:off x="10237382" y="1473335"/>
                <a:ext cx="787400" cy="3707295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275"/>
              <p:cNvSpPr/>
              <p:nvPr/>
            </p:nvSpPr>
            <p:spPr>
              <a:xfrm>
                <a:off x="9646708" y="1473335"/>
                <a:ext cx="590674" cy="370729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274"/>
              <p:cNvSpPr/>
              <p:nvPr/>
            </p:nvSpPr>
            <p:spPr>
              <a:xfrm>
                <a:off x="10336302" y="1924050"/>
                <a:ext cx="750797" cy="325216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7253 h 3714548"/>
                  <a:gd name="connsiteX1" fmla="*/ 125302 w 787400"/>
                  <a:gd name="connsiteY1" fmla="*/ 0 h 3714548"/>
                  <a:gd name="connsiteX2" fmla="*/ 787400 w 787400"/>
                  <a:gd name="connsiteY2" fmla="*/ 146953 h 3714548"/>
                  <a:gd name="connsiteX3" fmla="*/ 787400 w 787400"/>
                  <a:gd name="connsiteY3" fmla="*/ 3714548 h 3714548"/>
                  <a:gd name="connsiteX4" fmla="*/ 0 w 787400"/>
                  <a:gd name="connsiteY4" fmla="*/ 3714548 h 3714548"/>
                  <a:gd name="connsiteX5" fmla="*/ 0 w 787400"/>
                  <a:gd name="connsiteY5" fmla="*/ 7253 h 3714548"/>
                  <a:gd name="connsiteX0" fmla="*/ 0 w 790744"/>
                  <a:gd name="connsiteY0" fmla="*/ 3626 h 3714548"/>
                  <a:gd name="connsiteX1" fmla="*/ 128646 w 790744"/>
                  <a:gd name="connsiteY1" fmla="*/ 0 h 3714548"/>
                  <a:gd name="connsiteX2" fmla="*/ 790744 w 790744"/>
                  <a:gd name="connsiteY2" fmla="*/ 146953 h 3714548"/>
                  <a:gd name="connsiteX3" fmla="*/ 790744 w 790744"/>
                  <a:gd name="connsiteY3" fmla="*/ 3714548 h 3714548"/>
                  <a:gd name="connsiteX4" fmla="*/ 3344 w 790744"/>
                  <a:gd name="connsiteY4" fmla="*/ 3714548 h 3714548"/>
                  <a:gd name="connsiteX5" fmla="*/ 0 w 790744"/>
                  <a:gd name="connsiteY5" fmla="*/ 3626 h 37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744" h="3714548">
                    <a:moveTo>
                      <a:pt x="0" y="3626"/>
                    </a:moveTo>
                    <a:lnTo>
                      <a:pt x="128646" y="0"/>
                    </a:lnTo>
                    <a:lnTo>
                      <a:pt x="790744" y="146953"/>
                    </a:lnTo>
                    <a:lnTo>
                      <a:pt x="790744" y="3714548"/>
                    </a:lnTo>
                    <a:lnTo>
                      <a:pt x="3344" y="3714548"/>
                    </a:lnTo>
                    <a:cubicBezTo>
                      <a:pt x="2229" y="2477574"/>
                      <a:pt x="1115" y="1240600"/>
                      <a:pt x="0" y="36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274"/>
              <p:cNvSpPr/>
              <p:nvPr/>
            </p:nvSpPr>
            <p:spPr>
              <a:xfrm>
                <a:off x="10441574" y="1930400"/>
                <a:ext cx="645526" cy="324581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275"/>
              <p:cNvSpPr/>
              <p:nvPr/>
            </p:nvSpPr>
            <p:spPr>
              <a:xfrm>
                <a:off x="9532983" y="1729740"/>
                <a:ext cx="598294" cy="345473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  <a:gd name="connsiteX0" fmla="*/ 0 w 590674"/>
                  <a:gd name="connsiteY0" fmla="*/ 177800 h 3707295"/>
                  <a:gd name="connsiteX1" fmla="*/ 479697 w 590674"/>
                  <a:gd name="connsiteY1" fmla="*/ 32000 h 3707295"/>
                  <a:gd name="connsiteX2" fmla="*/ 590674 w 590674"/>
                  <a:gd name="connsiteY2" fmla="*/ 0 h 3707295"/>
                  <a:gd name="connsiteX3" fmla="*/ 590674 w 590674"/>
                  <a:gd name="connsiteY3" fmla="*/ 3707295 h 3707295"/>
                  <a:gd name="connsiteX4" fmla="*/ 0 w 590674"/>
                  <a:gd name="connsiteY4" fmla="*/ 3707295 h 3707295"/>
                  <a:gd name="connsiteX5" fmla="*/ 0 w 590674"/>
                  <a:gd name="connsiteY5" fmla="*/ 177800 h 3707295"/>
                  <a:gd name="connsiteX0" fmla="*/ 0 w 598294"/>
                  <a:gd name="connsiteY0" fmla="*/ 145800 h 3675295"/>
                  <a:gd name="connsiteX1" fmla="*/ 479697 w 598294"/>
                  <a:gd name="connsiteY1" fmla="*/ 0 h 3675295"/>
                  <a:gd name="connsiteX2" fmla="*/ 598294 w 598294"/>
                  <a:gd name="connsiteY2" fmla="*/ 16639 h 3675295"/>
                  <a:gd name="connsiteX3" fmla="*/ 590674 w 598294"/>
                  <a:gd name="connsiteY3" fmla="*/ 3675295 h 3675295"/>
                  <a:gd name="connsiteX4" fmla="*/ 0 w 598294"/>
                  <a:gd name="connsiteY4" fmla="*/ 3675295 h 3675295"/>
                  <a:gd name="connsiteX5" fmla="*/ 0 w 598294"/>
                  <a:gd name="connsiteY5" fmla="*/ 145800 h 367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4" h="3675295">
                    <a:moveTo>
                      <a:pt x="0" y="145800"/>
                    </a:moveTo>
                    <a:lnTo>
                      <a:pt x="479697" y="0"/>
                    </a:lnTo>
                    <a:lnTo>
                      <a:pt x="598294" y="16639"/>
                    </a:lnTo>
                    <a:lnTo>
                      <a:pt x="590674" y="3675295"/>
                    </a:lnTo>
                    <a:lnTo>
                      <a:pt x="0" y="3675295"/>
                    </a:lnTo>
                    <a:lnTo>
                      <a:pt x="0" y="1458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275"/>
              <p:cNvSpPr/>
              <p:nvPr/>
            </p:nvSpPr>
            <p:spPr>
              <a:xfrm>
                <a:off x="9540052" y="1699660"/>
                <a:ext cx="471544" cy="348481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274"/>
              <p:cNvSpPr/>
              <p:nvPr/>
            </p:nvSpPr>
            <p:spPr>
              <a:xfrm>
                <a:off x="10435533" y="2378960"/>
                <a:ext cx="651566" cy="279725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0011597" y="2379637"/>
                <a:ext cx="125314" cy="2804838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10379430" y="2376488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0386084" y="256222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10373716" y="272915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10379430" y="289608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10386084" y="308182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10373716" y="324875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10371335" y="3430386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10377989" y="3616123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10383702" y="379233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10371335" y="4006715"/>
                <a:ext cx="710051" cy="14146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10377989" y="4239594"/>
                <a:ext cx="710051" cy="943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10371971" y="441950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10377989" y="4606965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10386083" y="4762975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V="1">
                <a:off x="10422784" y="4863501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flipV="1">
                <a:off x="10415629" y="4990997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0386083" y="4743291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10377989" y="4589653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10372441" y="439325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10377989" y="4565784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10386083" y="4733492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81758" y="1032327"/>
              <a:ext cx="763290" cy="2897274"/>
              <a:chOff x="5986155" y="2039243"/>
              <a:chExt cx="1088063" cy="41300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94700" y="2711689"/>
                <a:ext cx="88076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apezoid 120"/>
              <p:cNvSpPr/>
              <p:nvPr/>
            </p:nvSpPr>
            <p:spPr>
              <a:xfrm>
                <a:off x="6224749" y="2556388"/>
                <a:ext cx="621171" cy="15745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040552" y="5400618"/>
                <a:ext cx="995867" cy="753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226003" y="3429051"/>
                <a:ext cx="617352" cy="46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242145" y="3821311"/>
                <a:ext cx="560008" cy="506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222992" y="4219238"/>
                <a:ext cx="600268" cy="54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195530" y="4582714"/>
                <a:ext cx="678471" cy="6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122116" y="4976756"/>
                <a:ext cx="803044" cy="607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164254" y="3019761"/>
                <a:ext cx="730870" cy="50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310"/>
              <p:cNvSpPr/>
              <p:nvPr/>
            </p:nvSpPr>
            <p:spPr>
              <a:xfrm>
                <a:off x="5986155" y="2711689"/>
                <a:ext cx="1088063" cy="3195108"/>
              </a:xfrm>
              <a:custGeom>
                <a:avLst/>
                <a:gdLst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130628 w 971949"/>
                  <a:gd name="connsiteY0" fmla="*/ 0 h 3195108"/>
                  <a:gd name="connsiteX1" fmla="*/ 971949 w 971949"/>
                  <a:gd name="connsiteY1" fmla="*/ 0 h 3195108"/>
                  <a:gd name="connsiteX2" fmla="*/ 971949 w 971949"/>
                  <a:gd name="connsiteY2" fmla="*/ 3195108 h 3195108"/>
                  <a:gd name="connsiteX3" fmla="*/ 0 w 971949"/>
                  <a:gd name="connsiteY3" fmla="*/ 3195108 h 3195108"/>
                  <a:gd name="connsiteX4" fmla="*/ 130628 w 971949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063" h="3195108">
                    <a:moveTo>
                      <a:pt x="130628" y="0"/>
                    </a:moveTo>
                    <a:lnTo>
                      <a:pt x="971949" y="0"/>
                    </a:lnTo>
                    <a:cubicBezTo>
                      <a:pt x="652635" y="1123093"/>
                      <a:pt x="855835" y="2101043"/>
                      <a:pt x="1088063" y="3195108"/>
                    </a:cubicBezTo>
                    <a:lnTo>
                      <a:pt x="0" y="3195108"/>
                    </a:lnTo>
                    <a:cubicBezTo>
                      <a:pt x="188685" y="2144587"/>
                      <a:pt x="435428" y="1210179"/>
                      <a:pt x="1306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6353523" y="2711689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644926" y="2723673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116783" y="5171878"/>
                <a:ext cx="48054" cy="7796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245754" y="3447853"/>
                <a:ext cx="577306" cy="87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24420" y="4249006"/>
                <a:ext cx="579771" cy="4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6238134" y="3821233"/>
                <a:ext cx="554446" cy="101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182733" y="3043993"/>
                <a:ext cx="701287" cy="12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152500" y="5009953"/>
                <a:ext cx="7315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207935" y="4609283"/>
                <a:ext cx="637985" cy="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064107" y="5439569"/>
                <a:ext cx="911353" cy="47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64" idx="0"/>
              </p:cNvCxnSpPr>
              <p:nvPr/>
            </p:nvCxnSpPr>
            <p:spPr>
              <a:xfrm>
                <a:off x="6116783" y="2711689"/>
                <a:ext cx="685322" cy="913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21080" y="3263703"/>
                <a:ext cx="571500" cy="694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59180" y="3663753"/>
                <a:ext cx="563880" cy="736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259180" y="4080313"/>
                <a:ext cx="601980" cy="6934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6240942" y="4388481"/>
                <a:ext cx="702423" cy="904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6198220" y="4728013"/>
                <a:ext cx="838200" cy="10363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6137261" y="5093773"/>
                <a:ext cx="769619" cy="822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6083920" y="5390953"/>
                <a:ext cx="384810" cy="488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347710" y="2701978"/>
                <a:ext cx="495670" cy="5426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6252830" y="2709753"/>
                <a:ext cx="672746" cy="922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6262355" y="3244653"/>
                <a:ext cx="568325" cy="7588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6225258" y="3673278"/>
                <a:ext cx="576847" cy="847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6146495" y="4139508"/>
                <a:ext cx="646085" cy="8754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6082225" y="4472471"/>
                <a:ext cx="748455" cy="1000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100430" y="4875693"/>
                <a:ext cx="760730" cy="1029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6452760" y="5219503"/>
                <a:ext cx="485870" cy="695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226485" y="2714678"/>
                <a:ext cx="421201" cy="535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5986155" y="5717213"/>
                <a:ext cx="1088063" cy="452070"/>
              </a:xfrm>
              <a:prstGeom prst="rect">
                <a:avLst/>
              </a:prstGeom>
              <a:pattFill prst="lgGrid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321865" y="5728387"/>
                <a:ext cx="415648" cy="440896"/>
              </a:xfrm>
              <a:prstGeom prst="rect">
                <a:avLst/>
              </a:prstGeom>
              <a:pattFill prst="horzBrick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91"/>
              <p:cNvSpPr/>
              <p:nvPr/>
            </p:nvSpPr>
            <p:spPr>
              <a:xfrm>
                <a:off x="6480795" y="2039243"/>
                <a:ext cx="123300" cy="5141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/>
              <p:cNvCxnSpPr>
                <a:endCxn id="164" idx="1"/>
              </p:cNvCxnSpPr>
              <p:nvPr/>
            </p:nvCxnSpPr>
            <p:spPr>
              <a:xfrm>
                <a:off x="6096609" y="2711523"/>
                <a:ext cx="861495" cy="16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7611" y="2621303"/>
              <a:ext cx="2808818" cy="1328067"/>
              <a:chOff x="1376854" y="3033894"/>
              <a:chExt cx="2565246" cy="1077649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1792858" y="3196191"/>
                <a:ext cx="403596" cy="806200"/>
              </a:xfrm>
              <a:custGeom>
                <a:avLst/>
                <a:gdLst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18" h="798334">
                    <a:moveTo>
                      <a:pt x="0" y="0"/>
                    </a:moveTo>
                    <a:cubicBezTo>
                      <a:pt x="159324" y="393065"/>
                      <a:pt x="186871" y="481469"/>
                      <a:pt x="172583" y="798334"/>
                    </a:cubicBezTo>
                    <a:lnTo>
                      <a:pt x="490718" y="793571"/>
                    </a:lnTo>
                    <a:cubicBezTo>
                      <a:pt x="327145" y="529047"/>
                      <a:pt x="319918" y="255092"/>
                      <a:pt x="0" y="0"/>
                    </a:cubicBezTo>
                    <a:close/>
                  </a:path>
                </a:pathLst>
              </a:custGeom>
              <a:pattFill prst="open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 flipH="1">
                <a:off x="2434785" y="3235514"/>
                <a:ext cx="1341501" cy="766877"/>
                <a:chOff x="29029" y="1422401"/>
                <a:chExt cx="8316685" cy="3806824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23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23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 flipH="1">
                <a:off x="2293399" y="3302307"/>
                <a:ext cx="1648701" cy="664465"/>
                <a:chOff x="29029" y="1422401"/>
                <a:chExt cx="8316685" cy="3806824"/>
              </a:xfrm>
            </p:grpSpPr>
            <p:sp>
              <p:nvSpPr>
                <p:cNvPr id="56" name="Freeform 55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endCxn id="91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endCxn id="91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376854" y="3033894"/>
                <a:ext cx="2088133" cy="955808"/>
                <a:chOff x="29029" y="1422401"/>
                <a:chExt cx="8316685" cy="3806824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endCxn id="59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9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2025992" y="4002391"/>
                <a:ext cx="1347822" cy="109152"/>
              </a:xfrm>
              <a:prstGeom prst="rect">
                <a:avLst/>
              </a:prstGeom>
              <a:pattFill prst="smGri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628342" y="2402819"/>
              <a:ext cx="5374718" cy="1470174"/>
            </a:xfrm>
            <a:custGeom>
              <a:avLst/>
              <a:gdLst>
                <a:gd name="connsiteX0" fmla="*/ 4185068 w 5374718"/>
                <a:gd name="connsiteY0" fmla="*/ 0 h 1470174"/>
                <a:gd name="connsiteX1" fmla="*/ 4350434 w 5374718"/>
                <a:gd name="connsiteY1" fmla="*/ 126717 h 1470174"/>
                <a:gd name="connsiteX2" fmla="*/ 4350434 w 5374718"/>
                <a:gd name="connsiteY2" fmla="*/ 679476 h 1470174"/>
                <a:gd name="connsiteX3" fmla="*/ 4389442 w 5374718"/>
                <a:gd name="connsiteY3" fmla="*/ 679476 h 1470174"/>
                <a:gd name="connsiteX4" fmla="*/ 4389442 w 5374718"/>
                <a:gd name="connsiteY4" fmla="*/ 862041 h 1470174"/>
                <a:gd name="connsiteX5" fmla="*/ 4426530 w 5374718"/>
                <a:gd name="connsiteY5" fmla="*/ 862041 h 1470174"/>
                <a:gd name="connsiteX6" fmla="*/ 4426530 w 5374718"/>
                <a:gd name="connsiteY6" fmla="*/ 303819 h 1470174"/>
                <a:gd name="connsiteX7" fmla="*/ 4472686 w 5374718"/>
                <a:gd name="connsiteY7" fmla="*/ 303819 h 1470174"/>
                <a:gd name="connsiteX8" fmla="*/ 4472686 w 5374718"/>
                <a:gd name="connsiteY8" fmla="*/ 167798 h 1470174"/>
                <a:gd name="connsiteX9" fmla="*/ 4654856 w 5374718"/>
                <a:gd name="connsiteY9" fmla="*/ 167798 h 1470174"/>
                <a:gd name="connsiteX10" fmla="*/ 4654856 w 5374718"/>
                <a:gd name="connsiteY10" fmla="*/ 303819 h 1470174"/>
                <a:gd name="connsiteX11" fmla="*/ 4701111 w 5374718"/>
                <a:gd name="connsiteY11" fmla="*/ 303819 h 1470174"/>
                <a:gd name="connsiteX12" fmla="*/ 4701111 w 5374718"/>
                <a:gd name="connsiteY12" fmla="*/ 610713 h 1470174"/>
                <a:gd name="connsiteX13" fmla="*/ 4777109 w 5374718"/>
                <a:gd name="connsiteY13" fmla="*/ 610713 h 1470174"/>
                <a:gd name="connsiteX14" fmla="*/ 4777109 w 5374718"/>
                <a:gd name="connsiteY14" fmla="*/ 360787 h 1470174"/>
                <a:gd name="connsiteX15" fmla="*/ 4981938 w 5374718"/>
                <a:gd name="connsiteY15" fmla="*/ 360787 h 1470174"/>
                <a:gd name="connsiteX16" fmla="*/ 4981938 w 5374718"/>
                <a:gd name="connsiteY16" fmla="*/ 610713 h 1470174"/>
                <a:gd name="connsiteX17" fmla="*/ 5057938 w 5374718"/>
                <a:gd name="connsiteY17" fmla="*/ 610713 h 1470174"/>
                <a:gd name="connsiteX18" fmla="*/ 5057938 w 5374718"/>
                <a:gd name="connsiteY18" fmla="*/ 862041 h 1470174"/>
                <a:gd name="connsiteX19" fmla="*/ 5124054 w 5374718"/>
                <a:gd name="connsiteY19" fmla="*/ 862041 h 1470174"/>
                <a:gd name="connsiteX20" fmla="*/ 5124054 w 5374718"/>
                <a:gd name="connsiteY20" fmla="*/ 631527 h 1470174"/>
                <a:gd name="connsiteX21" fmla="*/ 5200054 w 5374718"/>
                <a:gd name="connsiteY21" fmla="*/ 631527 h 1470174"/>
                <a:gd name="connsiteX22" fmla="*/ 5200054 w 5374718"/>
                <a:gd name="connsiteY22" fmla="*/ 503922 h 1470174"/>
                <a:gd name="connsiteX23" fmla="*/ 5359438 w 5374718"/>
                <a:gd name="connsiteY23" fmla="*/ 503922 h 1470174"/>
                <a:gd name="connsiteX24" fmla="*/ 5359438 w 5374718"/>
                <a:gd name="connsiteY24" fmla="*/ 862041 h 1470174"/>
                <a:gd name="connsiteX25" fmla="*/ 5359438 w 5374718"/>
                <a:gd name="connsiteY25" fmla="*/ 1309497 h 1470174"/>
                <a:gd name="connsiteX26" fmla="*/ 5374718 w 5374718"/>
                <a:gd name="connsiteY26" fmla="*/ 1309497 h 1470174"/>
                <a:gd name="connsiteX27" fmla="*/ 5374718 w 5374718"/>
                <a:gd name="connsiteY27" fmla="*/ 1470174 h 1470174"/>
                <a:gd name="connsiteX28" fmla="*/ 5359438 w 5374718"/>
                <a:gd name="connsiteY28" fmla="*/ 1470174 h 1470174"/>
                <a:gd name="connsiteX29" fmla="*/ 5359437 w 5374718"/>
                <a:gd name="connsiteY29" fmla="*/ 1470174 h 1470174"/>
                <a:gd name="connsiteX30" fmla="*/ 5200054 w 5374718"/>
                <a:gd name="connsiteY30" fmla="*/ 1470174 h 1470174"/>
                <a:gd name="connsiteX31" fmla="*/ 5124054 w 5374718"/>
                <a:gd name="connsiteY31" fmla="*/ 1470174 h 1470174"/>
                <a:gd name="connsiteX32" fmla="*/ 5057938 w 5374718"/>
                <a:gd name="connsiteY32" fmla="*/ 1470174 h 1470174"/>
                <a:gd name="connsiteX33" fmla="*/ 4981938 w 5374718"/>
                <a:gd name="connsiteY33" fmla="*/ 1470174 h 1470174"/>
                <a:gd name="connsiteX34" fmla="*/ 4777109 w 5374718"/>
                <a:gd name="connsiteY34" fmla="*/ 1470174 h 1470174"/>
                <a:gd name="connsiteX35" fmla="*/ 4701111 w 5374718"/>
                <a:gd name="connsiteY35" fmla="*/ 1470174 h 1470174"/>
                <a:gd name="connsiteX36" fmla="*/ 4654856 w 5374718"/>
                <a:gd name="connsiteY36" fmla="*/ 1470174 h 1470174"/>
                <a:gd name="connsiteX37" fmla="*/ 4594233 w 5374718"/>
                <a:gd name="connsiteY37" fmla="*/ 1470174 h 1470174"/>
                <a:gd name="connsiteX38" fmla="*/ 4472686 w 5374718"/>
                <a:gd name="connsiteY38" fmla="*/ 1470174 h 1470174"/>
                <a:gd name="connsiteX39" fmla="*/ 4426530 w 5374718"/>
                <a:gd name="connsiteY39" fmla="*/ 1470174 h 1470174"/>
                <a:gd name="connsiteX40" fmla="*/ 4389442 w 5374718"/>
                <a:gd name="connsiteY40" fmla="*/ 1470174 h 1470174"/>
                <a:gd name="connsiteX41" fmla="*/ 4350434 w 5374718"/>
                <a:gd name="connsiteY41" fmla="*/ 1470174 h 1470174"/>
                <a:gd name="connsiteX42" fmla="*/ 4304982 w 5374718"/>
                <a:gd name="connsiteY42" fmla="*/ 1470174 h 1470174"/>
                <a:gd name="connsiteX43" fmla="*/ 4265973 w 5374718"/>
                <a:gd name="connsiteY43" fmla="*/ 1470174 h 1470174"/>
                <a:gd name="connsiteX44" fmla="*/ 4183433 w 5374718"/>
                <a:gd name="connsiteY44" fmla="*/ 1470174 h 1470174"/>
                <a:gd name="connsiteX45" fmla="*/ 4019702 w 5374718"/>
                <a:gd name="connsiteY45" fmla="*/ 1470174 h 1470174"/>
                <a:gd name="connsiteX46" fmla="*/ 3897447 w 5374718"/>
                <a:gd name="connsiteY46" fmla="*/ 1470174 h 1470174"/>
                <a:gd name="connsiteX47" fmla="*/ 3833559 w 5374718"/>
                <a:gd name="connsiteY47" fmla="*/ 1470174 h 1470174"/>
                <a:gd name="connsiteX48" fmla="*/ 3773978 w 5374718"/>
                <a:gd name="connsiteY48" fmla="*/ 1470174 h 1470174"/>
                <a:gd name="connsiteX49" fmla="*/ 3757560 w 5374718"/>
                <a:gd name="connsiteY49" fmla="*/ 1470174 h 1470174"/>
                <a:gd name="connsiteX50" fmla="*/ 3413633 w 5374718"/>
                <a:gd name="connsiteY50" fmla="*/ 1470174 h 1470174"/>
                <a:gd name="connsiteX51" fmla="*/ 3372223 w 5374718"/>
                <a:gd name="connsiteY51" fmla="*/ 1470174 h 1470174"/>
                <a:gd name="connsiteX52" fmla="*/ 3338811 w 5374718"/>
                <a:gd name="connsiteY52" fmla="*/ 1470174 h 1470174"/>
                <a:gd name="connsiteX53" fmla="*/ 3250675 w 5374718"/>
                <a:gd name="connsiteY53" fmla="*/ 1470174 h 1470174"/>
                <a:gd name="connsiteX54" fmla="*/ 3120696 w 5374718"/>
                <a:gd name="connsiteY54" fmla="*/ 1470174 h 1470174"/>
                <a:gd name="connsiteX55" fmla="*/ 3053615 w 5374718"/>
                <a:gd name="connsiteY55" fmla="*/ 1470174 h 1470174"/>
                <a:gd name="connsiteX56" fmla="*/ 2887014 w 5374718"/>
                <a:gd name="connsiteY56" fmla="*/ 1470174 h 1470174"/>
                <a:gd name="connsiteX57" fmla="*/ 2835500 w 5374718"/>
                <a:gd name="connsiteY57" fmla="*/ 1470174 h 1470174"/>
                <a:gd name="connsiteX58" fmla="*/ 2765466 w 5374718"/>
                <a:gd name="connsiteY58" fmla="*/ 1470174 h 1470174"/>
                <a:gd name="connsiteX59" fmla="*/ 2522371 w 5374718"/>
                <a:gd name="connsiteY59" fmla="*/ 1470174 h 1470174"/>
                <a:gd name="connsiteX60" fmla="*/ 2470731 w 5374718"/>
                <a:gd name="connsiteY60" fmla="*/ 1470174 h 1470174"/>
                <a:gd name="connsiteX61" fmla="*/ 2329296 w 5374718"/>
                <a:gd name="connsiteY61" fmla="*/ 1470174 h 1470174"/>
                <a:gd name="connsiteX62" fmla="*/ 2247922 w 5374718"/>
                <a:gd name="connsiteY62" fmla="*/ 1470174 h 1470174"/>
                <a:gd name="connsiteX63" fmla="*/ 2196218 w 5374718"/>
                <a:gd name="connsiteY63" fmla="*/ 1470174 h 1470174"/>
                <a:gd name="connsiteX64" fmla="*/ 2106088 w 5374718"/>
                <a:gd name="connsiteY64" fmla="*/ 1470174 h 1470174"/>
                <a:gd name="connsiteX65" fmla="*/ 2094083 w 5374718"/>
                <a:gd name="connsiteY65" fmla="*/ 1470174 h 1470174"/>
                <a:gd name="connsiteX66" fmla="*/ 2011624 w 5374718"/>
                <a:gd name="connsiteY66" fmla="*/ 1470174 h 1470174"/>
                <a:gd name="connsiteX67" fmla="*/ 1941591 w 5374718"/>
                <a:gd name="connsiteY67" fmla="*/ 1470174 h 1470174"/>
                <a:gd name="connsiteX68" fmla="*/ 1832706 w 5374718"/>
                <a:gd name="connsiteY68" fmla="*/ 1470174 h 1470174"/>
                <a:gd name="connsiteX69" fmla="*/ 1665038 w 5374718"/>
                <a:gd name="connsiteY69" fmla="*/ 1470174 h 1470174"/>
                <a:gd name="connsiteX70" fmla="*/ 1623973 w 5374718"/>
                <a:gd name="connsiteY70" fmla="*/ 1470174 h 1470174"/>
                <a:gd name="connsiteX71" fmla="*/ 1541974 w 5374718"/>
                <a:gd name="connsiteY71" fmla="*/ 1470174 h 1470174"/>
                <a:gd name="connsiteX72" fmla="*/ 1439357 w 5374718"/>
                <a:gd name="connsiteY72" fmla="*/ 1470174 h 1470174"/>
                <a:gd name="connsiteX73" fmla="*/ 1357816 w 5374718"/>
                <a:gd name="connsiteY73" fmla="*/ 1470174 h 1470174"/>
                <a:gd name="connsiteX74" fmla="*/ 1236268 w 5374718"/>
                <a:gd name="connsiteY74" fmla="*/ 1470174 h 1470174"/>
                <a:gd name="connsiteX75" fmla="*/ 1044891 w 5374718"/>
                <a:gd name="connsiteY75" fmla="*/ 1470174 h 1470174"/>
                <a:gd name="connsiteX76" fmla="*/ 1036389 w 5374718"/>
                <a:gd name="connsiteY76" fmla="*/ 1470174 h 1470174"/>
                <a:gd name="connsiteX77" fmla="*/ 980910 w 5374718"/>
                <a:gd name="connsiteY77" fmla="*/ 1470174 h 1470174"/>
                <a:gd name="connsiteX78" fmla="*/ 913325 w 5374718"/>
                <a:gd name="connsiteY78" fmla="*/ 1470174 h 1470174"/>
                <a:gd name="connsiteX79" fmla="*/ 829808 w 5374718"/>
                <a:gd name="connsiteY79" fmla="*/ 1470174 h 1470174"/>
                <a:gd name="connsiteX80" fmla="*/ 739679 w 5374718"/>
                <a:gd name="connsiteY80" fmla="*/ 1470174 h 1470174"/>
                <a:gd name="connsiteX81" fmla="*/ 471066 w 5374718"/>
                <a:gd name="connsiteY81" fmla="*/ 1470174 h 1470174"/>
                <a:gd name="connsiteX82" fmla="*/ 380937 w 5374718"/>
                <a:gd name="connsiteY82" fmla="*/ 1470174 h 1470174"/>
                <a:gd name="connsiteX83" fmla="*/ 280961 w 5374718"/>
                <a:gd name="connsiteY83" fmla="*/ 1470174 h 1470174"/>
                <a:gd name="connsiteX84" fmla="*/ 203986 w 5374718"/>
                <a:gd name="connsiteY84" fmla="*/ 1470174 h 1470174"/>
                <a:gd name="connsiteX85" fmla="*/ 0 w 5374718"/>
                <a:gd name="connsiteY85" fmla="*/ 1470174 h 1470174"/>
                <a:gd name="connsiteX86" fmla="*/ 0 w 5374718"/>
                <a:gd name="connsiteY86" fmla="*/ 1309497 h 1470174"/>
                <a:gd name="connsiteX87" fmla="*/ 0 w 5374718"/>
                <a:gd name="connsiteY87" fmla="*/ 1096030 h 1470174"/>
                <a:gd name="connsiteX88" fmla="*/ 101993 w 5374718"/>
                <a:gd name="connsiteY88" fmla="*/ 932060 h 1470174"/>
                <a:gd name="connsiteX89" fmla="*/ 203986 w 5374718"/>
                <a:gd name="connsiteY89" fmla="*/ 1096030 h 1470174"/>
                <a:gd name="connsiteX90" fmla="*/ 203986 w 5374718"/>
                <a:gd name="connsiteY90" fmla="*/ 1309497 h 1470174"/>
                <a:gd name="connsiteX91" fmla="*/ 280961 w 5374718"/>
                <a:gd name="connsiteY91" fmla="*/ 1309497 h 1470174"/>
                <a:gd name="connsiteX92" fmla="*/ 280961 w 5374718"/>
                <a:gd name="connsiteY92" fmla="*/ 1092484 h 1470174"/>
                <a:gd name="connsiteX93" fmla="*/ 380937 w 5374718"/>
                <a:gd name="connsiteY93" fmla="*/ 1092484 h 1470174"/>
                <a:gd name="connsiteX94" fmla="*/ 380937 w 5374718"/>
                <a:gd name="connsiteY94" fmla="*/ 1309497 h 1470174"/>
                <a:gd name="connsiteX95" fmla="*/ 471066 w 5374718"/>
                <a:gd name="connsiteY95" fmla="*/ 1309497 h 1470174"/>
                <a:gd name="connsiteX96" fmla="*/ 471066 w 5374718"/>
                <a:gd name="connsiteY96" fmla="*/ 959235 h 1470174"/>
                <a:gd name="connsiteX97" fmla="*/ 532690 w 5374718"/>
                <a:gd name="connsiteY97" fmla="*/ 959235 h 1470174"/>
                <a:gd name="connsiteX98" fmla="*/ 532690 w 5374718"/>
                <a:gd name="connsiteY98" fmla="*/ 814118 h 1470174"/>
                <a:gd name="connsiteX99" fmla="*/ 584025 w 5374718"/>
                <a:gd name="connsiteY99" fmla="*/ 774781 h 1470174"/>
                <a:gd name="connsiteX100" fmla="*/ 635359 w 5374718"/>
                <a:gd name="connsiteY100" fmla="*/ 814118 h 1470174"/>
                <a:gd name="connsiteX101" fmla="*/ 635359 w 5374718"/>
                <a:gd name="connsiteY101" fmla="*/ 959235 h 1470174"/>
                <a:gd name="connsiteX102" fmla="*/ 739679 w 5374718"/>
                <a:gd name="connsiteY102" fmla="*/ 959235 h 1470174"/>
                <a:gd name="connsiteX103" fmla="*/ 739679 w 5374718"/>
                <a:gd name="connsiteY103" fmla="*/ 1309497 h 1470174"/>
                <a:gd name="connsiteX104" fmla="*/ 829808 w 5374718"/>
                <a:gd name="connsiteY104" fmla="*/ 1309497 h 1470174"/>
                <a:gd name="connsiteX105" fmla="*/ 829808 w 5374718"/>
                <a:gd name="connsiteY105" fmla="*/ 1095283 h 1470174"/>
                <a:gd name="connsiteX106" fmla="*/ 913325 w 5374718"/>
                <a:gd name="connsiteY106" fmla="*/ 1095283 h 1470174"/>
                <a:gd name="connsiteX107" fmla="*/ 913325 w 5374718"/>
                <a:gd name="connsiteY107" fmla="*/ 831336 h 1470174"/>
                <a:gd name="connsiteX108" fmla="*/ 980910 w 5374718"/>
                <a:gd name="connsiteY108" fmla="*/ 831336 h 1470174"/>
                <a:gd name="connsiteX109" fmla="*/ 980910 w 5374718"/>
                <a:gd name="connsiteY109" fmla="*/ 677774 h 1470174"/>
                <a:gd name="connsiteX110" fmla="*/ 1059480 w 5374718"/>
                <a:gd name="connsiteY110" fmla="*/ 677774 h 1470174"/>
                <a:gd name="connsiteX111" fmla="*/ 1201354 w 5374718"/>
                <a:gd name="connsiteY111" fmla="*/ 569059 h 1470174"/>
                <a:gd name="connsiteX112" fmla="*/ 1357816 w 5374718"/>
                <a:gd name="connsiteY112" fmla="*/ 688953 h 1470174"/>
                <a:gd name="connsiteX113" fmla="*/ 1357816 w 5374718"/>
                <a:gd name="connsiteY113" fmla="*/ 1095283 h 1470174"/>
                <a:gd name="connsiteX114" fmla="*/ 1439357 w 5374718"/>
                <a:gd name="connsiteY114" fmla="*/ 1095283 h 1470174"/>
                <a:gd name="connsiteX115" fmla="*/ 1439357 w 5374718"/>
                <a:gd name="connsiteY115" fmla="*/ 922465 h 1470174"/>
                <a:gd name="connsiteX116" fmla="*/ 1541974 w 5374718"/>
                <a:gd name="connsiteY116" fmla="*/ 922465 h 1470174"/>
                <a:gd name="connsiteX117" fmla="*/ 1541974 w 5374718"/>
                <a:gd name="connsiteY117" fmla="*/ 831336 h 1470174"/>
                <a:gd name="connsiteX118" fmla="*/ 1623973 w 5374718"/>
                <a:gd name="connsiteY118" fmla="*/ 831336 h 1470174"/>
                <a:gd name="connsiteX119" fmla="*/ 1623973 w 5374718"/>
                <a:gd name="connsiteY119" fmla="*/ 556574 h 1470174"/>
                <a:gd name="connsiteX120" fmla="*/ 1832706 w 5374718"/>
                <a:gd name="connsiteY120" fmla="*/ 556574 h 1470174"/>
                <a:gd name="connsiteX121" fmla="*/ 1832706 w 5374718"/>
                <a:gd name="connsiteY121" fmla="*/ 922465 h 1470174"/>
                <a:gd name="connsiteX122" fmla="*/ 1941591 w 5374718"/>
                <a:gd name="connsiteY122" fmla="*/ 922465 h 1470174"/>
                <a:gd name="connsiteX123" fmla="*/ 1941591 w 5374718"/>
                <a:gd name="connsiteY123" fmla="*/ 1095283 h 1470174"/>
                <a:gd name="connsiteX124" fmla="*/ 2011624 w 5374718"/>
                <a:gd name="connsiteY124" fmla="*/ 1095283 h 1470174"/>
                <a:gd name="connsiteX125" fmla="*/ 2011624 w 5374718"/>
                <a:gd name="connsiteY125" fmla="*/ 721611 h 1470174"/>
                <a:gd name="connsiteX126" fmla="*/ 2094083 w 5374718"/>
                <a:gd name="connsiteY126" fmla="*/ 721611 h 1470174"/>
                <a:gd name="connsiteX127" fmla="*/ 2094083 w 5374718"/>
                <a:gd name="connsiteY127" fmla="*/ 1095283 h 1470174"/>
                <a:gd name="connsiteX128" fmla="*/ 2106088 w 5374718"/>
                <a:gd name="connsiteY128" fmla="*/ 1095283 h 1470174"/>
                <a:gd name="connsiteX129" fmla="*/ 2106088 w 5374718"/>
                <a:gd name="connsiteY129" fmla="*/ 1309497 h 1470174"/>
                <a:gd name="connsiteX130" fmla="*/ 2196218 w 5374718"/>
                <a:gd name="connsiteY130" fmla="*/ 1309497 h 1470174"/>
                <a:gd name="connsiteX131" fmla="*/ 2196218 w 5374718"/>
                <a:gd name="connsiteY131" fmla="*/ 1012892 h 1470174"/>
                <a:gd name="connsiteX132" fmla="*/ 2247922 w 5374718"/>
                <a:gd name="connsiteY132" fmla="*/ 1012892 h 1470174"/>
                <a:gd name="connsiteX133" fmla="*/ 2247922 w 5374718"/>
                <a:gd name="connsiteY133" fmla="*/ 677074 h 1470174"/>
                <a:gd name="connsiteX134" fmla="*/ 2359327 w 5374718"/>
                <a:gd name="connsiteY134" fmla="*/ 591707 h 1470174"/>
                <a:gd name="connsiteX135" fmla="*/ 2470731 w 5374718"/>
                <a:gd name="connsiteY135" fmla="*/ 677074 h 1470174"/>
                <a:gd name="connsiteX136" fmla="*/ 2470731 w 5374718"/>
                <a:gd name="connsiteY136" fmla="*/ 862041 h 1470174"/>
                <a:gd name="connsiteX137" fmla="*/ 2522371 w 5374718"/>
                <a:gd name="connsiteY137" fmla="*/ 862041 h 1470174"/>
                <a:gd name="connsiteX138" fmla="*/ 2522371 w 5374718"/>
                <a:gd name="connsiteY138" fmla="*/ 1012892 h 1470174"/>
                <a:gd name="connsiteX139" fmla="*/ 2765466 w 5374718"/>
                <a:gd name="connsiteY139" fmla="*/ 1012892 h 1470174"/>
                <a:gd name="connsiteX140" fmla="*/ 2765466 w 5374718"/>
                <a:gd name="connsiteY140" fmla="*/ 690259 h 1470174"/>
                <a:gd name="connsiteX141" fmla="*/ 2835500 w 5374718"/>
                <a:gd name="connsiteY141" fmla="*/ 690259 h 1470174"/>
                <a:gd name="connsiteX142" fmla="*/ 2835500 w 5374718"/>
                <a:gd name="connsiteY142" fmla="*/ 541512 h 1470174"/>
                <a:gd name="connsiteX143" fmla="*/ 2887014 w 5374718"/>
                <a:gd name="connsiteY143" fmla="*/ 541512 h 1470174"/>
                <a:gd name="connsiteX144" fmla="*/ 2887014 w 5374718"/>
                <a:gd name="connsiteY144" fmla="*/ 360786 h 1470174"/>
                <a:gd name="connsiteX145" fmla="*/ 3250675 w 5374718"/>
                <a:gd name="connsiteY145" fmla="*/ 360786 h 1470174"/>
                <a:gd name="connsiteX146" fmla="*/ 3250675 w 5374718"/>
                <a:gd name="connsiteY146" fmla="*/ 541512 h 1470174"/>
                <a:gd name="connsiteX147" fmla="*/ 3338811 w 5374718"/>
                <a:gd name="connsiteY147" fmla="*/ 541512 h 1470174"/>
                <a:gd name="connsiteX148" fmla="*/ 3338811 w 5374718"/>
                <a:gd name="connsiteY148" fmla="*/ 1012892 h 1470174"/>
                <a:gd name="connsiteX149" fmla="*/ 3372223 w 5374718"/>
                <a:gd name="connsiteY149" fmla="*/ 1012892 h 1470174"/>
                <a:gd name="connsiteX150" fmla="*/ 3372223 w 5374718"/>
                <a:gd name="connsiteY150" fmla="*/ 1309497 h 1470174"/>
                <a:gd name="connsiteX151" fmla="*/ 3413633 w 5374718"/>
                <a:gd name="connsiteY151" fmla="*/ 1309497 h 1470174"/>
                <a:gd name="connsiteX152" fmla="*/ 3413633 w 5374718"/>
                <a:gd name="connsiteY152" fmla="*/ 822033 h 1470174"/>
                <a:gd name="connsiteX153" fmla="*/ 3585597 w 5374718"/>
                <a:gd name="connsiteY153" fmla="*/ 690261 h 1470174"/>
                <a:gd name="connsiteX154" fmla="*/ 3757560 w 5374718"/>
                <a:gd name="connsiteY154" fmla="*/ 822033 h 1470174"/>
                <a:gd name="connsiteX155" fmla="*/ 3757560 w 5374718"/>
                <a:gd name="connsiteY155" fmla="*/ 1309497 h 1470174"/>
                <a:gd name="connsiteX156" fmla="*/ 3773978 w 5374718"/>
                <a:gd name="connsiteY156" fmla="*/ 1309497 h 1470174"/>
                <a:gd name="connsiteX157" fmla="*/ 3773978 w 5374718"/>
                <a:gd name="connsiteY157" fmla="*/ 679476 h 1470174"/>
                <a:gd name="connsiteX158" fmla="*/ 3833559 w 5374718"/>
                <a:gd name="connsiteY158" fmla="*/ 679476 h 1470174"/>
                <a:gd name="connsiteX159" fmla="*/ 3833559 w 5374718"/>
                <a:gd name="connsiteY159" fmla="*/ 348302 h 1470174"/>
                <a:gd name="connsiteX160" fmla="*/ 4019702 w 5374718"/>
                <a:gd name="connsiteY160" fmla="*/ 348302 h 1470174"/>
                <a:gd name="connsiteX161" fmla="*/ 4019702 w 5374718"/>
                <a:gd name="connsiteY161" fmla="*/ 126717 h 147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374718" h="1470174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679476"/>
                  </a:lnTo>
                  <a:lnTo>
                    <a:pt x="4389442" y="679476"/>
                  </a:lnTo>
                  <a:lnTo>
                    <a:pt x="4389442" y="862041"/>
                  </a:lnTo>
                  <a:lnTo>
                    <a:pt x="4426530" y="862041"/>
                  </a:lnTo>
                  <a:lnTo>
                    <a:pt x="4426530" y="303819"/>
                  </a:lnTo>
                  <a:lnTo>
                    <a:pt x="4472686" y="303819"/>
                  </a:lnTo>
                  <a:lnTo>
                    <a:pt x="4472686" y="167798"/>
                  </a:lnTo>
                  <a:lnTo>
                    <a:pt x="4654856" y="167798"/>
                  </a:lnTo>
                  <a:lnTo>
                    <a:pt x="4654856" y="303819"/>
                  </a:lnTo>
                  <a:lnTo>
                    <a:pt x="4701111" y="303819"/>
                  </a:lnTo>
                  <a:lnTo>
                    <a:pt x="4701111" y="610713"/>
                  </a:lnTo>
                  <a:lnTo>
                    <a:pt x="4777109" y="610713"/>
                  </a:lnTo>
                  <a:lnTo>
                    <a:pt x="4777109" y="360787"/>
                  </a:lnTo>
                  <a:lnTo>
                    <a:pt x="4981938" y="360787"/>
                  </a:lnTo>
                  <a:lnTo>
                    <a:pt x="4981938" y="610713"/>
                  </a:lnTo>
                  <a:lnTo>
                    <a:pt x="5057938" y="610713"/>
                  </a:lnTo>
                  <a:lnTo>
                    <a:pt x="5057938" y="862041"/>
                  </a:lnTo>
                  <a:lnTo>
                    <a:pt x="5124054" y="862041"/>
                  </a:lnTo>
                  <a:lnTo>
                    <a:pt x="5124054" y="631527"/>
                  </a:lnTo>
                  <a:lnTo>
                    <a:pt x="5200054" y="631527"/>
                  </a:lnTo>
                  <a:lnTo>
                    <a:pt x="5200054" y="503922"/>
                  </a:lnTo>
                  <a:lnTo>
                    <a:pt x="5359438" y="503922"/>
                  </a:lnTo>
                  <a:lnTo>
                    <a:pt x="5359438" y="862041"/>
                  </a:lnTo>
                  <a:lnTo>
                    <a:pt x="5359438" y="1309497"/>
                  </a:lnTo>
                  <a:lnTo>
                    <a:pt x="5374718" y="1309497"/>
                  </a:lnTo>
                  <a:lnTo>
                    <a:pt x="5374718" y="1470174"/>
                  </a:lnTo>
                  <a:lnTo>
                    <a:pt x="5359438" y="1470174"/>
                  </a:lnTo>
                  <a:lnTo>
                    <a:pt x="5359437" y="1470174"/>
                  </a:lnTo>
                  <a:lnTo>
                    <a:pt x="5200054" y="1470174"/>
                  </a:lnTo>
                  <a:lnTo>
                    <a:pt x="5124054" y="1470174"/>
                  </a:lnTo>
                  <a:lnTo>
                    <a:pt x="5057938" y="1470174"/>
                  </a:lnTo>
                  <a:lnTo>
                    <a:pt x="4981938" y="1470174"/>
                  </a:lnTo>
                  <a:lnTo>
                    <a:pt x="4777109" y="1470174"/>
                  </a:lnTo>
                  <a:lnTo>
                    <a:pt x="4701111" y="1470174"/>
                  </a:lnTo>
                  <a:lnTo>
                    <a:pt x="4654856" y="1470174"/>
                  </a:lnTo>
                  <a:lnTo>
                    <a:pt x="4594233" y="1470174"/>
                  </a:lnTo>
                  <a:lnTo>
                    <a:pt x="4472686" y="1470174"/>
                  </a:lnTo>
                  <a:lnTo>
                    <a:pt x="4426530" y="1470174"/>
                  </a:lnTo>
                  <a:lnTo>
                    <a:pt x="4389442" y="1470174"/>
                  </a:lnTo>
                  <a:lnTo>
                    <a:pt x="4350434" y="1470174"/>
                  </a:lnTo>
                  <a:lnTo>
                    <a:pt x="4304982" y="1470174"/>
                  </a:lnTo>
                  <a:lnTo>
                    <a:pt x="4265973" y="1470174"/>
                  </a:lnTo>
                  <a:lnTo>
                    <a:pt x="4183433" y="1470174"/>
                  </a:lnTo>
                  <a:lnTo>
                    <a:pt x="4019702" y="1470174"/>
                  </a:lnTo>
                  <a:lnTo>
                    <a:pt x="3897447" y="1470174"/>
                  </a:lnTo>
                  <a:lnTo>
                    <a:pt x="3833559" y="1470174"/>
                  </a:lnTo>
                  <a:lnTo>
                    <a:pt x="3773978" y="1470174"/>
                  </a:lnTo>
                  <a:lnTo>
                    <a:pt x="3757560" y="1470174"/>
                  </a:lnTo>
                  <a:lnTo>
                    <a:pt x="3413633" y="1470174"/>
                  </a:lnTo>
                  <a:lnTo>
                    <a:pt x="3372223" y="1470174"/>
                  </a:lnTo>
                  <a:lnTo>
                    <a:pt x="3338811" y="1470174"/>
                  </a:lnTo>
                  <a:lnTo>
                    <a:pt x="3250675" y="1470174"/>
                  </a:lnTo>
                  <a:lnTo>
                    <a:pt x="3120696" y="1470174"/>
                  </a:lnTo>
                  <a:lnTo>
                    <a:pt x="3053615" y="1470174"/>
                  </a:lnTo>
                  <a:lnTo>
                    <a:pt x="2887014" y="1470174"/>
                  </a:lnTo>
                  <a:lnTo>
                    <a:pt x="2835500" y="1470174"/>
                  </a:lnTo>
                  <a:lnTo>
                    <a:pt x="2765466" y="1470174"/>
                  </a:lnTo>
                  <a:lnTo>
                    <a:pt x="2522371" y="1470174"/>
                  </a:lnTo>
                  <a:lnTo>
                    <a:pt x="2470731" y="1470174"/>
                  </a:lnTo>
                  <a:lnTo>
                    <a:pt x="2329296" y="1470174"/>
                  </a:lnTo>
                  <a:lnTo>
                    <a:pt x="2247922" y="1470174"/>
                  </a:lnTo>
                  <a:lnTo>
                    <a:pt x="2196218" y="1470174"/>
                  </a:lnTo>
                  <a:lnTo>
                    <a:pt x="2106088" y="1470174"/>
                  </a:lnTo>
                  <a:lnTo>
                    <a:pt x="2094083" y="1470174"/>
                  </a:lnTo>
                  <a:lnTo>
                    <a:pt x="2011624" y="1470174"/>
                  </a:lnTo>
                  <a:lnTo>
                    <a:pt x="1941591" y="1470174"/>
                  </a:lnTo>
                  <a:lnTo>
                    <a:pt x="1832706" y="1470174"/>
                  </a:lnTo>
                  <a:lnTo>
                    <a:pt x="1665038" y="1470174"/>
                  </a:lnTo>
                  <a:lnTo>
                    <a:pt x="1623973" y="1470174"/>
                  </a:lnTo>
                  <a:lnTo>
                    <a:pt x="1541974" y="1470174"/>
                  </a:lnTo>
                  <a:lnTo>
                    <a:pt x="1439357" y="1470174"/>
                  </a:lnTo>
                  <a:lnTo>
                    <a:pt x="1357816" y="1470174"/>
                  </a:lnTo>
                  <a:lnTo>
                    <a:pt x="1236268" y="1470174"/>
                  </a:lnTo>
                  <a:lnTo>
                    <a:pt x="1044891" y="1470174"/>
                  </a:lnTo>
                  <a:lnTo>
                    <a:pt x="1036389" y="1470174"/>
                  </a:lnTo>
                  <a:lnTo>
                    <a:pt x="980910" y="1470174"/>
                  </a:lnTo>
                  <a:lnTo>
                    <a:pt x="913325" y="1470174"/>
                  </a:lnTo>
                  <a:lnTo>
                    <a:pt x="829808" y="1470174"/>
                  </a:lnTo>
                  <a:lnTo>
                    <a:pt x="739679" y="1470174"/>
                  </a:lnTo>
                  <a:lnTo>
                    <a:pt x="471066" y="1470174"/>
                  </a:lnTo>
                  <a:lnTo>
                    <a:pt x="380937" y="1470174"/>
                  </a:lnTo>
                  <a:lnTo>
                    <a:pt x="280961" y="1470174"/>
                  </a:lnTo>
                  <a:lnTo>
                    <a:pt x="203986" y="1470174"/>
                  </a:lnTo>
                  <a:lnTo>
                    <a:pt x="0" y="1470174"/>
                  </a:lnTo>
                  <a:lnTo>
                    <a:pt x="0" y="1309497"/>
                  </a:lnTo>
                  <a:lnTo>
                    <a:pt x="0" y="1096030"/>
                  </a:lnTo>
                  <a:lnTo>
                    <a:pt x="101993" y="932060"/>
                  </a:lnTo>
                  <a:lnTo>
                    <a:pt x="203986" y="1096030"/>
                  </a:lnTo>
                  <a:lnTo>
                    <a:pt x="203986" y="1309497"/>
                  </a:lnTo>
                  <a:lnTo>
                    <a:pt x="280961" y="1309497"/>
                  </a:lnTo>
                  <a:lnTo>
                    <a:pt x="280961" y="1092484"/>
                  </a:lnTo>
                  <a:lnTo>
                    <a:pt x="380937" y="1092484"/>
                  </a:lnTo>
                  <a:lnTo>
                    <a:pt x="380937" y="1309497"/>
                  </a:lnTo>
                  <a:lnTo>
                    <a:pt x="471066" y="1309497"/>
                  </a:lnTo>
                  <a:lnTo>
                    <a:pt x="471066" y="959235"/>
                  </a:lnTo>
                  <a:lnTo>
                    <a:pt x="532690" y="959235"/>
                  </a:lnTo>
                  <a:lnTo>
                    <a:pt x="532690" y="814118"/>
                  </a:lnTo>
                  <a:lnTo>
                    <a:pt x="584025" y="774781"/>
                  </a:lnTo>
                  <a:lnTo>
                    <a:pt x="635359" y="814118"/>
                  </a:lnTo>
                  <a:lnTo>
                    <a:pt x="635359" y="959235"/>
                  </a:lnTo>
                  <a:lnTo>
                    <a:pt x="739679" y="959235"/>
                  </a:lnTo>
                  <a:lnTo>
                    <a:pt x="739679" y="1309497"/>
                  </a:lnTo>
                  <a:lnTo>
                    <a:pt x="829808" y="1309497"/>
                  </a:lnTo>
                  <a:lnTo>
                    <a:pt x="829808" y="1095283"/>
                  </a:lnTo>
                  <a:lnTo>
                    <a:pt x="913325" y="1095283"/>
                  </a:lnTo>
                  <a:lnTo>
                    <a:pt x="913325" y="831336"/>
                  </a:lnTo>
                  <a:lnTo>
                    <a:pt x="980910" y="831336"/>
                  </a:lnTo>
                  <a:lnTo>
                    <a:pt x="980910" y="677774"/>
                  </a:lnTo>
                  <a:lnTo>
                    <a:pt x="1059480" y="677774"/>
                  </a:lnTo>
                  <a:lnTo>
                    <a:pt x="1201354" y="569059"/>
                  </a:lnTo>
                  <a:lnTo>
                    <a:pt x="1357816" y="688953"/>
                  </a:lnTo>
                  <a:lnTo>
                    <a:pt x="1357816" y="1095283"/>
                  </a:lnTo>
                  <a:lnTo>
                    <a:pt x="1439357" y="1095283"/>
                  </a:lnTo>
                  <a:lnTo>
                    <a:pt x="1439357" y="922465"/>
                  </a:lnTo>
                  <a:lnTo>
                    <a:pt x="1541974" y="922465"/>
                  </a:lnTo>
                  <a:lnTo>
                    <a:pt x="1541974" y="831336"/>
                  </a:lnTo>
                  <a:lnTo>
                    <a:pt x="1623973" y="831336"/>
                  </a:lnTo>
                  <a:lnTo>
                    <a:pt x="1623973" y="556574"/>
                  </a:lnTo>
                  <a:lnTo>
                    <a:pt x="1832706" y="556574"/>
                  </a:lnTo>
                  <a:lnTo>
                    <a:pt x="1832706" y="922465"/>
                  </a:lnTo>
                  <a:lnTo>
                    <a:pt x="1941591" y="922465"/>
                  </a:lnTo>
                  <a:lnTo>
                    <a:pt x="1941591" y="1095283"/>
                  </a:lnTo>
                  <a:lnTo>
                    <a:pt x="2011624" y="1095283"/>
                  </a:lnTo>
                  <a:lnTo>
                    <a:pt x="2011624" y="721611"/>
                  </a:lnTo>
                  <a:lnTo>
                    <a:pt x="2094083" y="721611"/>
                  </a:lnTo>
                  <a:lnTo>
                    <a:pt x="2094083" y="1095283"/>
                  </a:lnTo>
                  <a:lnTo>
                    <a:pt x="2106088" y="1095283"/>
                  </a:lnTo>
                  <a:lnTo>
                    <a:pt x="2106088" y="1309497"/>
                  </a:lnTo>
                  <a:lnTo>
                    <a:pt x="2196218" y="1309497"/>
                  </a:lnTo>
                  <a:lnTo>
                    <a:pt x="2196218" y="1012892"/>
                  </a:lnTo>
                  <a:lnTo>
                    <a:pt x="2247922" y="1012892"/>
                  </a:lnTo>
                  <a:lnTo>
                    <a:pt x="2247922" y="677074"/>
                  </a:lnTo>
                  <a:lnTo>
                    <a:pt x="2359327" y="591707"/>
                  </a:lnTo>
                  <a:lnTo>
                    <a:pt x="2470731" y="677074"/>
                  </a:lnTo>
                  <a:lnTo>
                    <a:pt x="2470731" y="862041"/>
                  </a:lnTo>
                  <a:lnTo>
                    <a:pt x="2522371" y="862041"/>
                  </a:lnTo>
                  <a:lnTo>
                    <a:pt x="2522371" y="1012892"/>
                  </a:lnTo>
                  <a:lnTo>
                    <a:pt x="2765466" y="1012892"/>
                  </a:lnTo>
                  <a:lnTo>
                    <a:pt x="2765466" y="690259"/>
                  </a:lnTo>
                  <a:lnTo>
                    <a:pt x="2835500" y="690259"/>
                  </a:lnTo>
                  <a:lnTo>
                    <a:pt x="2835500" y="541512"/>
                  </a:lnTo>
                  <a:lnTo>
                    <a:pt x="2887014" y="541512"/>
                  </a:lnTo>
                  <a:lnTo>
                    <a:pt x="2887014" y="360786"/>
                  </a:lnTo>
                  <a:lnTo>
                    <a:pt x="3250675" y="360786"/>
                  </a:lnTo>
                  <a:lnTo>
                    <a:pt x="3250675" y="541512"/>
                  </a:lnTo>
                  <a:lnTo>
                    <a:pt x="3338811" y="541512"/>
                  </a:lnTo>
                  <a:lnTo>
                    <a:pt x="3338811" y="1012892"/>
                  </a:lnTo>
                  <a:lnTo>
                    <a:pt x="3372223" y="1012892"/>
                  </a:lnTo>
                  <a:lnTo>
                    <a:pt x="3372223" y="1309497"/>
                  </a:lnTo>
                  <a:lnTo>
                    <a:pt x="3413633" y="1309497"/>
                  </a:lnTo>
                  <a:lnTo>
                    <a:pt x="3413633" y="822033"/>
                  </a:lnTo>
                  <a:lnTo>
                    <a:pt x="3585597" y="690261"/>
                  </a:lnTo>
                  <a:lnTo>
                    <a:pt x="3757560" y="822033"/>
                  </a:lnTo>
                  <a:lnTo>
                    <a:pt x="3757560" y="1309497"/>
                  </a:lnTo>
                  <a:lnTo>
                    <a:pt x="3773978" y="1309497"/>
                  </a:lnTo>
                  <a:lnTo>
                    <a:pt x="3773978" y="679476"/>
                  </a:lnTo>
                  <a:lnTo>
                    <a:pt x="3833559" y="679476"/>
                  </a:lnTo>
                  <a:lnTo>
                    <a:pt x="3833559" y="348302"/>
                  </a:lnTo>
                  <a:lnTo>
                    <a:pt x="4019702" y="348302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13533" y="2598182"/>
              <a:ext cx="4405357" cy="1220604"/>
            </a:xfrm>
            <a:custGeom>
              <a:avLst/>
              <a:gdLst>
                <a:gd name="connsiteX0" fmla="*/ 3430267 w 4405357"/>
                <a:gd name="connsiteY0" fmla="*/ 0 h 1220604"/>
                <a:gd name="connsiteX1" fmla="*/ 3565807 w 4405357"/>
                <a:gd name="connsiteY1" fmla="*/ 103862 h 1220604"/>
                <a:gd name="connsiteX2" fmla="*/ 3565807 w 4405357"/>
                <a:gd name="connsiteY2" fmla="*/ 564132 h 1220604"/>
                <a:gd name="connsiteX3" fmla="*/ 3597782 w 4405357"/>
                <a:gd name="connsiteY3" fmla="*/ 564132 h 1220604"/>
                <a:gd name="connsiteX4" fmla="*/ 3597782 w 4405357"/>
                <a:gd name="connsiteY4" fmla="*/ 715705 h 1220604"/>
                <a:gd name="connsiteX5" fmla="*/ 3628180 w 4405357"/>
                <a:gd name="connsiteY5" fmla="*/ 715705 h 1220604"/>
                <a:gd name="connsiteX6" fmla="*/ 3628180 w 4405357"/>
                <a:gd name="connsiteY6" fmla="*/ 252245 h 1220604"/>
                <a:gd name="connsiteX7" fmla="*/ 3666011 w 4405357"/>
                <a:gd name="connsiteY7" fmla="*/ 252245 h 1220604"/>
                <a:gd name="connsiteX8" fmla="*/ 3666011 w 4405357"/>
                <a:gd name="connsiteY8" fmla="*/ 139314 h 1220604"/>
                <a:gd name="connsiteX9" fmla="*/ 3815326 w 4405357"/>
                <a:gd name="connsiteY9" fmla="*/ 139314 h 1220604"/>
                <a:gd name="connsiteX10" fmla="*/ 3815326 w 4405357"/>
                <a:gd name="connsiteY10" fmla="*/ 252245 h 1220604"/>
                <a:gd name="connsiteX11" fmla="*/ 3853238 w 4405357"/>
                <a:gd name="connsiteY11" fmla="*/ 252245 h 1220604"/>
                <a:gd name="connsiteX12" fmla="*/ 3853238 w 4405357"/>
                <a:gd name="connsiteY12" fmla="*/ 507042 h 1220604"/>
                <a:gd name="connsiteX13" fmla="*/ 3915531 w 4405357"/>
                <a:gd name="connsiteY13" fmla="*/ 507042 h 1220604"/>
                <a:gd name="connsiteX14" fmla="*/ 3915531 w 4405357"/>
                <a:gd name="connsiteY14" fmla="*/ 299542 h 1220604"/>
                <a:gd name="connsiteX15" fmla="*/ 4083418 w 4405357"/>
                <a:gd name="connsiteY15" fmla="*/ 299542 h 1220604"/>
                <a:gd name="connsiteX16" fmla="*/ 4083418 w 4405357"/>
                <a:gd name="connsiteY16" fmla="*/ 507042 h 1220604"/>
                <a:gd name="connsiteX17" fmla="*/ 4145710 w 4405357"/>
                <a:gd name="connsiteY17" fmla="*/ 507042 h 1220604"/>
                <a:gd name="connsiteX18" fmla="*/ 4145710 w 4405357"/>
                <a:gd name="connsiteY18" fmla="*/ 715705 h 1220604"/>
                <a:gd name="connsiteX19" fmla="*/ 4199902 w 4405357"/>
                <a:gd name="connsiteY19" fmla="*/ 715705 h 1220604"/>
                <a:gd name="connsiteX20" fmla="*/ 4199902 w 4405357"/>
                <a:gd name="connsiteY20" fmla="*/ 524322 h 1220604"/>
                <a:gd name="connsiteX21" fmla="*/ 4262195 w 4405357"/>
                <a:gd name="connsiteY21" fmla="*/ 524322 h 1220604"/>
                <a:gd name="connsiteX22" fmla="*/ 4262195 w 4405357"/>
                <a:gd name="connsiteY22" fmla="*/ 418379 h 1220604"/>
                <a:gd name="connsiteX23" fmla="*/ 4392833 w 4405357"/>
                <a:gd name="connsiteY23" fmla="*/ 418379 h 1220604"/>
                <a:gd name="connsiteX24" fmla="*/ 4392833 w 4405357"/>
                <a:gd name="connsiteY24" fmla="*/ 524322 h 1220604"/>
                <a:gd name="connsiteX25" fmla="*/ 4392833 w 4405357"/>
                <a:gd name="connsiteY25" fmla="*/ 715705 h 1220604"/>
                <a:gd name="connsiteX26" fmla="*/ 4392833 w 4405357"/>
                <a:gd name="connsiteY26" fmla="*/ 1087203 h 1220604"/>
                <a:gd name="connsiteX27" fmla="*/ 4405357 w 4405357"/>
                <a:gd name="connsiteY27" fmla="*/ 1087203 h 1220604"/>
                <a:gd name="connsiteX28" fmla="*/ 4405357 w 4405357"/>
                <a:gd name="connsiteY28" fmla="*/ 1220604 h 1220604"/>
                <a:gd name="connsiteX29" fmla="*/ 4392833 w 4405357"/>
                <a:gd name="connsiteY29" fmla="*/ 1220604 h 1220604"/>
                <a:gd name="connsiteX30" fmla="*/ 4262195 w 4405357"/>
                <a:gd name="connsiteY30" fmla="*/ 1220604 h 1220604"/>
                <a:gd name="connsiteX31" fmla="*/ 4199902 w 4405357"/>
                <a:gd name="connsiteY31" fmla="*/ 1220604 h 1220604"/>
                <a:gd name="connsiteX32" fmla="*/ 4145710 w 4405357"/>
                <a:gd name="connsiteY32" fmla="*/ 1220604 h 1220604"/>
                <a:gd name="connsiteX33" fmla="*/ 4083418 w 4405357"/>
                <a:gd name="connsiteY33" fmla="*/ 1220604 h 1220604"/>
                <a:gd name="connsiteX34" fmla="*/ 3915531 w 4405357"/>
                <a:gd name="connsiteY34" fmla="*/ 1220604 h 1220604"/>
                <a:gd name="connsiteX35" fmla="*/ 3853238 w 4405357"/>
                <a:gd name="connsiteY35" fmla="*/ 1220604 h 1220604"/>
                <a:gd name="connsiteX36" fmla="*/ 3815326 w 4405357"/>
                <a:gd name="connsiteY36" fmla="*/ 1220604 h 1220604"/>
                <a:gd name="connsiteX37" fmla="*/ 3765637 w 4405357"/>
                <a:gd name="connsiteY37" fmla="*/ 1220604 h 1220604"/>
                <a:gd name="connsiteX38" fmla="*/ 3666011 w 4405357"/>
                <a:gd name="connsiteY38" fmla="*/ 1220604 h 1220604"/>
                <a:gd name="connsiteX39" fmla="*/ 3628180 w 4405357"/>
                <a:gd name="connsiteY39" fmla="*/ 1220604 h 1220604"/>
                <a:gd name="connsiteX40" fmla="*/ 3597782 w 4405357"/>
                <a:gd name="connsiteY40" fmla="*/ 1220604 h 1220604"/>
                <a:gd name="connsiteX41" fmla="*/ 3528554 w 4405357"/>
                <a:gd name="connsiteY41" fmla="*/ 1220604 h 1220604"/>
                <a:gd name="connsiteX42" fmla="*/ 3496581 w 4405357"/>
                <a:gd name="connsiteY42" fmla="*/ 1220604 h 1220604"/>
                <a:gd name="connsiteX43" fmla="*/ 3428927 w 4405357"/>
                <a:gd name="connsiteY43" fmla="*/ 1220604 h 1220604"/>
                <a:gd name="connsiteX44" fmla="*/ 3194521 w 4405357"/>
                <a:gd name="connsiteY44" fmla="*/ 1220604 h 1220604"/>
                <a:gd name="connsiteX45" fmla="*/ 3142155 w 4405357"/>
                <a:gd name="connsiteY45" fmla="*/ 1220604 h 1220604"/>
                <a:gd name="connsiteX46" fmla="*/ 3093320 w 4405357"/>
                <a:gd name="connsiteY46" fmla="*/ 1220604 h 1220604"/>
                <a:gd name="connsiteX47" fmla="*/ 3079863 w 4405357"/>
                <a:gd name="connsiteY47" fmla="*/ 1220604 h 1220604"/>
                <a:gd name="connsiteX48" fmla="*/ 2797965 w 4405357"/>
                <a:gd name="connsiteY48" fmla="*/ 1220604 h 1220604"/>
                <a:gd name="connsiteX49" fmla="*/ 2764023 w 4405357"/>
                <a:gd name="connsiteY49" fmla="*/ 1220604 h 1220604"/>
                <a:gd name="connsiteX50" fmla="*/ 2736637 w 4405357"/>
                <a:gd name="connsiteY50" fmla="*/ 1220604 h 1220604"/>
                <a:gd name="connsiteX51" fmla="*/ 2664398 w 4405357"/>
                <a:gd name="connsiteY51" fmla="*/ 1220604 h 1220604"/>
                <a:gd name="connsiteX52" fmla="*/ 2664397 w 4405357"/>
                <a:gd name="connsiteY52" fmla="*/ 1220604 h 1220604"/>
                <a:gd name="connsiteX53" fmla="*/ 2557860 w 4405357"/>
                <a:gd name="connsiteY53" fmla="*/ 1220604 h 1220604"/>
                <a:gd name="connsiteX54" fmla="*/ 2502878 w 4405357"/>
                <a:gd name="connsiteY54" fmla="*/ 1220604 h 1220604"/>
                <a:gd name="connsiteX55" fmla="*/ 2366324 w 4405357"/>
                <a:gd name="connsiteY55" fmla="*/ 1220604 h 1220604"/>
                <a:gd name="connsiteX56" fmla="*/ 2324101 w 4405357"/>
                <a:gd name="connsiteY56" fmla="*/ 1220604 h 1220604"/>
                <a:gd name="connsiteX57" fmla="*/ 2266699 w 4405357"/>
                <a:gd name="connsiteY57" fmla="*/ 1220604 h 1220604"/>
                <a:gd name="connsiteX58" fmla="*/ 2067447 w 4405357"/>
                <a:gd name="connsiteY58" fmla="*/ 1220604 h 1220604"/>
                <a:gd name="connsiteX59" fmla="*/ 2025121 w 4405357"/>
                <a:gd name="connsiteY59" fmla="*/ 1220604 h 1220604"/>
                <a:gd name="connsiteX60" fmla="*/ 1909194 w 4405357"/>
                <a:gd name="connsiteY60" fmla="*/ 1220604 h 1220604"/>
                <a:gd name="connsiteX61" fmla="*/ 1842497 w 4405357"/>
                <a:gd name="connsiteY61" fmla="*/ 1220604 h 1220604"/>
                <a:gd name="connsiteX62" fmla="*/ 1800117 w 4405357"/>
                <a:gd name="connsiteY62" fmla="*/ 1220604 h 1220604"/>
                <a:gd name="connsiteX63" fmla="*/ 1726243 w 4405357"/>
                <a:gd name="connsiteY63" fmla="*/ 1220604 h 1220604"/>
                <a:gd name="connsiteX64" fmla="*/ 1716403 w 4405357"/>
                <a:gd name="connsiteY64" fmla="*/ 1220604 h 1220604"/>
                <a:gd name="connsiteX65" fmla="*/ 1648816 w 4405357"/>
                <a:gd name="connsiteY65" fmla="*/ 1220604 h 1220604"/>
                <a:gd name="connsiteX66" fmla="*/ 1591413 w 4405357"/>
                <a:gd name="connsiteY66" fmla="*/ 1220604 h 1220604"/>
                <a:gd name="connsiteX67" fmla="*/ 1502168 w 4405357"/>
                <a:gd name="connsiteY67" fmla="*/ 1220604 h 1220604"/>
                <a:gd name="connsiteX68" fmla="*/ 1364739 w 4405357"/>
                <a:gd name="connsiteY68" fmla="*/ 1220604 h 1220604"/>
                <a:gd name="connsiteX69" fmla="*/ 1331081 w 4405357"/>
                <a:gd name="connsiteY69" fmla="*/ 1220604 h 1220604"/>
                <a:gd name="connsiteX70" fmla="*/ 1263870 w 4405357"/>
                <a:gd name="connsiteY70" fmla="*/ 1220604 h 1220604"/>
                <a:gd name="connsiteX71" fmla="*/ 1179760 w 4405357"/>
                <a:gd name="connsiteY71" fmla="*/ 1220604 h 1220604"/>
                <a:gd name="connsiteX72" fmla="*/ 1013300 w 4405357"/>
                <a:gd name="connsiteY72" fmla="*/ 1220604 h 1220604"/>
                <a:gd name="connsiteX73" fmla="*/ 849471 w 4405357"/>
                <a:gd name="connsiteY73" fmla="*/ 1220604 h 1220604"/>
                <a:gd name="connsiteX74" fmla="*/ 803997 w 4405357"/>
                <a:gd name="connsiteY74" fmla="*/ 1220604 h 1220604"/>
                <a:gd name="connsiteX75" fmla="*/ 748602 w 4405357"/>
                <a:gd name="connsiteY75" fmla="*/ 1220604 h 1220604"/>
                <a:gd name="connsiteX76" fmla="*/ 680147 w 4405357"/>
                <a:gd name="connsiteY76" fmla="*/ 1220604 h 1220604"/>
                <a:gd name="connsiteX77" fmla="*/ 606273 w 4405357"/>
                <a:gd name="connsiteY77" fmla="*/ 1220604 h 1220604"/>
                <a:gd name="connsiteX78" fmla="*/ 386106 w 4405357"/>
                <a:gd name="connsiteY78" fmla="*/ 1220604 h 1220604"/>
                <a:gd name="connsiteX79" fmla="*/ 312232 w 4405357"/>
                <a:gd name="connsiteY79" fmla="*/ 1220604 h 1220604"/>
                <a:gd name="connsiteX80" fmla="*/ 230288 w 4405357"/>
                <a:gd name="connsiteY80" fmla="*/ 1220604 h 1220604"/>
                <a:gd name="connsiteX81" fmla="*/ 167196 w 4405357"/>
                <a:gd name="connsiteY81" fmla="*/ 1220604 h 1220604"/>
                <a:gd name="connsiteX82" fmla="*/ 0 w 4405357"/>
                <a:gd name="connsiteY82" fmla="*/ 1220604 h 1220604"/>
                <a:gd name="connsiteX83" fmla="*/ 0 w 4405357"/>
                <a:gd name="connsiteY83" fmla="*/ 1087203 h 1220604"/>
                <a:gd name="connsiteX84" fmla="*/ 0 w 4405357"/>
                <a:gd name="connsiteY84" fmla="*/ 908235 h 1220604"/>
                <a:gd name="connsiteX85" fmla="*/ 83598 w 4405357"/>
                <a:gd name="connsiteY85" fmla="*/ 773838 h 1220604"/>
                <a:gd name="connsiteX86" fmla="*/ 167196 w 4405357"/>
                <a:gd name="connsiteY86" fmla="*/ 908235 h 1220604"/>
                <a:gd name="connsiteX87" fmla="*/ 167196 w 4405357"/>
                <a:gd name="connsiteY87" fmla="*/ 1087203 h 1220604"/>
                <a:gd name="connsiteX88" fmla="*/ 230288 w 4405357"/>
                <a:gd name="connsiteY88" fmla="*/ 1087203 h 1220604"/>
                <a:gd name="connsiteX89" fmla="*/ 230288 w 4405357"/>
                <a:gd name="connsiteY89" fmla="*/ 907029 h 1220604"/>
                <a:gd name="connsiteX90" fmla="*/ 312232 w 4405357"/>
                <a:gd name="connsiteY90" fmla="*/ 907029 h 1220604"/>
                <a:gd name="connsiteX91" fmla="*/ 312232 w 4405357"/>
                <a:gd name="connsiteY91" fmla="*/ 1087203 h 1220604"/>
                <a:gd name="connsiteX92" fmla="*/ 386106 w 4405357"/>
                <a:gd name="connsiteY92" fmla="*/ 1087203 h 1220604"/>
                <a:gd name="connsiteX93" fmla="*/ 386106 w 4405357"/>
                <a:gd name="connsiteY93" fmla="*/ 796400 h 1220604"/>
                <a:gd name="connsiteX94" fmla="*/ 436617 w 4405357"/>
                <a:gd name="connsiteY94" fmla="*/ 796400 h 1220604"/>
                <a:gd name="connsiteX95" fmla="*/ 436617 w 4405357"/>
                <a:gd name="connsiteY95" fmla="*/ 675500 h 1220604"/>
                <a:gd name="connsiteX96" fmla="*/ 478693 w 4405357"/>
                <a:gd name="connsiteY96" fmla="*/ 643258 h 1220604"/>
                <a:gd name="connsiteX97" fmla="*/ 520769 w 4405357"/>
                <a:gd name="connsiteY97" fmla="*/ 675500 h 1220604"/>
                <a:gd name="connsiteX98" fmla="*/ 520769 w 4405357"/>
                <a:gd name="connsiteY98" fmla="*/ 796400 h 1220604"/>
                <a:gd name="connsiteX99" fmla="*/ 606273 w 4405357"/>
                <a:gd name="connsiteY99" fmla="*/ 796400 h 1220604"/>
                <a:gd name="connsiteX100" fmla="*/ 606273 w 4405357"/>
                <a:gd name="connsiteY100" fmla="*/ 1087203 h 1220604"/>
                <a:gd name="connsiteX101" fmla="*/ 680147 w 4405357"/>
                <a:gd name="connsiteY101" fmla="*/ 1087203 h 1220604"/>
                <a:gd name="connsiteX102" fmla="*/ 680147 w 4405357"/>
                <a:gd name="connsiteY102" fmla="*/ 909353 h 1220604"/>
                <a:gd name="connsiteX103" fmla="*/ 748602 w 4405357"/>
                <a:gd name="connsiteY103" fmla="*/ 909353 h 1220604"/>
                <a:gd name="connsiteX104" fmla="*/ 748602 w 4405357"/>
                <a:gd name="connsiteY104" fmla="*/ 690212 h 1220604"/>
                <a:gd name="connsiteX105" fmla="*/ 803997 w 4405357"/>
                <a:gd name="connsiteY105" fmla="*/ 690212 h 1220604"/>
                <a:gd name="connsiteX106" fmla="*/ 803997 w 4405357"/>
                <a:gd name="connsiteY106" fmla="*/ 562719 h 1220604"/>
                <a:gd name="connsiteX107" fmla="*/ 866890 w 4405357"/>
                <a:gd name="connsiteY107" fmla="*/ 562719 h 1220604"/>
                <a:gd name="connsiteX108" fmla="*/ 984683 w 4405357"/>
                <a:gd name="connsiteY108" fmla="*/ 472457 h 1220604"/>
                <a:gd name="connsiteX109" fmla="*/ 1112927 w 4405357"/>
                <a:gd name="connsiteY109" fmla="*/ 570727 h 1220604"/>
                <a:gd name="connsiteX110" fmla="*/ 1112927 w 4405357"/>
                <a:gd name="connsiteY110" fmla="*/ 909353 h 1220604"/>
                <a:gd name="connsiteX111" fmla="*/ 1179760 w 4405357"/>
                <a:gd name="connsiteY111" fmla="*/ 909353 h 1220604"/>
                <a:gd name="connsiteX112" fmla="*/ 1179760 w 4405357"/>
                <a:gd name="connsiteY112" fmla="*/ 765872 h 1220604"/>
                <a:gd name="connsiteX113" fmla="*/ 1263870 w 4405357"/>
                <a:gd name="connsiteY113" fmla="*/ 765872 h 1220604"/>
                <a:gd name="connsiteX114" fmla="*/ 1263870 w 4405357"/>
                <a:gd name="connsiteY114" fmla="*/ 690212 h 1220604"/>
                <a:gd name="connsiteX115" fmla="*/ 1331081 w 4405357"/>
                <a:gd name="connsiteY115" fmla="*/ 690212 h 1220604"/>
                <a:gd name="connsiteX116" fmla="*/ 1331081 w 4405357"/>
                <a:gd name="connsiteY116" fmla="*/ 462093 h 1220604"/>
                <a:gd name="connsiteX117" fmla="*/ 1502168 w 4405357"/>
                <a:gd name="connsiteY117" fmla="*/ 462093 h 1220604"/>
                <a:gd name="connsiteX118" fmla="*/ 1502168 w 4405357"/>
                <a:gd name="connsiteY118" fmla="*/ 765872 h 1220604"/>
                <a:gd name="connsiteX119" fmla="*/ 1591413 w 4405357"/>
                <a:gd name="connsiteY119" fmla="*/ 765872 h 1220604"/>
                <a:gd name="connsiteX120" fmla="*/ 1591413 w 4405357"/>
                <a:gd name="connsiteY120" fmla="*/ 909353 h 1220604"/>
                <a:gd name="connsiteX121" fmla="*/ 1648816 w 4405357"/>
                <a:gd name="connsiteY121" fmla="*/ 909353 h 1220604"/>
                <a:gd name="connsiteX122" fmla="*/ 1648816 w 4405357"/>
                <a:gd name="connsiteY122" fmla="*/ 599114 h 1220604"/>
                <a:gd name="connsiteX123" fmla="*/ 1716403 w 4405357"/>
                <a:gd name="connsiteY123" fmla="*/ 599114 h 1220604"/>
                <a:gd name="connsiteX124" fmla="*/ 1716403 w 4405357"/>
                <a:gd name="connsiteY124" fmla="*/ 909353 h 1220604"/>
                <a:gd name="connsiteX125" fmla="*/ 1726243 w 4405357"/>
                <a:gd name="connsiteY125" fmla="*/ 909353 h 1220604"/>
                <a:gd name="connsiteX126" fmla="*/ 1726243 w 4405357"/>
                <a:gd name="connsiteY126" fmla="*/ 1087203 h 1220604"/>
                <a:gd name="connsiteX127" fmla="*/ 1800117 w 4405357"/>
                <a:gd name="connsiteY127" fmla="*/ 1087203 h 1220604"/>
                <a:gd name="connsiteX128" fmla="*/ 1800117 w 4405357"/>
                <a:gd name="connsiteY128" fmla="*/ 840949 h 1220604"/>
                <a:gd name="connsiteX129" fmla="*/ 1842497 w 4405357"/>
                <a:gd name="connsiteY129" fmla="*/ 840949 h 1220604"/>
                <a:gd name="connsiteX130" fmla="*/ 1842497 w 4405357"/>
                <a:gd name="connsiteY130" fmla="*/ 561233 h 1220604"/>
                <a:gd name="connsiteX131" fmla="*/ 1933809 w 4405357"/>
                <a:gd name="connsiteY131" fmla="*/ 491262 h 1220604"/>
                <a:gd name="connsiteX132" fmla="*/ 2025121 w 4405357"/>
                <a:gd name="connsiteY132" fmla="*/ 561233 h 1220604"/>
                <a:gd name="connsiteX133" fmla="*/ 2025121 w 4405357"/>
                <a:gd name="connsiteY133" fmla="*/ 715705 h 1220604"/>
                <a:gd name="connsiteX134" fmla="*/ 2067447 w 4405357"/>
                <a:gd name="connsiteY134" fmla="*/ 715705 h 1220604"/>
                <a:gd name="connsiteX135" fmla="*/ 2067447 w 4405357"/>
                <a:gd name="connsiteY135" fmla="*/ 840949 h 1220604"/>
                <a:gd name="connsiteX136" fmla="*/ 2266699 w 4405357"/>
                <a:gd name="connsiteY136" fmla="*/ 840949 h 1220604"/>
                <a:gd name="connsiteX137" fmla="*/ 2266699 w 4405357"/>
                <a:gd name="connsiteY137" fmla="*/ 573084 h 1220604"/>
                <a:gd name="connsiteX138" fmla="*/ 2324101 w 4405357"/>
                <a:gd name="connsiteY138" fmla="*/ 573084 h 1220604"/>
                <a:gd name="connsiteX139" fmla="*/ 2324101 w 4405357"/>
                <a:gd name="connsiteY139" fmla="*/ 449588 h 1220604"/>
                <a:gd name="connsiteX140" fmla="*/ 2366324 w 4405357"/>
                <a:gd name="connsiteY140" fmla="*/ 449588 h 1220604"/>
                <a:gd name="connsiteX141" fmla="*/ 2366324 w 4405357"/>
                <a:gd name="connsiteY141" fmla="*/ 299542 h 1220604"/>
                <a:gd name="connsiteX142" fmla="*/ 2664397 w 4405357"/>
                <a:gd name="connsiteY142" fmla="*/ 299542 h 1220604"/>
                <a:gd name="connsiteX143" fmla="*/ 2664397 w 4405357"/>
                <a:gd name="connsiteY143" fmla="*/ 449588 h 1220604"/>
                <a:gd name="connsiteX144" fmla="*/ 2736637 w 4405357"/>
                <a:gd name="connsiteY144" fmla="*/ 449588 h 1220604"/>
                <a:gd name="connsiteX145" fmla="*/ 2736637 w 4405357"/>
                <a:gd name="connsiteY145" fmla="*/ 840949 h 1220604"/>
                <a:gd name="connsiteX146" fmla="*/ 2764023 w 4405357"/>
                <a:gd name="connsiteY146" fmla="*/ 840949 h 1220604"/>
                <a:gd name="connsiteX147" fmla="*/ 2764023 w 4405357"/>
                <a:gd name="connsiteY147" fmla="*/ 1087203 h 1220604"/>
                <a:gd name="connsiteX148" fmla="*/ 2797965 w 4405357"/>
                <a:gd name="connsiteY148" fmla="*/ 1087203 h 1220604"/>
                <a:gd name="connsiteX149" fmla="*/ 2797965 w 4405357"/>
                <a:gd name="connsiteY149" fmla="*/ 681092 h 1220604"/>
                <a:gd name="connsiteX150" fmla="*/ 2938914 w 4405357"/>
                <a:gd name="connsiteY150" fmla="*/ 573086 h 1220604"/>
                <a:gd name="connsiteX151" fmla="*/ 3079863 w 4405357"/>
                <a:gd name="connsiteY151" fmla="*/ 681092 h 1220604"/>
                <a:gd name="connsiteX152" fmla="*/ 3079863 w 4405357"/>
                <a:gd name="connsiteY152" fmla="*/ 1087203 h 1220604"/>
                <a:gd name="connsiteX153" fmla="*/ 3093320 w 4405357"/>
                <a:gd name="connsiteY153" fmla="*/ 1087203 h 1220604"/>
                <a:gd name="connsiteX154" fmla="*/ 3093320 w 4405357"/>
                <a:gd name="connsiteY154" fmla="*/ 564132 h 1220604"/>
                <a:gd name="connsiteX155" fmla="*/ 3142155 w 4405357"/>
                <a:gd name="connsiteY155" fmla="*/ 564132 h 1220604"/>
                <a:gd name="connsiteX156" fmla="*/ 3142155 w 4405357"/>
                <a:gd name="connsiteY156" fmla="*/ 289177 h 1220604"/>
                <a:gd name="connsiteX157" fmla="*/ 3294725 w 4405357"/>
                <a:gd name="connsiteY157" fmla="*/ 289177 h 1220604"/>
                <a:gd name="connsiteX158" fmla="*/ 3294725 w 4405357"/>
                <a:gd name="connsiteY158" fmla="*/ 103862 h 122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405357" h="1220604">
                  <a:moveTo>
                    <a:pt x="3430267" y="0"/>
                  </a:moveTo>
                  <a:lnTo>
                    <a:pt x="3565807" y="103862"/>
                  </a:lnTo>
                  <a:lnTo>
                    <a:pt x="3565807" y="564132"/>
                  </a:lnTo>
                  <a:lnTo>
                    <a:pt x="3597782" y="564132"/>
                  </a:lnTo>
                  <a:lnTo>
                    <a:pt x="3597782" y="715705"/>
                  </a:lnTo>
                  <a:lnTo>
                    <a:pt x="3628180" y="715705"/>
                  </a:lnTo>
                  <a:lnTo>
                    <a:pt x="3628180" y="252245"/>
                  </a:lnTo>
                  <a:lnTo>
                    <a:pt x="3666011" y="252245"/>
                  </a:lnTo>
                  <a:lnTo>
                    <a:pt x="3666011" y="139314"/>
                  </a:lnTo>
                  <a:lnTo>
                    <a:pt x="3815326" y="139314"/>
                  </a:lnTo>
                  <a:lnTo>
                    <a:pt x="3815326" y="252245"/>
                  </a:lnTo>
                  <a:lnTo>
                    <a:pt x="3853238" y="252245"/>
                  </a:lnTo>
                  <a:lnTo>
                    <a:pt x="3853238" y="507042"/>
                  </a:lnTo>
                  <a:lnTo>
                    <a:pt x="3915531" y="507042"/>
                  </a:lnTo>
                  <a:lnTo>
                    <a:pt x="3915531" y="299542"/>
                  </a:lnTo>
                  <a:lnTo>
                    <a:pt x="4083418" y="299542"/>
                  </a:lnTo>
                  <a:lnTo>
                    <a:pt x="4083418" y="507042"/>
                  </a:lnTo>
                  <a:lnTo>
                    <a:pt x="4145710" y="507042"/>
                  </a:lnTo>
                  <a:lnTo>
                    <a:pt x="4145710" y="715705"/>
                  </a:lnTo>
                  <a:lnTo>
                    <a:pt x="4199902" y="715705"/>
                  </a:lnTo>
                  <a:lnTo>
                    <a:pt x="4199902" y="524322"/>
                  </a:lnTo>
                  <a:lnTo>
                    <a:pt x="4262195" y="524322"/>
                  </a:lnTo>
                  <a:lnTo>
                    <a:pt x="4262195" y="418379"/>
                  </a:lnTo>
                  <a:lnTo>
                    <a:pt x="4392833" y="418379"/>
                  </a:lnTo>
                  <a:lnTo>
                    <a:pt x="4392833" y="524322"/>
                  </a:lnTo>
                  <a:lnTo>
                    <a:pt x="4392833" y="715705"/>
                  </a:lnTo>
                  <a:lnTo>
                    <a:pt x="4392833" y="1087203"/>
                  </a:lnTo>
                  <a:lnTo>
                    <a:pt x="4405357" y="1087203"/>
                  </a:lnTo>
                  <a:lnTo>
                    <a:pt x="4405357" y="1220604"/>
                  </a:lnTo>
                  <a:lnTo>
                    <a:pt x="4392833" y="1220604"/>
                  </a:lnTo>
                  <a:lnTo>
                    <a:pt x="4262195" y="1220604"/>
                  </a:lnTo>
                  <a:lnTo>
                    <a:pt x="4199902" y="1220604"/>
                  </a:lnTo>
                  <a:lnTo>
                    <a:pt x="4145710" y="1220604"/>
                  </a:lnTo>
                  <a:lnTo>
                    <a:pt x="4083418" y="1220604"/>
                  </a:lnTo>
                  <a:lnTo>
                    <a:pt x="3915531" y="1220604"/>
                  </a:lnTo>
                  <a:lnTo>
                    <a:pt x="3853238" y="1220604"/>
                  </a:lnTo>
                  <a:lnTo>
                    <a:pt x="3815326" y="1220604"/>
                  </a:lnTo>
                  <a:lnTo>
                    <a:pt x="3765637" y="1220604"/>
                  </a:lnTo>
                  <a:lnTo>
                    <a:pt x="3666011" y="1220604"/>
                  </a:lnTo>
                  <a:lnTo>
                    <a:pt x="3628180" y="1220604"/>
                  </a:lnTo>
                  <a:lnTo>
                    <a:pt x="3597782" y="1220604"/>
                  </a:lnTo>
                  <a:lnTo>
                    <a:pt x="3528554" y="1220604"/>
                  </a:lnTo>
                  <a:lnTo>
                    <a:pt x="3496581" y="1220604"/>
                  </a:lnTo>
                  <a:lnTo>
                    <a:pt x="3428927" y="1220604"/>
                  </a:lnTo>
                  <a:lnTo>
                    <a:pt x="3194521" y="1220604"/>
                  </a:lnTo>
                  <a:lnTo>
                    <a:pt x="3142155" y="1220604"/>
                  </a:lnTo>
                  <a:lnTo>
                    <a:pt x="3093320" y="1220604"/>
                  </a:lnTo>
                  <a:lnTo>
                    <a:pt x="3079863" y="1220604"/>
                  </a:lnTo>
                  <a:lnTo>
                    <a:pt x="2797965" y="1220604"/>
                  </a:lnTo>
                  <a:lnTo>
                    <a:pt x="2764023" y="1220604"/>
                  </a:lnTo>
                  <a:lnTo>
                    <a:pt x="2736637" y="1220604"/>
                  </a:lnTo>
                  <a:lnTo>
                    <a:pt x="2664398" y="1220604"/>
                  </a:lnTo>
                  <a:lnTo>
                    <a:pt x="2664397" y="1220604"/>
                  </a:lnTo>
                  <a:lnTo>
                    <a:pt x="2557860" y="1220604"/>
                  </a:lnTo>
                  <a:lnTo>
                    <a:pt x="2502878" y="1220604"/>
                  </a:lnTo>
                  <a:lnTo>
                    <a:pt x="2366324" y="1220604"/>
                  </a:lnTo>
                  <a:lnTo>
                    <a:pt x="2324101" y="1220604"/>
                  </a:lnTo>
                  <a:lnTo>
                    <a:pt x="2266699" y="1220604"/>
                  </a:lnTo>
                  <a:lnTo>
                    <a:pt x="2067447" y="1220604"/>
                  </a:lnTo>
                  <a:lnTo>
                    <a:pt x="2025121" y="1220604"/>
                  </a:lnTo>
                  <a:lnTo>
                    <a:pt x="1909194" y="1220604"/>
                  </a:lnTo>
                  <a:lnTo>
                    <a:pt x="1842497" y="1220604"/>
                  </a:lnTo>
                  <a:lnTo>
                    <a:pt x="1800117" y="1220604"/>
                  </a:lnTo>
                  <a:lnTo>
                    <a:pt x="1726243" y="1220604"/>
                  </a:lnTo>
                  <a:lnTo>
                    <a:pt x="1716403" y="1220604"/>
                  </a:lnTo>
                  <a:lnTo>
                    <a:pt x="1648816" y="1220604"/>
                  </a:lnTo>
                  <a:lnTo>
                    <a:pt x="1591413" y="1220604"/>
                  </a:lnTo>
                  <a:lnTo>
                    <a:pt x="1502168" y="1220604"/>
                  </a:lnTo>
                  <a:lnTo>
                    <a:pt x="1364739" y="1220604"/>
                  </a:lnTo>
                  <a:lnTo>
                    <a:pt x="1331081" y="1220604"/>
                  </a:lnTo>
                  <a:lnTo>
                    <a:pt x="1263870" y="1220604"/>
                  </a:lnTo>
                  <a:lnTo>
                    <a:pt x="1179760" y="1220604"/>
                  </a:lnTo>
                  <a:lnTo>
                    <a:pt x="1013300" y="1220604"/>
                  </a:lnTo>
                  <a:lnTo>
                    <a:pt x="849471" y="1220604"/>
                  </a:lnTo>
                  <a:lnTo>
                    <a:pt x="803997" y="1220604"/>
                  </a:lnTo>
                  <a:lnTo>
                    <a:pt x="748602" y="1220604"/>
                  </a:lnTo>
                  <a:lnTo>
                    <a:pt x="680147" y="1220604"/>
                  </a:lnTo>
                  <a:lnTo>
                    <a:pt x="606273" y="1220604"/>
                  </a:lnTo>
                  <a:lnTo>
                    <a:pt x="386106" y="1220604"/>
                  </a:lnTo>
                  <a:lnTo>
                    <a:pt x="312232" y="1220604"/>
                  </a:lnTo>
                  <a:lnTo>
                    <a:pt x="230288" y="1220604"/>
                  </a:lnTo>
                  <a:lnTo>
                    <a:pt x="167196" y="1220604"/>
                  </a:lnTo>
                  <a:lnTo>
                    <a:pt x="0" y="1220604"/>
                  </a:lnTo>
                  <a:lnTo>
                    <a:pt x="0" y="1087203"/>
                  </a:lnTo>
                  <a:lnTo>
                    <a:pt x="0" y="908235"/>
                  </a:lnTo>
                  <a:lnTo>
                    <a:pt x="83598" y="773838"/>
                  </a:lnTo>
                  <a:lnTo>
                    <a:pt x="167196" y="908235"/>
                  </a:lnTo>
                  <a:lnTo>
                    <a:pt x="167196" y="1087203"/>
                  </a:lnTo>
                  <a:lnTo>
                    <a:pt x="230288" y="1087203"/>
                  </a:lnTo>
                  <a:lnTo>
                    <a:pt x="230288" y="907029"/>
                  </a:lnTo>
                  <a:lnTo>
                    <a:pt x="312232" y="907029"/>
                  </a:lnTo>
                  <a:lnTo>
                    <a:pt x="312232" y="1087203"/>
                  </a:lnTo>
                  <a:lnTo>
                    <a:pt x="386106" y="1087203"/>
                  </a:lnTo>
                  <a:lnTo>
                    <a:pt x="386106" y="796400"/>
                  </a:lnTo>
                  <a:lnTo>
                    <a:pt x="436617" y="796400"/>
                  </a:lnTo>
                  <a:lnTo>
                    <a:pt x="436617" y="675500"/>
                  </a:lnTo>
                  <a:lnTo>
                    <a:pt x="478693" y="643258"/>
                  </a:lnTo>
                  <a:lnTo>
                    <a:pt x="520769" y="675500"/>
                  </a:lnTo>
                  <a:lnTo>
                    <a:pt x="520769" y="796400"/>
                  </a:lnTo>
                  <a:lnTo>
                    <a:pt x="606273" y="796400"/>
                  </a:lnTo>
                  <a:lnTo>
                    <a:pt x="606273" y="1087203"/>
                  </a:lnTo>
                  <a:lnTo>
                    <a:pt x="680147" y="1087203"/>
                  </a:lnTo>
                  <a:lnTo>
                    <a:pt x="680147" y="909353"/>
                  </a:lnTo>
                  <a:lnTo>
                    <a:pt x="748602" y="909353"/>
                  </a:lnTo>
                  <a:lnTo>
                    <a:pt x="748602" y="690212"/>
                  </a:lnTo>
                  <a:lnTo>
                    <a:pt x="803997" y="690212"/>
                  </a:lnTo>
                  <a:lnTo>
                    <a:pt x="803997" y="562719"/>
                  </a:lnTo>
                  <a:lnTo>
                    <a:pt x="866890" y="562719"/>
                  </a:lnTo>
                  <a:lnTo>
                    <a:pt x="984683" y="472457"/>
                  </a:lnTo>
                  <a:lnTo>
                    <a:pt x="1112927" y="570727"/>
                  </a:lnTo>
                  <a:lnTo>
                    <a:pt x="1112927" y="909353"/>
                  </a:lnTo>
                  <a:lnTo>
                    <a:pt x="1179760" y="909353"/>
                  </a:lnTo>
                  <a:lnTo>
                    <a:pt x="1179760" y="765872"/>
                  </a:lnTo>
                  <a:lnTo>
                    <a:pt x="1263870" y="765872"/>
                  </a:lnTo>
                  <a:lnTo>
                    <a:pt x="1263870" y="690212"/>
                  </a:lnTo>
                  <a:lnTo>
                    <a:pt x="1331081" y="690212"/>
                  </a:lnTo>
                  <a:lnTo>
                    <a:pt x="1331081" y="462093"/>
                  </a:lnTo>
                  <a:lnTo>
                    <a:pt x="1502168" y="462093"/>
                  </a:lnTo>
                  <a:lnTo>
                    <a:pt x="1502168" y="765872"/>
                  </a:lnTo>
                  <a:lnTo>
                    <a:pt x="1591413" y="765872"/>
                  </a:lnTo>
                  <a:lnTo>
                    <a:pt x="1591413" y="909353"/>
                  </a:lnTo>
                  <a:lnTo>
                    <a:pt x="1648816" y="909353"/>
                  </a:lnTo>
                  <a:lnTo>
                    <a:pt x="1648816" y="599114"/>
                  </a:lnTo>
                  <a:lnTo>
                    <a:pt x="1716403" y="599114"/>
                  </a:lnTo>
                  <a:lnTo>
                    <a:pt x="1716403" y="909353"/>
                  </a:lnTo>
                  <a:lnTo>
                    <a:pt x="1726243" y="909353"/>
                  </a:lnTo>
                  <a:lnTo>
                    <a:pt x="1726243" y="1087203"/>
                  </a:lnTo>
                  <a:lnTo>
                    <a:pt x="1800117" y="1087203"/>
                  </a:lnTo>
                  <a:lnTo>
                    <a:pt x="1800117" y="840949"/>
                  </a:lnTo>
                  <a:lnTo>
                    <a:pt x="1842497" y="840949"/>
                  </a:lnTo>
                  <a:lnTo>
                    <a:pt x="1842497" y="561233"/>
                  </a:lnTo>
                  <a:lnTo>
                    <a:pt x="1933809" y="491262"/>
                  </a:lnTo>
                  <a:lnTo>
                    <a:pt x="2025121" y="561233"/>
                  </a:lnTo>
                  <a:lnTo>
                    <a:pt x="2025121" y="715705"/>
                  </a:lnTo>
                  <a:lnTo>
                    <a:pt x="2067447" y="715705"/>
                  </a:lnTo>
                  <a:lnTo>
                    <a:pt x="2067447" y="840949"/>
                  </a:lnTo>
                  <a:lnTo>
                    <a:pt x="2266699" y="840949"/>
                  </a:lnTo>
                  <a:lnTo>
                    <a:pt x="2266699" y="573084"/>
                  </a:lnTo>
                  <a:lnTo>
                    <a:pt x="2324101" y="573084"/>
                  </a:lnTo>
                  <a:lnTo>
                    <a:pt x="2324101" y="449588"/>
                  </a:lnTo>
                  <a:lnTo>
                    <a:pt x="2366324" y="449588"/>
                  </a:lnTo>
                  <a:lnTo>
                    <a:pt x="2366324" y="299542"/>
                  </a:lnTo>
                  <a:lnTo>
                    <a:pt x="2664397" y="299542"/>
                  </a:lnTo>
                  <a:lnTo>
                    <a:pt x="2664397" y="449588"/>
                  </a:lnTo>
                  <a:lnTo>
                    <a:pt x="2736637" y="449588"/>
                  </a:lnTo>
                  <a:lnTo>
                    <a:pt x="2736637" y="840949"/>
                  </a:lnTo>
                  <a:lnTo>
                    <a:pt x="2764023" y="840949"/>
                  </a:lnTo>
                  <a:lnTo>
                    <a:pt x="2764023" y="1087203"/>
                  </a:lnTo>
                  <a:lnTo>
                    <a:pt x="2797965" y="1087203"/>
                  </a:lnTo>
                  <a:lnTo>
                    <a:pt x="2797965" y="681092"/>
                  </a:lnTo>
                  <a:lnTo>
                    <a:pt x="2938914" y="573086"/>
                  </a:lnTo>
                  <a:lnTo>
                    <a:pt x="3079863" y="681092"/>
                  </a:lnTo>
                  <a:lnTo>
                    <a:pt x="3079863" y="1087203"/>
                  </a:lnTo>
                  <a:lnTo>
                    <a:pt x="3093320" y="1087203"/>
                  </a:lnTo>
                  <a:lnTo>
                    <a:pt x="3093320" y="564132"/>
                  </a:lnTo>
                  <a:lnTo>
                    <a:pt x="3142155" y="564132"/>
                  </a:lnTo>
                  <a:lnTo>
                    <a:pt x="3142155" y="289177"/>
                  </a:lnTo>
                  <a:lnTo>
                    <a:pt x="3294725" y="289177"/>
                  </a:lnTo>
                  <a:lnTo>
                    <a:pt x="3294725" y="1038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270539" y="3622169"/>
              <a:ext cx="10948351" cy="655006"/>
            </a:xfrm>
            <a:custGeom>
              <a:avLst/>
              <a:gdLst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039100 w 8229600"/>
                <a:gd name="connsiteY5" fmla="*/ 19050 h 457200"/>
                <a:gd name="connsiteX6" fmla="*/ 8229600 w 8229600"/>
                <a:gd name="connsiteY6" fmla="*/ 17145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17145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427428 w 8229600"/>
                <a:gd name="connsiteY2" fmla="*/ 6697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541035 h 617235"/>
                <a:gd name="connsiteX1" fmla="*/ 0 w 8229600"/>
                <a:gd name="connsiteY1" fmla="*/ 541035 h 617235"/>
                <a:gd name="connsiteX2" fmla="*/ 1427428 w 8229600"/>
                <a:gd name="connsiteY2" fmla="*/ 227012 h 617235"/>
                <a:gd name="connsiteX3" fmla="*/ 2064574 w 8229600"/>
                <a:gd name="connsiteY3" fmla="*/ 214553 h 617235"/>
                <a:gd name="connsiteX4" fmla="*/ 6210300 w 8229600"/>
                <a:gd name="connsiteY4" fmla="*/ 160035 h 617235"/>
                <a:gd name="connsiteX5" fmla="*/ 8229600 w 8229600"/>
                <a:gd name="connsiteY5" fmla="*/ 669 h 617235"/>
                <a:gd name="connsiteX6" fmla="*/ 8229600 w 8229600"/>
                <a:gd name="connsiteY6" fmla="*/ 617235 h 617235"/>
                <a:gd name="connsiteX7" fmla="*/ 0 w 8229600"/>
                <a:gd name="connsiteY7" fmla="*/ 541035 h 61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9600" h="617235">
                  <a:moveTo>
                    <a:pt x="0" y="541035"/>
                  </a:moveTo>
                  <a:lnTo>
                    <a:pt x="0" y="541035"/>
                  </a:lnTo>
                  <a:cubicBezTo>
                    <a:pt x="194667" y="492867"/>
                    <a:pt x="968089" y="261725"/>
                    <a:pt x="1427428" y="227012"/>
                  </a:cubicBezTo>
                  <a:lnTo>
                    <a:pt x="2064574" y="214553"/>
                  </a:lnTo>
                  <a:lnTo>
                    <a:pt x="6210300" y="160035"/>
                  </a:lnTo>
                  <a:cubicBezTo>
                    <a:pt x="7172325" y="160035"/>
                    <a:pt x="7556500" y="-12031"/>
                    <a:pt x="8229600" y="669"/>
                  </a:cubicBezTo>
                  <a:lnTo>
                    <a:pt x="8229600" y="617235"/>
                  </a:lnTo>
                  <a:lnTo>
                    <a:pt x="0" y="5410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75021" y="3160902"/>
              <a:ext cx="949406" cy="707344"/>
              <a:chOff x="5077735" y="4413331"/>
              <a:chExt cx="2987129" cy="222552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5176468" y="4425234"/>
                <a:ext cx="2888396" cy="2213621"/>
              </a:xfrm>
              <a:custGeom>
                <a:avLst/>
                <a:gdLst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62861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7977"/>
                  <a:gd name="connsiteX1" fmla="*/ 2636469 w 2888396"/>
                  <a:gd name="connsiteY1" fmla="*/ 327711 h 2207977"/>
                  <a:gd name="connsiteX2" fmla="*/ 2357069 w 2888396"/>
                  <a:gd name="connsiteY2" fmla="*/ 283261 h 2207977"/>
                  <a:gd name="connsiteX3" fmla="*/ 2128469 w 2888396"/>
                  <a:gd name="connsiteY3" fmla="*/ 270561 h 2207977"/>
                  <a:gd name="connsiteX4" fmla="*/ 1747469 w 2888396"/>
                  <a:gd name="connsiteY4" fmla="*/ 80061 h 2207977"/>
                  <a:gd name="connsiteX5" fmla="*/ 1137869 w 2888396"/>
                  <a:gd name="connsiteY5" fmla="*/ 29261 h 2207977"/>
                  <a:gd name="connsiteX6" fmla="*/ 490169 w 2888396"/>
                  <a:gd name="connsiteY6" fmla="*/ 3861 h 2207977"/>
                  <a:gd name="connsiteX7" fmla="*/ 71069 w 2888396"/>
                  <a:gd name="connsiteY7" fmla="*/ 111811 h 2207977"/>
                  <a:gd name="connsiteX8" fmla="*/ 7569 w 2888396"/>
                  <a:gd name="connsiteY8" fmla="*/ 435661 h 2207977"/>
                  <a:gd name="connsiteX9" fmla="*/ 153619 w 2888396"/>
                  <a:gd name="connsiteY9" fmla="*/ 873811 h 2207977"/>
                  <a:gd name="connsiteX10" fmla="*/ 147269 w 2888396"/>
                  <a:gd name="connsiteY10" fmla="*/ 1223061 h 2207977"/>
                  <a:gd name="connsiteX11" fmla="*/ 90119 w 2888396"/>
                  <a:gd name="connsiteY11" fmla="*/ 1394511 h 2207977"/>
                  <a:gd name="connsiteX12" fmla="*/ 147269 w 2888396"/>
                  <a:gd name="connsiteY12" fmla="*/ 1597711 h 2207977"/>
                  <a:gd name="connsiteX13" fmla="*/ 121869 w 2888396"/>
                  <a:gd name="connsiteY13" fmla="*/ 1972361 h 2207977"/>
                  <a:gd name="connsiteX14" fmla="*/ 191719 w 2888396"/>
                  <a:gd name="connsiteY14" fmla="*/ 2178736 h 2207977"/>
                  <a:gd name="connsiteX15" fmla="*/ 382219 w 2888396"/>
                  <a:gd name="connsiteY15" fmla="*/ 2175561 h 2207977"/>
                  <a:gd name="connsiteX16" fmla="*/ 236169 w 2888396"/>
                  <a:gd name="connsiteY16" fmla="*/ 1889811 h 2207977"/>
                  <a:gd name="connsiteX17" fmla="*/ 261569 w 2888396"/>
                  <a:gd name="connsiteY17" fmla="*/ 1534211 h 2207977"/>
                  <a:gd name="connsiteX18" fmla="*/ 445719 w 2888396"/>
                  <a:gd name="connsiteY18" fmla="*/ 1159561 h 2207977"/>
                  <a:gd name="connsiteX19" fmla="*/ 661619 w 2888396"/>
                  <a:gd name="connsiteY19" fmla="*/ 1077011 h 2207977"/>
                  <a:gd name="connsiteX20" fmla="*/ 953719 w 2888396"/>
                  <a:gd name="connsiteY20" fmla="*/ 1261161 h 2207977"/>
                  <a:gd name="connsiteX21" fmla="*/ 1429969 w 2888396"/>
                  <a:gd name="connsiteY21" fmla="*/ 1178611 h 2207977"/>
                  <a:gd name="connsiteX22" fmla="*/ 1493469 w 2888396"/>
                  <a:gd name="connsiteY22" fmla="*/ 1438961 h 2207977"/>
                  <a:gd name="connsiteX23" fmla="*/ 1525219 w 2888396"/>
                  <a:gd name="connsiteY23" fmla="*/ 1692961 h 2207977"/>
                  <a:gd name="connsiteX24" fmla="*/ 1537919 w 2888396"/>
                  <a:gd name="connsiteY24" fmla="*/ 1966011 h 2207977"/>
                  <a:gd name="connsiteX25" fmla="*/ 1595069 w 2888396"/>
                  <a:gd name="connsiteY25" fmla="*/ 2099361 h 2207977"/>
                  <a:gd name="connsiteX26" fmla="*/ 1855419 w 2888396"/>
                  <a:gd name="connsiteY26" fmla="*/ 2200961 h 2207977"/>
                  <a:gd name="connsiteX27" fmla="*/ 1747469 w 2888396"/>
                  <a:gd name="connsiteY27" fmla="*/ 2029511 h 2207977"/>
                  <a:gd name="connsiteX28" fmla="*/ 1683969 w 2888396"/>
                  <a:gd name="connsiteY28" fmla="*/ 1699311 h 2207977"/>
                  <a:gd name="connsiteX29" fmla="*/ 1734769 w 2888396"/>
                  <a:gd name="connsiteY29" fmla="*/ 1438961 h 2207977"/>
                  <a:gd name="connsiteX30" fmla="*/ 1817319 w 2888396"/>
                  <a:gd name="connsiteY30" fmla="*/ 1381811 h 2207977"/>
                  <a:gd name="connsiteX31" fmla="*/ 1937969 w 2888396"/>
                  <a:gd name="connsiteY31" fmla="*/ 1292911 h 2207977"/>
                  <a:gd name="connsiteX32" fmla="*/ 2128469 w 2888396"/>
                  <a:gd name="connsiteY32" fmla="*/ 1108761 h 2207977"/>
                  <a:gd name="connsiteX33" fmla="*/ 2236419 w 2888396"/>
                  <a:gd name="connsiteY33" fmla="*/ 911911 h 2207977"/>
                  <a:gd name="connsiteX34" fmla="*/ 2490419 w 2888396"/>
                  <a:gd name="connsiteY34" fmla="*/ 842061 h 2207977"/>
                  <a:gd name="connsiteX35" fmla="*/ 2661869 w 2888396"/>
                  <a:gd name="connsiteY35" fmla="*/ 873811 h 2207977"/>
                  <a:gd name="connsiteX36" fmla="*/ 2782519 w 2888396"/>
                  <a:gd name="connsiteY36" fmla="*/ 918261 h 2207977"/>
                  <a:gd name="connsiteX37" fmla="*/ 2884119 w 2888396"/>
                  <a:gd name="connsiteY37" fmla="*/ 746811 h 220797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09471"/>
                  <a:gd name="connsiteX1" fmla="*/ 2636469 w 2888396"/>
                  <a:gd name="connsiteY1" fmla="*/ 327711 h 2209471"/>
                  <a:gd name="connsiteX2" fmla="*/ 2357069 w 2888396"/>
                  <a:gd name="connsiteY2" fmla="*/ 283261 h 2209471"/>
                  <a:gd name="connsiteX3" fmla="*/ 2128469 w 2888396"/>
                  <a:gd name="connsiteY3" fmla="*/ 270561 h 2209471"/>
                  <a:gd name="connsiteX4" fmla="*/ 1747469 w 2888396"/>
                  <a:gd name="connsiteY4" fmla="*/ 80061 h 2209471"/>
                  <a:gd name="connsiteX5" fmla="*/ 1137869 w 2888396"/>
                  <a:gd name="connsiteY5" fmla="*/ 29261 h 2209471"/>
                  <a:gd name="connsiteX6" fmla="*/ 490169 w 2888396"/>
                  <a:gd name="connsiteY6" fmla="*/ 3861 h 2209471"/>
                  <a:gd name="connsiteX7" fmla="*/ 71069 w 2888396"/>
                  <a:gd name="connsiteY7" fmla="*/ 111811 h 2209471"/>
                  <a:gd name="connsiteX8" fmla="*/ 7569 w 2888396"/>
                  <a:gd name="connsiteY8" fmla="*/ 435661 h 2209471"/>
                  <a:gd name="connsiteX9" fmla="*/ 153619 w 2888396"/>
                  <a:gd name="connsiteY9" fmla="*/ 873811 h 2209471"/>
                  <a:gd name="connsiteX10" fmla="*/ 147269 w 2888396"/>
                  <a:gd name="connsiteY10" fmla="*/ 1223061 h 2209471"/>
                  <a:gd name="connsiteX11" fmla="*/ 90119 w 2888396"/>
                  <a:gd name="connsiteY11" fmla="*/ 1394511 h 2209471"/>
                  <a:gd name="connsiteX12" fmla="*/ 147269 w 2888396"/>
                  <a:gd name="connsiteY12" fmla="*/ 1597711 h 2209471"/>
                  <a:gd name="connsiteX13" fmla="*/ 121869 w 2888396"/>
                  <a:gd name="connsiteY13" fmla="*/ 1972361 h 2209471"/>
                  <a:gd name="connsiteX14" fmla="*/ 127173 w 2888396"/>
                  <a:gd name="connsiteY14" fmla="*/ 2016256 h 2209471"/>
                  <a:gd name="connsiteX15" fmla="*/ 158923 w 2888396"/>
                  <a:gd name="connsiteY15" fmla="*/ 2127381 h 2209471"/>
                  <a:gd name="connsiteX16" fmla="*/ 191719 w 2888396"/>
                  <a:gd name="connsiteY16" fmla="*/ 2178736 h 2209471"/>
                  <a:gd name="connsiteX17" fmla="*/ 388569 w 2888396"/>
                  <a:gd name="connsiteY17" fmla="*/ 2181911 h 2209471"/>
                  <a:gd name="connsiteX18" fmla="*/ 352598 w 2888396"/>
                  <a:gd name="connsiteY18" fmla="*/ 2121031 h 2209471"/>
                  <a:gd name="connsiteX19" fmla="*/ 317673 w 2888396"/>
                  <a:gd name="connsiteY19" fmla="*/ 2041656 h 2209471"/>
                  <a:gd name="connsiteX20" fmla="*/ 236169 w 2888396"/>
                  <a:gd name="connsiteY20" fmla="*/ 1889811 h 2209471"/>
                  <a:gd name="connsiteX21" fmla="*/ 261569 w 2888396"/>
                  <a:gd name="connsiteY21" fmla="*/ 1534211 h 2209471"/>
                  <a:gd name="connsiteX22" fmla="*/ 445719 w 2888396"/>
                  <a:gd name="connsiteY22" fmla="*/ 1159561 h 2209471"/>
                  <a:gd name="connsiteX23" fmla="*/ 661619 w 2888396"/>
                  <a:gd name="connsiteY23" fmla="*/ 1077011 h 2209471"/>
                  <a:gd name="connsiteX24" fmla="*/ 953719 w 2888396"/>
                  <a:gd name="connsiteY24" fmla="*/ 1261161 h 2209471"/>
                  <a:gd name="connsiteX25" fmla="*/ 1429969 w 2888396"/>
                  <a:gd name="connsiteY25" fmla="*/ 1178611 h 2209471"/>
                  <a:gd name="connsiteX26" fmla="*/ 1493469 w 2888396"/>
                  <a:gd name="connsiteY26" fmla="*/ 1438961 h 2209471"/>
                  <a:gd name="connsiteX27" fmla="*/ 1525219 w 2888396"/>
                  <a:gd name="connsiteY27" fmla="*/ 1692961 h 2209471"/>
                  <a:gd name="connsiteX28" fmla="*/ 1537919 w 2888396"/>
                  <a:gd name="connsiteY28" fmla="*/ 1966011 h 2209471"/>
                  <a:gd name="connsiteX29" fmla="*/ 1591894 w 2888396"/>
                  <a:gd name="connsiteY29" fmla="*/ 2178736 h 2209471"/>
                  <a:gd name="connsiteX30" fmla="*/ 1855419 w 2888396"/>
                  <a:gd name="connsiteY30" fmla="*/ 2200961 h 2209471"/>
                  <a:gd name="connsiteX31" fmla="*/ 1747469 w 2888396"/>
                  <a:gd name="connsiteY31" fmla="*/ 2029511 h 2209471"/>
                  <a:gd name="connsiteX32" fmla="*/ 1683969 w 2888396"/>
                  <a:gd name="connsiteY32" fmla="*/ 1699311 h 2209471"/>
                  <a:gd name="connsiteX33" fmla="*/ 1734769 w 2888396"/>
                  <a:gd name="connsiteY33" fmla="*/ 1438961 h 2209471"/>
                  <a:gd name="connsiteX34" fmla="*/ 1817319 w 2888396"/>
                  <a:gd name="connsiteY34" fmla="*/ 1381811 h 2209471"/>
                  <a:gd name="connsiteX35" fmla="*/ 1937969 w 2888396"/>
                  <a:gd name="connsiteY35" fmla="*/ 1292911 h 2209471"/>
                  <a:gd name="connsiteX36" fmla="*/ 2128469 w 2888396"/>
                  <a:gd name="connsiteY36" fmla="*/ 1108761 h 2209471"/>
                  <a:gd name="connsiteX37" fmla="*/ 2236419 w 2888396"/>
                  <a:gd name="connsiteY37" fmla="*/ 911911 h 2209471"/>
                  <a:gd name="connsiteX38" fmla="*/ 2490419 w 2888396"/>
                  <a:gd name="connsiteY38" fmla="*/ 842061 h 2209471"/>
                  <a:gd name="connsiteX39" fmla="*/ 2661869 w 2888396"/>
                  <a:gd name="connsiteY39" fmla="*/ 873811 h 2209471"/>
                  <a:gd name="connsiteX40" fmla="*/ 2782519 w 2888396"/>
                  <a:gd name="connsiteY40" fmla="*/ 918261 h 2209471"/>
                  <a:gd name="connsiteX41" fmla="*/ 2884119 w 2888396"/>
                  <a:gd name="connsiteY41" fmla="*/ 746811 h 2209471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11372"/>
                  <a:gd name="connsiteX1" fmla="*/ 2636469 w 2888396"/>
                  <a:gd name="connsiteY1" fmla="*/ 327711 h 2211372"/>
                  <a:gd name="connsiteX2" fmla="*/ 2357069 w 2888396"/>
                  <a:gd name="connsiteY2" fmla="*/ 283261 h 2211372"/>
                  <a:gd name="connsiteX3" fmla="*/ 2128469 w 2888396"/>
                  <a:gd name="connsiteY3" fmla="*/ 270561 h 2211372"/>
                  <a:gd name="connsiteX4" fmla="*/ 1747469 w 2888396"/>
                  <a:gd name="connsiteY4" fmla="*/ 80061 h 2211372"/>
                  <a:gd name="connsiteX5" fmla="*/ 1137869 w 2888396"/>
                  <a:gd name="connsiteY5" fmla="*/ 29261 h 2211372"/>
                  <a:gd name="connsiteX6" fmla="*/ 490169 w 2888396"/>
                  <a:gd name="connsiteY6" fmla="*/ 3861 h 2211372"/>
                  <a:gd name="connsiteX7" fmla="*/ 71069 w 2888396"/>
                  <a:gd name="connsiteY7" fmla="*/ 111811 h 2211372"/>
                  <a:gd name="connsiteX8" fmla="*/ 7569 w 2888396"/>
                  <a:gd name="connsiteY8" fmla="*/ 435661 h 2211372"/>
                  <a:gd name="connsiteX9" fmla="*/ 153619 w 2888396"/>
                  <a:gd name="connsiteY9" fmla="*/ 873811 h 2211372"/>
                  <a:gd name="connsiteX10" fmla="*/ 147269 w 2888396"/>
                  <a:gd name="connsiteY10" fmla="*/ 1223061 h 2211372"/>
                  <a:gd name="connsiteX11" fmla="*/ 90119 w 2888396"/>
                  <a:gd name="connsiteY11" fmla="*/ 1394511 h 2211372"/>
                  <a:gd name="connsiteX12" fmla="*/ 147269 w 2888396"/>
                  <a:gd name="connsiteY12" fmla="*/ 1597711 h 2211372"/>
                  <a:gd name="connsiteX13" fmla="*/ 121869 w 2888396"/>
                  <a:gd name="connsiteY13" fmla="*/ 1972361 h 2211372"/>
                  <a:gd name="connsiteX14" fmla="*/ 127173 w 2888396"/>
                  <a:gd name="connsiteY14" fmla="*/ 2016256 h 2211372"/>
                  <a:gd name="connsiteX15" fmla="*/ 158923 w 2888396"/>
                  <a:gd name="connsiteY15" fmla="*/ 2127381 h 2211372"/>
                  <a:gd name="connsiteX16" fmla="*/ 191719 w 2888396"/>
                  <a:gd name="connsiteY16" fmla="*/ 2178736 h 2211372"/>
                  <a:gd name="connsiteX17" fmla="*/ 388569 w 2888396"/>
                  <a:gd name="connsiteY17" fmla="*/ 2181911 h 2211372"/>
                  <a:gd name="connsiteX18" fmla="*/ 352598 w 2888396"/>
                  <a:gd name="connsiteY18" fmla="*/ 2121031 h 2211372"/>
                  <a:gd name="connsiteX19" fmla="*/ 317673 w 2888396"/>
                  <a:gd name="connsiteY19" fmla="*/ 2041656 h 2211372"/>
                  <a:gd name="connsiteX20" fmla="*/ 236169 w 2888396"/>
                  <a:gd name="connsiteY20" fmla="*/ 1889811 h 2211372"/>
                  <a:gd name="connsiteX21" fmla="*/ 261569 w 2888396"/>
                  <a:gd name="connsiteY21" fmla="*/ 1534211 h 2211372"/>
                  <a:gd name="connsiteX22" fmla="*/ 445719 w 2888396"/>
                  <a:gd name="connsiteY22" fmla="*/ 1159561 h 2211372"/>
                  <a:gd name="connsiteX23" fmla="*/ 661619 w 2888396"/>
                  <a:gd name="connsiteY23" fmla="*/ 1077011 h 2211372"/>
                  <a:gd name="connsiteX24" fmla="*/ 953719 w 2888396"/>
                  <a:gd name="connsiteY24" fmla="*/ 1261161 h 2211372"/>
                  <a:gd name="connsiteX25" fmla="*/ 1429969 w 2888396"/>
                  <a:gd name="connsiteY25" fmla="*/ 1178611 h 2211372"/>
                  <a:gd name="connsiteX26" fmla="*/ 1493469 w 2888396"/>
                  <a:gd name="connsiteY26" fmla="*/ 1438961 h 2211372"/>
                  <a:gd name="connsiteX27" fmla="*/ 1525219 w 2888396"/>
                  <a:gd name="connsiteY27" fmla="*/ 1692961 h 2211372"/>
                  <a:gd name="connsiteX28" fmla="*/ 1537919 w 2888396"/>
                  <a:gd name="connsiteY28" fmla="*/ 1966011 h 2211372"/>
                  <a:gd name="connsiteX29" fmla="*/ 1591894 w 2888396"/>
                  <a:gd name="connsiteY29" fmla="*/ 2178736 h 2211372"/>
                  <a:gd name="connsiteX30" fmla="*/ 1679748 w 2888396"/>
                  <a:gd name="connsiteY30" fmla="*/ 2190881 h 2211372"/>
                  <a:gd name="connsiteX31" fmla="*/ 1855419 w 2888396"/>
                  <a:gd name="connsiteY31" fmla="*/ 2200961 h 2211372"/>
                  <a:gd name="connsiteX32" fmla="*/ 1747469 w 2888396"/>
                  <a:gd name="connsiteY32" fmla="*/ 2029511 h 2211372"/>
                  <a:gd name="connsiteX33" fmla="*/ 1683969 w 2888396"/>
                  <a:gd name="connsiteY33" fmla="*/ 1699311 h 2211372"/>
                  <a:gd name="connsiteX34" fmla="*/ 1734769 w 2888396"/>
                  <a:gd name="connsiteY34" fmla="*/ 1438961 h 2211372"/>
                  <a:gd name="connsiteX35" fmla="*/ 1817319 w 2888396"/>
                  <a:gd name="connsiteY35" fmla="*/ 1381811 h 2211372"/>
                  <a:gd name="connsiteX36" fmla="*/ 1937969 w 2888396"/>
                  <a:gd name="connsiteY36" fmla="*/ 1292911 h 2211372"/>
                  <a:gd name="connsiteX37" fmla="*/ 2128469 w 2888396"/>
                  <a:gd name="connsiteY37" fmla="*/ 1108761 h 2211372"/>
                  <a:gd name="connsiteX38" fmla="*/ 2236419 w 2888396"/>
                  <a:gd name="connsiteY38" fmla="*/ 911911 h 2211372"/>
                  <a:gd name="connsiteX39" fmla="*/ 2490419 w 2888396"/>
                  <a:gd name="connsiteY39" fmla="*/ 842061 h 2211372"/>
                  <a:gd name="connsiteX40" fmla="*/ 2661869 w 2888396"/>
                  <a:gd name="connsiteY40" fmla="*/ 873811 h 2211372"/>
                  <a:gd name="connsiteX41" fmla="*/ 2782519 w 2888396"/>
                  <a:gd name="connsiteY41" fmla="*/ 918261 h 2211372"/>
                  <a:gd name="connsiteX42" fmla="*/ 2884119 w 2888396"/>
                  <a:gd name="connsiteY42" fmla="*/ 746811 h 2211372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65448 w 2888396"/>
                  <a:gd name="connsiteY29" fmla="*/ 2105156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0848 w 2888396"/>
                  <a:gd name="connsiteY29" fmla="*/ 2108331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55923 w 2888396"/>
                  <a:gd name="connsiteY29" fmla="*/ 2032131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71798 w 2888396"/>
                  <a:gd name="connsiteY29" fmla="*/ 2041656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888396" h="2213621">
                    <a:moveTo>
                      <a:pt x="2884119" y="746811"/>
                    </a:moveTo>
                    <a:cubicBezTo>
                      <a:pt x="2859777" y="648386"/>
                      <a:pt x="2724311" y="404969"/>
                      <a:pt x="2636469" y="327711"/>
                    </a:cubicBezTo>
                    <a:cubicBezTo>
                      <a:pt x="2548627" y="250453"/>
                      <a:pt x="2441736" y="292786"/>
                      <a:pt x="2357069" y="283261"/>
                    </a:cubicBezTo>
                    <a:cubicBezTo>
                      <a:pt x="2272402" y="273736"/>
                      <a:pt x="2230069" y="304428"/>
                      <a:pt x="2128469" y="270561"/>
                    </a:cubicBezTo>
                    <a:cubicBezTo>
                      <a:pt x="2026869" y="236694"/>
                      <a:pt x="1912569" y="120278"/>
                      <a:pt x="1747469" y="80061"/>
                    </a:cubicBezTo>
                    <a:cubicBezTo>
                      <a:pt x="1582369" y="39844"/>
                      <a:pt x="1347419" y="41961"/>
                      <a:pt x="1137869" y="29261"/>
                    </a:cubicBezTo>
                    <a:cubicBezTo>
                      <a:pt x="928319" y="16561"/>
                      <a:pt x="667969" y="-9897"/>
                      <a:pt x="490169" y="3861"/>
                    </a:cubicBezTo>
                    <a:cubicBezTo>
                      <a:pt x="312369" y="17619"/>
                      <a:pt x="151502" y="39844"/>
                      <a:pt x="71069" y="111811"/>
                    </a:cubicBezTo>
                    <a:cubicBezTo>
                      <a:pt x="-9364" y="183778"/>
                      <a:pt x="-6189" y="308661"/>
                      <a:pt x="7569" y="435661"/>
                    </a:cubicBezTo>
                    <a:cubicBezTo>
                      <a:pt x="21327" y="562661"/>
                      <a:pt x="130336" y="742578"/>
                      <a:pt x="153619" y="873811"/>
                    </a:cubicBezTo>
                    <a:cubicBezTo>
                      <a:pt x="176902" y="1005044"/>
                      <a:pt x="157852" y="1136278"/>
                      <a:pt x="147269" y="1223061"/>
                    </a:cubicBezTo>
                    <a:cubicBezTo>
                      <a:pt x="136686" y="1309844"/>
                      <a:pt x="90119" y="1332069"/>
                      <a:pt x="90119" y="1394511"/>
                    </a:cubicBezTo>
                    <a:cubicBezTo>
                      <a:pt x="90119" y="1456953"/>
                      <a:pt x="141977" y="1501403"/>
                      <a:pt x="147269" y="1597711"/>
                    </a:cubicBezTo>
                    <a:cubicBezTo>
                      <a:pt x="152561" y="1694019"/>
                      <a:pt x="125218" y="1902604"/>
                      <a:pt x="121869" y="1972361"/>
                    </a:cubicBezTo>
                    <a:cubicBezTo>
                      <a:pt x="118520" y="2042119"/>
                      <a:pt x="120997" y="1990419"/>
                      <a:pt x="127173" y="2016256"/>
                    </a:cubicBezTo>
                    <a:cubicBezTo>
                      <a:pt x="165099" y="2045268"/>
                      <a:pt x="148165" y="2100301"/>
                      <a:pt x="158923" y="2127381"/>
                    </a:cubicBezTo>
                    <a:cubicBezTo>
                      <a:pt x="170565" y="2161777"/>
                      <a:pt x="153445" y="2169648"/>
                      <a:pt x="191719" y="2178736"/>
                    </a:cubicBezTo>
                    <a:cubicBezTo>
                      <a:pt x="236169" y="2181911"/>
                      <a:pt x="308028" y="2175045"/>
                      <a:pt x="388569" y="2181911"/>
                    </a:cubicBezTo>
                    <a:cubicBezTo>
                      <a:pt x="414853" y="2169648"/>
                      <a:pt x="390698" y="2150664"/>
                      <a:pt x="352598" y="2121031"/>
                    </a:cubicBezTo>
                    <a:cubicBezTo>
                      <a:pt x="340782" y="2097655"/>
                      <a:pt x="356128" y="2080193"/>
                      <a:pt x="317673" y="2041656"/>
                    </a:cubicBezTo>
                    <a:cubicBezTo>
                      <a:pt x="298268" y="2003119"/>
                      <a:pt x="245520" y="1974385"/>
                      <a:pt x="236169" y="1889811"/>
                    </a:cubicBezTo>
                    <a:cubicBezTo>
                      <a:pt x="226818" y="1805237"/>
                      <a:pt x="226644" y="1655919"/>
                      <a:pt x="261569" y="1534211"/>
                    </a:cubicBezTo>
                    <a:cubicBezTo>
                      <a:pt x="296494" y="1412503"/>
                      <a:pt x="379044" y="1235761"/>
                      <a:pt x="445719" y="1159561"/>
                    </a:cubicBezTo>
                    <a:cubicBezTo>
                      <a:pt x="512394" y="1083361"/>
                      <a:pt x="576952" y="1060078"/>
                      <a:pt x="661619" y="1077011"/>
                    </a:cubicBezTo>
                    <a:cubicBezTo>
                      <a:pt x="746286" y="1093944"/>
                      <a:pt x="825661" y="1244228"/>
                      <a:pt x="953719" y="1261161"/>
                    </a:cubicBezTo>
                    <a:cubicBezTo>
                      <a:pt x="1081777" y="1278094"/>
                      <a:pt x="1340011" y="1148978"/>
                      <a:pt x="1429969" y="1178611"/>
                    </a:cubicBezTo>
                    <a:cubicBezTo>
                      <a:pt x="1519927" y="1208244"/>
                      <a:pt x="1477594" y="1353236"/>
                      <a:pt x="1493469" y="1438961"/>
                    </a:cubicBezTo>
                    <a:cubicBezTo>
                      <a:pt x="1509344" y="1524686"/>
                      <a:pt x="1517811" y="1605119"/>
                      <a:pt x="1525219" y="1692961"/>
                    </a:cubicBezTo>
                    <a:cubicBezTo>
                      <a:pt x="1532627" y="1780803"/>
                      <a:pt x="1530156" y="1907895"/>
                      <a:pt x="1537919" y="1966011"/>
                    </a:cubicBezTo>
                    <a:cubicBezTo>
                      <a:pt x="1545682" y="2024127"/>
                      <a:pt x="1562977" y="2017936"/>
                      <a:pt x="1571798" y="2041656"/>
                    </a:cubicBezTo>
                    <a:cubicBezTo>
                      <a:pt x="1580619" y="2065376"/>
                      <a:pt x="1584853" y="2083897"/>
                      <a:pt x="1590848" y="2108331"/>
                    </a:cubicBezTo>
                    <a:cubicBezTo>
                      <a:pt x="1596843" y="2132765"/>
                      <a:pt x="1573373" y="2162861"/>
                      <a:pt x="1591894" y="2178736"/>
                    </a:cubicBezTo>
                    <a:cubicBezTo>
                      <a:pt x="1610415" y="2194611"/>
                      <a:pt x="1632652" y="2171302"/>
                      <a:pt x="1676573" y="2200406"/>
                    </a:cubicBezTo>
                    <a:cubicBezTo>
                      <a:pt x="1720494" y="2204110"/>
                      <a:pt x="1844132" y="2227856"/>
                      <a:pt x="1855419" y="2200961"/>
                    </a:cubicBezTo>
                    <a:cubicBezTo>
                      <a:pt x="1833723" y="2109415"/>
                      <a:pt x="1776044" y="2113119"/>
                      <a:pt x="1747469" y="2029511"/>
                    </a:cubicBezTo>
                    <a:cubicBezTo>
                      <a:pt x="1718894" y="1945903"/>
                      <a:pt x="1686086" y="1797736"/>
                      <a:pt x="1683969" y="1699311"/>
                    </a:cubicBezTo>
                    <a:cubicBezTo>
                      <a:pt x="1681852" y="1600886"/>
                      <a:pt x="1712544" y="1491878"/>
                      <a:pt x="1734769" y="1438961"/>
                    </a:cubicBezTo>
                    <a:cubicBezTo>
                      <a:pt x="1756994" y="1386044"/>
                      <a:pt x="1783452" y="1406153"/>
                      <a:pt x="1817319" y="1381811"/>
                    </a:cubicBezTo>
                    <a:cubicBezTo>
                      <a:pt x="1851186" y="1357469"/>
                      <a:pt x="1886111" y="1338419"/>
                      <a:pt x="1937969" y="1292911"/>
                    </a:cubicBezTo>
                    <a:cubicBezTo>
                      <a:pt x="1989827" y="1247403"/>
                      <a:pt x="2078727" y="1172261"/>
                      <a:pt x="2128469" y="1108761"/>
                    </a:cubicBezTo>
                    <a:cubicBezTo>
                      <a:pt x="2178211" y="1045261"/>
                      <a:pt x="2176094" y="956361"/>
                      <a:pt x="2236419" y="911911"/>
                    </a:cubicBezTo>
                    <a:cubicBezTo>
                      <a:pt x="2296744" y="867461"/>
                      <a:pt x="2419511" y="848411"/>
                      <a:pt x="2490419" y="842061"/>
                    </a:cubicBezTo>
                    <a:cubicBezTo>
                      <a:pt x="2561327" y="835711"/>
                      <a:pt x="2613186" y="861111"/>
                      <a:pt x="2661869" y="873811"/>
                    </a:cubicBezTo>
                    <a:cubicBezTo>
                      <a:pt x="2710552" y="886511"/>
                      <a:pt x="2742302" y="936253"/>
                      <a:pt x="2782519" y="918261"/>
                    </a:cubicBezTo>
                    <a:cubicBezTo>
                      <a:pt x="2822736" y="900269"/>
                      <a:pt x="2908461" y="845236"/>
                      <a:pt x="2884119" y="7468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49957" y="5220051"/>
                <a:ext cx="577339" cy="461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20826621">
                <a:off x="5623980" y="5533582"/>
                <a:ext cx="70674" cy="233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826621">
                <a:off x="5710537" y="5506218"/>
                <a:ext cx="63422" cy="24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077735" y="4550531"/>
                <a:ext cx="163002" cy="1259719"/>
              </a:xfrm>
              <a:custGeom>
                <a:avLst/>
                <a:gdLst>
                  <a:gd name="connsiteX0" fmla="*/ 148315 w 163002"/>
                  <a:gd name="connsiteY0" fmla="*/ 2419 h 1259719"/>
                  <a:gd name="connsiteX1" fmla="*/ 21315 w 163002"/>
                  <a:gd name="connsiteY1" fmla="*/ 396119 h 1259719"/>
                  <a:gd name="connsiteX2" fmla="*/ 46715 w 163002"/>
                  <a:gd name="connsiteY2" fmla="*/ 681869 h 1259719"/>
                  <a:gd name="connsiteX3" fmla="*/ 72115 w 163002"/>
                  <a:gd name="connsiteY3" fmla="*/ 885069 h 1259719"/>
                  <a:gd name="connsiteX4" fmla="*/ 53065 w 163002"/>
                  <a:gd name="connsiteY4" fmla="*/ 1113669 h 1259719"/>
                  <a:gd name="connsiteX5" fmla="*/ 2265 w 163002"/>
                  <a:gd name="connsiteY5" fmla="*/ 1259719 h 1259719"/>
                  <a:gd name="connsiteX6" fmla="*/ 135615 w 163002"/>
                  <a:gd name="connsiteY6" fmla="*/ 1113669 h 1259719"/>
                  <a:gd name="connsiteX7" fmla="*/ 141965 w 163002"/>
                  <a:gd name="connsiteY7" fmla="*/ 859669 h 1259719"/>
                  <a:gd name="connsiteX8" fmla="*/ 97515 w 163002"/>
                  <a:gd name="connsiteY8" fmla="*/ 599319 h 1259719"/>
                  <a:gd name="connsiteX9" fmla="*/ 72115 w 163002"/>
                  <a:gd name="connsiteY9" fmla="*/ 396119 h 1259719"/>
                  <a:gd name="connsiteX10" fmla="*/ 154665 w 163002"/>
                  <a:gd name="connsiteY10" fmla="*/ 237369 h 1259719"/>
                  <a:gd name="connsiteX11" fmla="*/ 148315 w 163002"/>
                  <a:gd name="connsiteY11" fmla="*/ 2419 h 12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002" h="1259719">
                    <a:moveTo>
                      <a:pt x="148315" y="2419"/>
                    </a:moveTo>
                    <a:cubicBezTo>
                      <a:pt x="126090" y="28877"/>
                      <a:pt x="38248" y="282877"/>
                      <a:pt x="21315" y="396119"/>
                    </a:cubicBezTo>
                    <a:cubicBezTo>
                      <a:pt x="4382" y="509361"/>
                      <a:pt x="38248" y="600377"/>
                      <a:pt x="46715" y="681869"/>
                    </a:cubicBezTo>
                    <a:cubicBezTo>
                      <a:pt x="55182" y="763361"/>
                      <a:pt x="71057" y="813102"/>
                      <a:pt x="72115" y="885069"/>
                    </a:cubicBezTo>
                    <a:cubicBezTo>
                      <a:pt x="73173" y="957036"/>
                      <a:pt x="64707" y="1051227"/>
                      <a:pt x="53065" y="1113669"/>
                    </a:cubicBezTo>
                    <a:cubicBezTo>
                      <a:pt x="41423" y="1176111"/>
                      <a:pt x="-11493" y="1259719"/>
                      <a:pt x="2265" y="1259719"/>
                    </a:cubicBezTo>
                    <a:cubicBezTo>
                      <a:pt x="16023" y="1259719"/>
                      <a:pt x="112332" y="1180344"/>
                      <a:pt x="135615" y="1113669"/>
                    </a:cubicBezTo>
                    <a:cubicBezTo>
                      <a:pt x="158898" y="1046994"/>
                      <a:pt x="148315" y="945394"/>
                      <a:pt x="141965" y="859669"/>
                    </a:cubicBezTo>
                    <a:cubicBezTo>
                      <a:pt x="135615" y="773944"/>
                      <a:pt x="109157" y="676577"/>
                      <a:pt x="97515" y="599319"/>
                    </a:cubicBezTo>
                    <a:cubicBezTo>
                      <a:pt x="85873" y="522061"/>
                      <a:pt x="62590" y="456444"/>
                      <a:pt x="72115" y="396119"/>
                    </a:cubicBezTo>
                    <a:cubicBezTo>
                      <a:pt x="81640" y="335794"/>
                      <a:pt x="146198" y="300869"/>
                      <a:pt x="154665" y="237369"/>
                    </a:cubicBezTo>
                    <a:cubicBezTo>
                      <a:pt x="163132" y="173869"/>
                      <a:pt x="170540" y="-24039"/>
                      <a:pt x="148315" y="24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555911" y="4413331"/>
                <a:ext cx="374878" cy="616190"/>
              </a:xfrm>
              <a:custGeom>
                <a:avLst/>
                <a:gdLst>
                  <a:gd name="connsiteX0" fmla="*/ 16315 w 374878"/>
                  <a:gd name="connsiteY0" fmla="*/ 347860 h 616190"/>
                  <a:gd name="connsiteX1" fmla="*/ 54415 w 374878"/>
                  <a:gd name="connsiteY1" fmla="*/ 214510 h 616190"/>
                  <a:gd name="connsiteX2" fmla="*/ 123471 w 374878"/>
                  <a:gd name="connsiteY2" fmla="*/ 140691 h 616190"/>
                  <a:gd name="connsiteX3" fmla="*/ 144903 w 374878"/>
                  <a:gd name="connsiteY3" fmla="*/ 76397 h 616190"/>
                  <a:gd name="connsiteX4" fmla="*/ 130615 w 374878"/>
                  <a:gd name="connsiteY4" fmla="*/ 197 h 616190"/>
                  <a:gd name="connsiteX5" fmla="*/ 171096 w 374878"/>
                  <a:gd name="connsiteY5" fmla="*/ 100210 h 616190"/>
                  <a:gd name="connsiteX6" fmla="*/ 166334 w 374878"/>
                  <a:gd name="connsiteY6" fmla="*/ 174028 h 616190"/>
                  <a:gd name="connsiteX7" fmla="*/ 230628 w 374878"/>
                  <a:gd name="connsiteY7" fmla="*/ 188316 h 616190"/>
                  <a:gd name="connsiteX8" fmla="*/ 283015 w 374878"/>
                  <a:gd name="connsiteY8" fmla="*/ 128785 h 616190"/>
                  <a:gd name="connsiteX9" fmla="*/ 302065 w 374878"/>
                  <a:gd name="connsiteY9" fmla="*/ 45441 h 616190"/>
                  <a:gd name="connsiteX10" fmla="*/ 316353 w 374878"/>
                  <a:gd name="connsiteY10" fmla="*/ 157360 h 616190"/>
                  <a:gd name="connsiteX11" fmla="*/ 275871 w 374878"/>
                  <a:gd name="connsiteY11" fmla="*/ 235941 h 616190"/>
                  <a:gd name="connsiteX12" fmla="*/ 311590 w 374878"/>
                  <a:gd name="connsiteY12" fmla="*/ 324047 h 616190"/>
                  <a:gd name="connsiteX13" fmla="*/ 347309 w 374878"/>
                  <a:gd name="connsiteY13" fmla="*/ 362147 h 616190"/>
                  <a:gd name="connsiteX14" fmla="*/ 371121 w 374878"/>
                  <a:gd name="connsiteY14" fmla="*/ 476447 h 616190"/>
                  <a:gd name="connsiteX15" fmla="*/ 371121 w 374878"/>
                  <a:gd name="connsiteY15" fmla="*/ 581222 h 616190"/>
                  <a:gd name="connsiteX16" fmla="*/ 335403 w 374878"/>
                  <a:gd name="connsiteY16" fmla="*/ 600272 h 616190"/>
                  <a:gd name="connsiteX17" fmla="*/ 16315 w 374878"/>
                  <a:gd name="connsiteY17" fmla="*/ 347860 h 61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878" h="616190">
                    <a:moveTo>
                      <a:pt x="16315" y="347860"/>
                    </a:moveTo>
                    <a:cubicBezTo>
                      <a:pt x="-30516" y="283566"/>
                      <a:pt x="36556" y="249038"/>
                      <a:pt x="54415" y="214510"/>
                    </a:cubicBezTo>
                    <a:cubicBezTo>
                      <a:pt x="72274" y="179982"/>
                      <a:pt x="108390" y="163710"/>
                      <a:pt x="123471" y="140691"/>
                    </a:cubicBezTo>
                    <a:cubicBezTo>
                      <a:pt x="138552" y="117672"/>
                      <a:pt x="143712" y="99813"/>
                      <a:pt x="144903" y="76397"/>
                    </a:cubicBezTo>
                    <a:cubicBezTo>
                      <a:pt x="146094" y="52981"/>
                      <a:pt x="126250" y="-3772"/>
                      <a:pt x="130615" y="197"/>
                    </a:cubicBezTo>
                    <a:cubicBezTo>
                      <a:pt x="134980" y="4166"/>
                      <a:pt x="165143" y="71238"/>
                      <a:pt x="171096" y="100210"/>
                    </a:cubicBezTo>
                    <a:cubicBezTo>
                      <a:pt x="177049" y="129182"/>
                      <a:pt x="156412" y="159344"/>
                      <a:pt x="166334" y="174028"/>
                    </a:cubicBezTo>
                    <a:cubicBezTo>
                      <a:pt x="176256" y="188712"/>
                      <a:pt x="211181" y="195856"/>
                      <a:pt x="230628" y="188316"/>
                    </a:cubicBezTo>
                    <a:cubicBezTo>
                      <a:pt x="250075" y="180776"/>
                      <a:pt x="271109" y="152597"/>
                      <a:pt x="283015" y="128785"/>
                    </a:cubicBezTo>
                    <a:cubicBezTo>
                      <a:pt x="294921" y="104973"/>
                      <a:pt x="296509" y="40678"/>
                      <a:pt x="302065" y="45441"/>
                    </a:cubicBezTo>
                    <a:cubicBezTo>
                      <a:pt x="307621" y="50203"/>
                      <a:pt x="320719" y="125610"/>
                      <a:pt x="316353" y="157360"/>
                    </a:cubicBezTo>
                    <a:cubicBezTo>
                      <a:pt x="311987" y="189110"/>
                      <a:pt x="276665" y="208160"/>
                      <a:pt x="275871" y="235941"/>
                    </a:cubicBezTo>
                    <a:cubicBezTo>
                      <a:pt x="275077" y="263722"/>
                      <a:pt x="299684" y="303013"/>
                      <a:pt x="311590" y="324047"/>
                    </a:cubicBezTo>
                    <a:cubicBezTo>
                      <a:pt x="323496" y="345081"/>
                      <a:pt x="337387" y="336747"/>
                      <a:pt x="347309" y="362147"/>
                    </a:cubicBezTo>
                    <a:cubicBezTo>
                      <a:pt x="357231" y="387547"/>
                      <a:pt x="367152" y="439935"/>
                      <a:pt x="371121" y="476447"/>
                    </a:cubicBezTo>
                    <a:cubicBezTo>
                      <a:pt x="375090" y="512960"/>
                      <a:pt x="377074" y="560585"/>
                      <a:pt x="371121" y="581222"/>
                    </a:cubicBezTo>
                    <a:cubicBezTo>
                      <a:pt x="365168" y="601860"/>
                      <a:pt x="394537" y="636784"/>
                      <a:pt x="335403" y="600272"/>
                    </a:cubicBezTo>
                    <a:cubicBezTo>
                      <a:pt x="276269" y="563760"/>
                      <a:pt x="63146" y="412154"/>
                      <a:pt x="16315" y="3478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9" name="Picture 5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2"/>
          <a:stretch/>
        </p:blipFill>
        <p:spPr>
          <a:xfrm>
            <a:off x="511734" y="3819173"/>
            <a:ext cx="8149387" cy="2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57269"/>
            <a:ext cx="9131300" cy="146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17"/>
          <a:stretch/>
        </p:blipFill>
        <p:spPr>
          <a:xfrm>
            <a:off x="4987173" y="2393153"/>
            <a:ext cx="4144127" cy="1330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4848" y="2357268"/>
            <a:ext cx="1265676" cy="140049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48916" y="2760510"/>
            <a:ext cx="2982384" cy="999512"/>
            <a:chOff x="3878185" y="2698756"/>
            <a:chExt cx="4533909" cy="1519489"/>
          </a:xfrm>
        </p:grpSpPr>
        <p:sp>
          <p:nvSpPr>
            <p:cNvPr id="8" name="Freeform 7"/>
            <p:cNvSpPr/>
            <p:nvPr/>
          </p:nvSpPr>
          <p:spPr>
            <a:xfrm flipH="1">
              <a:off x="6059421" y="3160817"/>
              <a:ext cx="2352673" cy="868158"/>
            </a:xfrm>
            <a:custGeom>
              <a:avLst/>
              <a:gdLst>
                <a:gd name="connsiteX0" fmla="*/ 4185068 w 5374718"/>
                <a:gd name="connsiteY0" fmla="*/ 0 h 1470174"/>
                <a:gd name="connsiteX1" fmla="*/ 4350434 w 5374718"/>
                <a:gd name="connsiteY1" fmla="*/ 126717 h 1470174"/>
                <a:gd name="connsiteX2" fmla="*/ 4350434 w 5374718"/>
                <a:gd name="connsiteY2" fmla="*/ 679476 h 1470174"/>
                <a:gd name="connsiteX3" fmla="*/ 4389442 w 5374718"/>
                <a:gd name="connsiteY3" fmla="*/ 679476 h 1470174"/>
                <a:gd name="connsiteX4" fmla="*/ 4389442 w 5374718"/>
                <a:gd name="connsiteY4" fmla="*/ 862041 h 1470174"/>
                <a:gd name="connsiteX5" fmla="*/ 4426530 w 5374718"/>
                <a:gd name="connsiteY5" fmla="*/ 862041 h 1470174"/>
                <a:gd name="connsiteX6" fmla="*/ 4426530 w 5374718"/>
                <a:gd name="connsiteY6" fmla="*/ 303819 h 1470174"/>
                <a:gd name="connsiteX7" fmla="*/ 4472686 w 5374718"/>
                <a:gd name="connsiteY7" fmla="*/ 303819 h 1470174"/>
                <a:gd name="connsiteX8" fmla="*/ 4472686 w 5374718"/>
                <a:gd name="connsiteY8" fmla="*/ 167798 h 1470174"/>
                <a:gd name="connsiteX9" fmla="*/ 4654856 w 5374718"/>
                <a:gd name="connsiteY9" fmla="*/ 167798 h 1470174"/>
                <a:gd name="connsiteX10" fmla="*/ 4654856 w 5374718"/>
                <a:gd name="connsiteY10" fmla="*/ 303819 h 1470174"/>
                <a:gd name="connsiteX11" fmla="*/ 4701111 w 5374718"/>
                <a:gd name="connsiteY11" fmla="*/ 303819 h 1470174"/>
                <a:gd name="connsiteX12" fmla="*/ 4701111 w 5374718"/>
                <a:gd name="connsiteY12" fmla="*/ 610713 h 1470174"/>
                <a:gd name="connsiteX13" fmla="*/ 4777109 w 5374718"/>
                <a:gd name="connsiteY13" fmla="*/ 610713 h 1470174"/>
                <a:gd name="connsiteX14" fmla="*/ 4777109 w 5374718"/>
                <a:gd name="connsiteY14" fmla="*/ 360787 h 1470174"/>
                <a:gd name="connsiteX15" fmla="*/ 4981938 w 5374718"/>
                <a:gd name="connsiteY15" fmla="*/ 360787 h 1470174"/>
                <a:gd name="connsiteX16" fmla="*/ 4981938 w 5374718"/>
                <a:gd name="connsiteY16" fmla="*/ 610713 h 1470174"/>
                <a:gd name="connsiteX17" fmla="*/ 5057938 w 5374718"/>
                <a:gd name="connsiteY17" fmla="*/ 610713 h 1470174"/>
                <a:gd name="connsiteX18" fmla="*/ 5057938 w 5374718"/>
                <a:gd name="connsiteY18" fmla="*/ 862041 h 1470174"/>
                <a:gd name="connsiteX19" fmla="*/ 5124054 w 5374718"/>
                <a:gd name="connsiteY19" fmla="*/ 862041 h 1470174"/>
                <a:gd name="connsiteX20" fmla="*/ 5124054 w 5374718"/>
                <a:gd name="connsiteY20" fmla="*/ 631527 h 1470174"/>
                <a:gd name="connsiteX21" fmla="*/ 5200054 w 5374718"/>
                <a:gd name="connsiteY21" fmla="*/ 631527 h 1470174"/>
                <a:gd name="connsiteX22" fmla="*/ 5200054 w 5374718"/>
                <a:gd name="connsiteY22" fmla="*/ 503922 h 1470174"/>
                <a:gd name="connsiteX23" fmla="*/ 5359438 w 5374718"/>
                <a:gd name="connsiteY23" fmla="*/ 503922 h 1470174"/>
                <a:gd name="connsiteX24" fmla="*/ 5359438 w 5374718"/>
                <a:gd name="connsiteY24" fmla="*/ 862041 h 1470174"/>
                <a:gd name="connsiteX25" fmla="*/ 5359438 w 5374718"/>
                <a:gd name="connsiteY25" fmla="*/ 1309497 h 1470174"/>
                <a:gd name="connsiteX26" fmla="*/ 5374718 w 5374718"/>
                <a:gd name="connsiteY26" fmla="*/ 1309497 h 1470174"/>
                <a:gd name="connsiteX27" fmla="*/ 5374718 w 5374718"/>
                <a:gd name="connsiteY27" fmla="*/ 1470174 h 1470174"/>
                <a:gd name="connsiteX28" fmla="*/ 5359438 w 5374718"/>
                <a:gd name="connsiteY28" fmla="*/ 1470174 h 1470174"/>
                <a:gd name="connsiteX29" fmla="*/ 5359437 w 5374718"/>
                <a:gd name="connsiteY29" fmla="*/ 1470174 h 1470174"/>
                <a:gd name="connsiteX30" fmla="*/ 5200054 w 5374718"/>
                <a:gd name="connsiteY30" fmla="*/ 1470174 h 1470174"/>
                <a:gd name="connsiteX31" fmla="*/ 5124054 w 5374718"/>
                <a:gd name="connsiteY31" fmla="*/ 1470174 h 1470174"/>
                <a:gd name="connsiteX32" fmla="*/ 5057938 w 5374718"/>
                <a:gd name="connsiteY32" fmla="*/ 1470174 h 1470174"/>
                <a:gd name="connsiteX33" fmla="*/ 4981938 w 5374718"/>
                <a:gd name="connsiteY33" fmla="*/ 1470174 h 1470174"/>
                <a:gd name="connsiteX34" fmla="*/ 4777109 w 5374718"/>
                <a:gd name="connsiteY34" fmla="*/ 1470174 h 1470174"/>
                <a:gd name="connsiteX35" fmla="*/ 4701111 w 5374718"/>
                <a:gd name="connsiteY35" fmla="*/ 1470174 h 1470174"/>
                <a:gd name="connsiteX36" fmla="*/ 4654856 w 5374718"/>
                <a:gd name="connsiteY36" fmla="*/ 1470174 h 1470174"/>
                <a:gd name="connsiteX37" fmla="*/ 4594233 w 5374718"/>
                <a:gd name="connsiteY37" fmla="*/ 1470174 h 1470174"/>
                <a:gd name="connsiteX38" fmla="*/ 4472686 w 5374718"/>
                <a:gd name="connsiteY38" fmla="*/ 1470174 h 1470174"/>
                <a:gd name="connsiteX39" fmla="*/ 4426530 w 5374718"/>
                <a:gd name="connsiteY39" fmla="*/ 1470174 h 1470174"/>
                <a:gd name="connsiteX40" fmla="*/ 4389442 w 5374718"/>
                <a:gd name="connsiteY40" fmla="*/ 1470174 h 1470174"/>
                <a:gd name="connsiteX41" fmla="*/ 4350434 w 5374718"/>
                <a:gd name="connsiteY41" fmla="*/ 1470174 h 1470174"/>
                <a:gd name="connsiteX42" fmla="*/ 4304982 w 5374718"/>
                <a:gd name="connsiteY42" fmla="*/ 1470174 h 1470174"/>
                <a:gd name="connsiteX43" fmla="*/ 4265973 w 5374718"/>
                <a:gd name="connsiteY43" fmla="*/ 1470174 h 1470174"/>
                <a:gd name="connsiteX44" fmla="*/ 4183433 w 5374718"/>
                <a:gd name="connsiteY44" fmla="*/ 1470174 h 1470174"/>
                <a:gd name="connsiteX45" fmla="*/ 4019702 w 5374718"/>
                <a:gd name="connsiteY45" fmla="*/ 1470174 h 1470174"/>
                <a:gd name="connsiteX46" fmla="*/ 3897447 w 5374718"/>
                <a:gd name="connsiteY46" fmla="*/ 1470174 h 1470174"/>
                <a:gd name="connsiteX47" fmla="*/ 3833559 w 5374718"/>
                <a:gd name="connsiteY47" fmla="*/ 1470174 h 1470174"/>
                <a:gd name="connsiteX48" fmla="*/ 3773978 w 5374718"/>
                <a:gd name="connsiteY48" fmla="*/ 1470174 h 1470174"/>
                <a:gd name="connsiteX49" fmla="*/ 3757560 w 5374718"/>
                <a:gd name="connsiteY49" fmla="*/ 1470174 h 1470174"/>
                <a:gd name="connsiteX50" fmla="*/ 3413633 w 5374718"/>
                <a:gd name="connsiteY50" fmla="*/ 1470174 h 1470174"/>
                <a:gd name="connsiteX51" fmla="*/ 3372223 w 5374718"/>
                <a:gd name="connsiteY51" fmla="*/ 1470174 h 1470174"/>
                <a:gd name="connsiteX52" fmla="*/ 3338811 w 5374718"/>
                <a:gd name="connsiteY52" fmla="*/ 1470174 h 1470174"/>
                <a:gd name="connsiteX53" fmla="*/ 3250675 w 5374718"/>
                <a:gd name="connsiteY53" fmla="*/ 1470174 h 1470174"/>
                <a:gd name="connsiteX54" fmla="*/ 3120696 w 5374718"/>
                <a:gd name="connsiteY54" fmla="*/ 1470174 h 1470174"/>
                <a:gd name="connsiteX55" fmla="*/ 3053615 w 5374718"/>
                <a:gd name="connsiteY55" fmla="*/ 1470174 h 1470174"/>
                <a:gd name="connsiteX56" fmla="*/ 2887014 w 5374718"/>
                <a:gd name="connsiteY56" fmla="*/ 1470174 h 1470174"/>
                <a:gd name="connsiteX57" fmla="*/ 2835500 w 5374718"/>
                <a:gd name="connsiteY57" fmla="*/ 1470174 h 1470174"/>
                <a:gd name="connsiteX58" fmla="*/ 2765466 w 5374718"/>
                <a:gd name="connsiteY58" fmla="*/ 1470174 h 1470174"/>
                <a:gd name="connsiteX59" fmla="*/ 2522371 w 5374718"/>
                <a:gd name="connsiteY59" fmla="*/ 1470174 h 1470174"/>
                <a:gd name="connsiteX60" fmla="*/ 2470731 w 5374718"/>
                <a:gd name="connsiteY60" fmla="*/ 1470174 h 1470174"/>
                <a:gd name="connsiteX61" fmla="*/ 2329296 w 5374718"/>
                <a:gd name="connsiteY61" fmla="*/ 1470174 h 1470174"/>
                <a:gd name="connsiteX62" fmla="*/ 2247922 w 5374718"/>
                <a:gd name="connsiteY62" fmla="*/ 1470174 h 1470174"/>
                <a:gd name="connsiteX63" fmla="*/ 2196218 w 5374718"/>
                <a:gd name="connsiteY63" fmla="*/ 1470174 h 1470174"/>
                <a:gd name="connsiteX64" fmla="*/ 2106088 w 5374718"/>
                <a:gd name="connsiteY64" fmla="*/ 1470174 h 1470174"/>
                <a:gd name="connsiteX65" fmla="*/ 2094083 w 5374718"/>
                <a:gd name="connsiteY65" fmla="*/ 1470174 h 1470174"/>
                <a:gd name="connsiteX66" fmla="*/ 2011624 w 5374718"/>
                <a:gd name="connsiteY66" fmla="*/ 1470174 h 1470174"/>
                <a:gd name="connsiteX67" fmla="*/ 1941591 w 5374718"/>
                <a:gd name="connsiteY67" fmla="*/ 1470174 h 1470174"/>
                <a:gd name="connsiteX68" fmla="*/ 1832706 w 5374718"/>
                <a:gd name="connsiteY68" fmla="*/ 1470174 h 1470174"/>
                <a:gd name="connsiteX69" fmla="*/ 1665038 w 5374718"/>
                <a:gd name="connsiteY69" fmla="*/ 1470174 h 1470174"/>
                <a:gd name="connsiteX70" fmla="*/ 1623973 w 5374718"/>
                <a:gd name="connsiteY70" fmla="*/ 1470174 h 1470174"/>
                <a:gd name="connsiteX71" fmla="*/ 1541974 w 5374718"/>
                <a:gd name="connsiteY71" fmla="*/ 1470174 h 1470174"/>
                <a:gd name="connsiteX72" fmla="*/ 1439357 w 5374718"/>
                <a:gd name="connsiteY72" fmla="*/ 1470174 h 1470174"/>
                <a:gd name="connsiteX73" fmla="*/ 1357816 w 5374718"/>
                <a:gd name="connsiteY73" fmla="*/ 1470174 h 1470174"/>
                <a:gd name="connsiteX74" fmla="*/ 1236268 w 5374718"/>
                <a:gd name="connsiteY74" fmla="*/ 1470174 h 1470174"/>
                <a:gd name="connsiteX75" fmla="*/ 1044891 w 5374718"/>
                <a:gd name="connsiteY75" fmla="*/ 1470174 h 1470174"/>
                <a:gd name="connsiteX76" fmla="*/ 1036389 w 5374718"/>
                <a:gd name="connsiteY76" fmla="*/ 1470174 h 1470174"/>
                <a:gd name="connsiteX77" fmla="*/ 980910 w 5374718"/>
                <a:gd name="connsiteY77" fmla="*/ 1470174 h 1470174"/>
                <a:gd name="connsiteX78" fmla="*/ 913325 w 5374718"/>
                <a:gd name="connsiteY78" fmla="*/ 1470174 h 1470174"/>
                <a:gd name="connsiteX79" fmla="*/ 829808 w 5374718"/>
                <a:gd name="connsiteY79" fmla="*/ 1470174 h 1470174"/>
                <a:gd name="connsiteX80" fmla="*/ 739679 w 5374718"/>
                <a:gd name="connsiteY80" fmla="*/ 1470174 h 1470174"/>
                <a:gd name="connsiteX81" fmla="*/ 471066 w 5374718"/>
                <a:gd name="connsiteY81" fmla="*/ 1470174 h 1470174"/>
                <a:gd name="connsiteX82" fmla="*/ 380937 w 5374718"/>
                <a:gd name="connsiteY82" fmla="*/ 1470174 h 1470174"/>
                <a:gd name="connsiteX83" fmla="*/ 280961 w 5374718"/>
                <a:gd name="connsiteY83" fmla="*/ 1470174 h 1470174"/>
                <a:gd name="connsiteX84" fmla="*/ 203986 w 5374718"/>
                <a:gd name="connsiteY84" fmla="*/ 1470174 h 1470174"/>
                <a:gd name="connsiteX85" fmla="*/ 0 w 5374718"/>
                <a:gd name="connsiteY85" fmla="*/ 1470174 h 1470174"/>
                <a:gd name="connsiteX86" fmla="*/ 0 w 5374718"/>
                <a:gd name="connsiteY86" fmla="*/ 1309497 h 1470174"/>
                <a:gd name="connsiteX87" fmla="*/ 0 w 5374718"/>
                <a:gd name="connsiteY87" fmla="*/ 1096030 h 1470174"/>
                <a:gd name="connsiteX88" fmla="*/ 101993 w 5374718"/>
                <a:gd name="connsiteY88" fmla="*/ 932060 h 1470174"/>
                <a:gd name="connsiteX89" fmla="*/ 203986 w 5374718"/>
                <a:gd name="connsiteY89" fmla="*/ 1096030 h 1470174"/>
                <a:gd name="connsiteX90" fmla="*/ 203986 w 5374718"/>
                <a:gd name="connsiteY90" fmla="*/ 1309497 h 1470174"/>
                <a:gd name="connsiteX91" fmla="*/ 280961 w 5374718"/>
                <a:gd name="connsiteY91" fmla="*/ 1309497 h 1470174"/>
                <a:gd name="connsiteX92" fmla="*/ 280961 w 5374718"/>
                <a:gd name="connsiteY92" fmla="*/ 1092484 h 1470174"/>
                <a:gd name="connsiteX93" fmla="*/ 380937 w 5374718"/>
                <a:gd name="connsiteY93" fmla="*/ 1092484 h 1470174"/>
                <a:gd name="connsiteX94" fmla="*/ 380937 w 5374718"/>
                <a:gd name="connsiteY94" fmla="*/ 1309497 h 1470174"/>
                <a:gd name="connsiteX95" fmla="*/ 471066 w 5374718"/>
                <a:gd name="connsiteY95" fmla="*/ 1309497 h 1470174"/>
                <a:gd name="connsiteX96" fmla="*/ 471066 w 5374718"/>
                <a:gd name="connsiteY96" fmla="*/ 959235 h 1470174"/>
                <a:gd name="connsiteX97" fmla="*/ 532690 w 5374718"/>
                <a:gd name="connsiteY97" fmla="*/ 959235 h 1470174"/>
                <a:gd name="connsiteX98" fmla="*/ 532690 w 5374718"/>
                <a:gd name="connsiteY98" fmla="*/ 814118 h 1470174"/>
                <a:gd name="connsiteX99" fmla="*/ 584025 w 5374718"/>
                <a:gd name="connsiteY99" fmla="*/ 774781 h 1470174"/>
                <a:gd name="connsiteX100" fmla="*/ 635359 w 5374718"/>
                <a:gd name="connsiteY100" fmla="*/ 814118 h 1470174"/>
                <a:gd name="connsiteX101" fmla="*/ 635359 w 5374718"/>
                <a:gd name="connsiteY101" fmla="*/ 959235 h 1470174"/>
                <a:gd name="connsiteX102" fmla="*/ 739679 w 5374718"/>
                <a:gd name="connsiteY102" fmla="*/ 959235 h 1470174"/>
                <a:gd name="connsiteX103" fmla="*/ 739679 w 5374718"/>
                <a:gd name="connsiteY103" fmla="*/ 1309497 h 1470174"/>
                <a:gd name="connsiteX104" fmla="*/ 829808 w 5374718"/>
                <a:gd name="connsiteY104" fmla="*/ 1309497 h 1470174"/>
                <a:gd name="connsiteX105" fmla="*/ 829808 w 5374718"/>
                <a:gd name="connsiteY105" fmla="*/ 1095283 h 1470174"/>
                <a:gd name="connsiteX106" fmla="*/ 913325 w 5374718"/>
                <a:gd name="connsiteY106" fmla="*/ 1095283 h 1470174"/>
                <a:gd name="connsiteX107" fmla="*/ 913325 w 5374718"/>
                <a:gd name="connsiteY107" fmla="*/ 831336 h 1470174"/>
                <a:gd name="connsiteX108" fmla="*/ 980910 w 5374718"/>
                <a:gd name="connsiteY108" fmla="*/ 831336 h 1470174"/>
                <a:gd name="connsiteX109" fmla="*/ 980910 w 5374718"/>
                <a:gd name="connsiteY109" fmla="*/ 677774 h 1470174"/>
                <a:gd name="connsiteX110" fmla="*/ 1059480 w 5374718"/>
                <a:gd name="connsiteY110" fmla="*/ 677774 h 1470174"/>
                <a:gd name="connsiteX111" fmla="*/ 1201354 w 5374718"/>
                <a:gd name="connsiteY111" fmla="*/ 569059 h 1470174"/>
                <a:gd name="connsiteX112" fmla="*/ 1357816 w 5374718"/>
                <a:gd name="connsiteY112" fmla="*/ 688953 h 1470174"/>
                <a:gd name="connsiteX113" fmla="*/ 1357816 w 5374718"/>
                <a:gd name="connsiteY113" fmla="*/ 1095283 h 1470174"/>
                <a:gd name="connsiteX114" fmla="*/ 1439357 w 5374718"/>
                <a:gd name="connsiteY114" fmla="*/ 1095283 h 1470174"/>
                <a:gd name="connsiteX115" fmla="*/ 1439357 w 5374718"/>
                <a:gd name="connsiteY115" fmla="*/ 922465 h 1470174"/>
                <a:gd name="connsiteX116" fmla="*/ 1541974 w 5374718"/>
                <a:gd name="connsiteY116" fmla="*/ 922465 h 1470174"/>
                <a:gd name="connsiteX117" fmla="*/ 1541974 w 5374718"/>
                <a:gd name="connsiteY117" fmla="*/ 831336 h 1470174"/>
                <a:gd name="connsiteX118" fmla="*/ 1623973 w 5374718"/>
                <a:gd name="connsiteY118" fmla="*/ 831336 h 1470174"/>
                <a:gd name="connsiteX119" fmla="*/ 1623973 w 5374718"/>
                <a:gd name="connsiteY119" fmla="*/ 556574 h 1470174"/>
                <a:gd name="connsiteX120" fmla="*/ 1832706 w 5374718"/>
                <a:gd name="connsiteY120" fmla="*/ 556574 h 1470174"/>
                <a:gd name="connsiteX121" fmla="*/ 1832706 w 5374718"/>
                <a:gd name="connsiteY121" fmla="*/ 922465 h 1470174"/>
                <a:gd name="connsiteX122" fmla="*/ 1941591 w 5374718"/>
                <a:gd name="connsiteY122" fmla="*/ 922465 h 1470174"/>
                <a:gd name="connsiteX123" fmla="*/ 1941591 w 5374718"/>
                <a:gd name="connsiteY123" fmla="*/ 1095283 h 1470174"/>
                <a:gd name="connsiteX124" fmla="*/ 2011624 w 5374718"/>
                <a:gd name="connsiteY124" fmla="*/ 1095283 h 1470174"/>
                <a:gd name="connsiteX125" fmla="*/ 2011624 w 5374718"/>
                <a:gd name="connsiteY125" fmla="*/ 721611 h 1470174"/>
                <a:gd name="connsiteX126" fmla="*/ 2094083 w 5374718"/>
                <a:gd name="connsiteY126" fmla="*/ 721611 h 1470174"/>
                <a:gd name="connsiteX127" fmla="*/ 2094083 w 5374718"/>
                <a:gd name="connsiteY127" fmla="*/ 1095283 h 1470174"/>
                <a:gd name="connsiteX128" fmla="*/ 2106088 w 5374718"/>
                <a:gd name="connsiteY128" fmla="*/ 1095283 h 1470174"/>
                <a:gd name="connsiteX129" fmla="*/ 2106088 w 5374718"/>
                <a:gd name="connsiteY129" fmla="*/ 1309497 h 1470174"/>
                <a:gd name="connsiteX130" fmla="*/ 2196218 w 5374718"/>
                <a:gd name="connsiteY130" fmla="*/ 1309497 h 1470174"/>
                <a:gd name="connsiteX131" fmla="*/ 2196218 w 5374718"/>
                <a:gd name="connsiteY131" fmla="*/ 1012892 h 1470174"/>
                <a:gd name="connsiteX132" fmla="*/ 2247922 w 5374718"/>
                <a:gd name="connsiteY132" fmla="*/ 1012892 h 1470174"/>
                <a:gd name="connsiteX133" fmla="*/ 2247922 w 5374718"/>
                <a:gd name="connsiteY133" fmla="*/ 677074 h 1470174"/>
                <a:gd name="connsiteX134" fmla="*/ 2359327 w 5374718"/>
                <a:gd name="connsiteY134" fmla="*/ 591707 h 1470174"/>
                <a:gd name="connsiteX135" fmla="*/ 2470731 w 5374718"/>
                <a:gd name="connsiteY135" fmla="*/ 677074 h 1470174"/>
                <a:gd name="connsiteX136" fmla="*/ 2470731 w 5374718"/>
                <a:gd name="connsiteY136" fmla="*/ 862041 h 1470174"/>
                <a:gd name="connsiteX137" fmla="*/ 2522371 w 5374718"/>
                <a:gd name="connsiteY137" fmla="*/ 862041 h 1470174"/>
                <a:gd name="connsiteX138" fmla="*/ 2522371 w 5374718"/>
                <a:gd name="connsiteY138" fmla="*/ 1012892 h 1470174"/>
                <a:gd name="connsiteX139" fmla="*/ 2765466 w 5374718"/>
                <a:gd name="connsiteY139" fmla="*/ 1012892 h 1470174"/>
                <a:gd name="connsiteX140" fmla="*/ 2765466 w 5374718"/>
                <a:gd name="connsiteY140" fmla="*/ 690259 h 1470174"/>
                <a:gd name="connsiteX141" fmla="*/ 2835500 w 5374718"/>
                <a:gd name="connsiteY141" fmla="*/ 690259 h 1470174"/>
                <a:gd name="connsiteX142" fmla="*/ 2835500 w 5374718"/>
                <a:gd name="connsiteY142" fmla="*/ 541512 h 1470174"/>
                <a:gd name="connsiteX143" fmla="*/ 2887014 w 5374718"/>
                <a:gd name="connsiteY143" fmla="*/ 541512 h 1470174"/>
                <a:gd name="connsiteX144" fmla="*/ 2887014 w 5374718"/>
                <a:gd name="connsiteY144" fmla="*/ 360786 h 1470174"/>
                <a:gd name="connsiteX145" fmla="*/ 3250675 w 5374718"/>
                <a:gd name="connsiteY145" fmla="*/ 360786 h 1470174"/>
                <a:gd name="connsiteX146" fmla="*/ 3250675 w 5374718"/>
                <a:gd name="connsiteY146" fmla="*/ 541512 h 1470174"/>
                <a:gd name="connsiteX147" fmla="*/ 3338811 w 5374718"/>
                <a:gd name="connsiteY147" fmla="*/ 541512 h 1470174"/>
                <a:gd name="connsiteX148" fmla="*/ 3338811 w 5374718"/>
                <a:gd name="connsiteY148" fmla="*/ 1012892 h 1470174"/>
                <a:gd name="connsiteX149" fmla="*/ 3372223 w 5374718"/>
                <a:gd name="connsiteY149" fmla="*/ 1012892 h 1470174"/>
                <a:gd name="connsiteX150" fmla="*/ 3372223 w 5374718"/>
                <a:gd name="connsiteY150" fmla="*/ 1309497 h 1470174"/>
                <a:gd name="connsiteX151" fmla="*/ 3413633 w 5374718"/>
                <a:gd name="connsiteY151" fmla="*/ 1309497 h 1470174"/>
                <a:gd name="connsiteX152" fmla="*/ 3413633 w 5374718"/>
                <a:gd name="connsiteY152" fmla="*/ 822033 h 1470174"/>
                <a:gd name="connsiteX153" fmla="*/ 3585597 w 5374718"/>
                <a:gd name="connsiteY153" fmla="*/ 690261 h 1470174"/>
                <a:gd name="connsiteX154" fmla="*/ 3757560 w 5374718"/>
                <a:gd name="connsiteY154" fmla="*/ 822033 h 1470174"/>
                <a:gd name="connsiteX155" fmla="*/ 3757560 w 5374718"/>
                <a:gd name="connsiteY155" fmla="*/ 1309497 h 1470174"/>
                <a:gd name="connsiteX156" fmla="*/ 3773978 w 5374718"/>
                <a:gd name="connsiteY156" fmla="*/ 1309497 h 1470174"/>
                <a:gd name="connsiteX157" fmla="*/ 3773978 w 5374718"/>
                <a:gd name="connsiteY157" fmla="*/ 679476 h 1470174"/>
                <a:gd name="connsiteX158" fmla="*/ 3833559 w 5374718"/>
                <a:gd name="connsiteY158" fmla="*/ 679476 h 1470174"/>
                <a:gd name="connsiteX159" fmla="*/ 3833559 w 5374718"/>
                <a:gd name="connsiteY159" fmla="*/ 348302 h 1470174"/>
                <a:gd name="connsiteX160" fmla="*/ 4019702 w 5374718"/>
                <a:gd name="connsiteY160" fmla="*/ 348302 h 1470174"/>
                <a:gd name="connsiteX161" fmla="*/ 4019702 w 5374718"/>
                <a:gd name="connsiteY161" fmla="*/ 126717 h 147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374718" h="1470174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679476"/>
                  </a:lnTo>
                  <a:lnTo>
                    <a:pt x="4389442" y="679476"/>
                  </a:lnTo>
                  <a:lnTo>
                    <a:pt x="4389442" y="862041"/>
                  </a:lnTo>
                  <a:lnTo>
                    <a:pt x="4426530" y="862041"/>
                  </a:lnTo>
                  <a:lnTo>
                    <a:pt x="4426530" y="303819"/>
                  </a:lnTo>
                  <a:lnTo>
                    <a:pt x="4472686" y="303819"/>
                  </a:lnTo>
                  <a:lnTo>
                    <a:pt x="4472686" y="167798"/>
                  </a:lnTo>
                  <a:lnTo>
                    <a:pt x="4654856" y="167798"/>
                  </a:lnTo>
                  <a:lnTo>
                    <a:pt x="4654856" y="303819"/>
                  </a:lnTo>
                  <a:lnTo>
                    <a:pt x="4701111" y="303819"/>
                  </a:lnTo>
                  <a:lnTo>
                    <a:pt x="4701111" y="610713"/>
                  </a:lnTo>
                  <a:lnTo>
                    <a:pt x="4777109" y="610713"/>
                  </a:lnTo>
                  <a:lnTo>
                    <a:pt x="4777109" y="360787"/>
                  </a:lnTo>
                  <a:lnTo>
                    <a:pt x="4981938" y="360787"/>
                  </a:lnTo>
                  <a:lnTo>
                    <a:pt x="4981938" y="610713"/>
                  </a:lnTo>
                  <a:lnTo>
                    <a:pt x="5057938" y="610713"/>
                  </a:lnTo>
                  <a:lnTo>
                    <a:pt x="5057938" y="862041"/>
                  </a:lnTo>
                  <a:lnTo>
                    <a:pt x="5124054" y="862041"/>
                  </a:lnTo>
                  <a:lnTo>
                    <a:pt x="5124054" y="631527"/>
                  </a:lnTo>
                  <a:lnTo>
                    <a:pt x="5200054" y="631527"/>
                  </a:lnTo>
                  <a:lnTo>
                    <a:pt x="5200054" y="503922"/>
                  </a:lnTo>
                  <a:lnTo>
                    <a:pt x="5359438" y="503922"/>
                  </a:lnTo>
                  <a:lnTo>
                    <a:pt x="5359438" y="862041"/>
                  </a:lnTo>
                  <a:lnTo>
                    <a:pt x="5359438" y="1309497"/>
                  </a:lnTo>
                  <a:lnTo>
                    <a:pt x="5374718" y="1309497"/>
                  </a:lnTo>
                  <a:lnTo>
                    <a:pt x="5374718" y="1470174"/>
                  </a:lnTo>
                  <a:lnTo>
                    <a:pt x="5359438" y="1470174"/>
                  </a:lnTo>
                  <a:lnTo>
                    <a:pt x="5359437" y="1470174"/>
                  </a:lnTo>
                  <a:lnTo>
                    <a:pt x="5200054" y="1470174"/>
                  </a:lnTo>
                  <a:lnTo>
                    <a:pt x="5124054" y="1470174"/>
                  </a:lnTo>
                  <a:lnTo>
                    <a:pt x="5057938" y="1470174"/>
                  </a:lnTo>
                  <a:lnTo>
                    <a:pt x="4981938" y="1470174"/>
                  </a:lnTo>
                  <a:lnTo>
                    <a:pt x="4777109" y="1470174"/>
                  </a:lnTo>
                  <a:lnTo>
                    <a:pt x="4701111" y="1470174"/>
                  </a:lnTo>
                  <a:lnTo>
                    <a:pt x="4654856" y="1470174"/>
                  </a:lnTo>
                  <a:lnTo>
                    <a:pt x="4594233" y="1470174"/>
                  </a:lnTo>
                  <a:lnTo>
                    <a:pt x="4472686" y="1470174"/>
                  </a:lnTo>
                  <a:lnTo>
                    <a:pt x="4426530" y="1470174"/>
                  </a:lnTo>
                  <a:lnTo>
                    <a:pt x="4389442" y="1470174"/>
                  </a:lnTo>
                  <a:lnTo>
                    <a:pt x="4350434" y="1470174"/>
                  </a:lnTo>
                  <a:lnTo>
                    <a:pt x="4304982" y="1470174"/>
                  </a:lnTo>
                  <a:lnTo>
                    <a:pt x="4265973" y="1470174"/>
                  </a:lnTo>
                  <a:lnTo>
                    <a:pt x="4183433" y="1470174"/>
                  </a:lnTo>
                  <a:lnTo>
                    <a:pt x="4019702" y="1470174"/>
                  </a:lnTo>
                  <a:lnTo>
                    <a:pt x="3897447" y="1470174"/>
                  </a:lnTo>
                  <a:lnTo>
                    <a:pt x="3833559" y="1470174"/>
                  </a:lnTo>
                  <a:lnTo>
                    <a:pt x="3773978" y="1470174"/>
                  </a:lnTo>
                  <a:lnTo>
                    <a:pt x="3757560" y="1470174"/>
                  </a:lnTo>
                  <a:lnTo>
                    <a:pt x="3413633" y="1470174"/>
                  </a:lnTo>
                  <a:lnTo>
                    <a:pt x="3372223" y="1470174"/>
                  </a:lnTo>
                  <a:lnTo>
                    <a:pt x="3338811" y="1470174"/>
                  </a:lnTo>
                  <a:lnTo>
                    <a:pt x="3250675" y="1470174"/>
                  </a:lnTo>
                  <a:lnTo>
                    <a:pt x="3120696" y="1470174"/>
                  </a:lnTo>
                  <a:lnTo>
                    <a:pt x="3053615" y="1470174"/>
                  </a:lnTo>
                  <a:lnTo>
                    <a:pt x="2887014" y="1470174"/>
                  </a:lnTo>
                  <a:lnTo>
                    <a:pt x="2835500" y="1470174"/>
                  </a:lnTo>
                  <a:lnTo>
                    <a:pt x="2765466" y="1470174"/>
                  </a:lnTo>
                  <a:lnTo>
                    <a:pt x="2522371" y="1470174"/>
                  </a:lnTo>
                  <a:lnTo>
                    <a:pt x="2470731" y="1470174"/>
                  </a:lnTo>
                  <a:lnTo>
                    <a:pt x="2329296" y="1470174"/>
                  </a:lnTo>
                  <a:lnTo>
                    <a:pt x="2247922" y="1470174"/>
                  </a:lnTo>
                  <a:lnTo>
                    <a:pt x="2196218" y="1470174"/>
                  </a:lnTo>
                  <a:lnTo>
                    <a:pt x="2106088" y="1470174"/>
                  </a:lnTo>
                  <a:lnTo>
                    <a:pt x="2094083" y="1470174"/>
                  </a:lnTo>
                  <a:lnTo>
                    <a:pt x="2011624" y="1470174"/>
                  </a:lnTo>
                  <a:lnTo>
                    <a:pt x="1941591" y="1470174"/>
                  </a:lnTo>
                  <a:lnTo>
                    <a:pt x="1832706" y="1470174"/>
                  </a:lnTo>
                  <a:lnTo>
                    <a:pt x="1665038" y="1470174"/>
                  </a:lnTo>
                  <a:lnTo>
                    <a:pt x="1623973" y="1470174"/>
                  </a:lnTo>
                  <a:lnTo>
                    <a:pt x="1541974" y="1470174"/>
                  </a:lnTo>
                  <a:lnTo>
                    <a:pt x="1439357" y="1470174"/>
                  </a:lnTo>
                  <a:lnTo>
                    <a:pt x="1357816" y="1470174"/>
                  </a:lnTo>
                  <a:lnTo>
                    <a:pt x="1236268" y="1470174"/>
                  </a:lnTo>
                  <a:lnTo>
                    <a:pt x="1044891" y="1470174"/>
                  </a:lnTo>
                  <a:lnTo>
                    <a:pt x="1036389" y="1470174"/>
                  </a:lnTo>
                  <a:lnTo>
                    <a:pt x="980910" y="1470174"/>
                  </a:lnTo>
                  <a:lnTo>
                    <a:pt x="913325" y="1470174"/>
                  </a:lnTo>
                  <a:lnTo>
                    <a:pt x="829808" y="1470174"/>
                  </a:lnTo>
                  <a:lnTo>
                    <a:pt x="739679" y="1470174"/>
                  </a:lnTo>
                  <a:lnTo>
                    <a:pt x="471066" y="1470174"/>
                  </a:lnTo>
                  <a:lnTo>
                    <a:pt x="380937" y="1470174"/>
                  </a:lnTo>
                  <a:lnTo>
                    <a:pt x="280961" y="1470174"/>
                  </a:lnTo>
                  <a:lnTo>
                    <a:pt x="203986" y="1470174"/>
                  </a:lnTo>
                  <a:lnTo>
                    <a:pt x="0" y="1470174"/>
                  </a:lnTo>
                  <a:lnTo>
                    <a:pt x="0" y="1309497"/>
                  </a:lnTo>
                  <a:lnTo>
                    <a:pt x="0" y="1096030"/>
                  </a:lnTo>
                  <a:lnTo>
                    <a:pt x="101993" y="932060"/>
                  </a:lnTo>
                  <a:lnTo>
                    <a:pt x="203986" y="1096030"/>
                  </a:lnTo>
                  <a:lnTo>
                    <a:pt x="203986" y="1309497"/>
                  </a:lnTo>
                  <a:lnTo>
                    <a:pt x="280961" y="1309497"/>
                  </a:lnTo>
                  <a:lnTo>
                    <a:pt x="280961" y="1092484"/>
                  </a:lnTo>
                  <a:lnTo>
                    <a:pt x="380937" y="1092484"/>
                  </a:lnTo>
                  <a:lnTo>
                    <a:pt x="380937" y="1309497"/>
                  </a:lnTo>
                  <a:lnTo>
                    <a:pt x="471066" y="1309497"/>
                  </a:lnTo>
                  <a:lnTo>
                    <a:pt x="471066" y="959235"/>
                  </a:lnTo>
                  <a:lnTo>
                    <a:pt x="532690" y="959235"/>
                  </a:lnTo>
                  <a:lnTo>
                    <a:pt x="532690" y="814118"/>
                  </a:lnTo>
                  <a:lnTo>
                    <a:pt x="584025" y="774781"/>
                  </a:lnTo>
                  <a:lnTo>
                    <a:pt x="635359" y="814118"/>
                  </a:lnTo>
                  <a:lnTo>
                    <a:pt x="635359" y="959235"/>
                  </a:lnTo>
                  <a:lnTo>
                    <a:pt x="739679" y="959235"/>
                  </a:lnTo>
                  <a:lnTo>
                    <a:pt x="739679" y="1309497"/>
                  </a:lnTo>
                  <a:lnTo>
                    <a:pt x="829808" y="1309497"/>
                  </a:lnTo>
                  <a:lnTo>
                    <a:pt x="829808" y="1095283"/>
                  </a:lnTo>
                  <a:lnTo>
                    <a:pt x="913325" y="1095283"/>
                  </a:lnTo>
                  <a:lnTo>
                    <a:pt x="913325" y="831336"/>
                  </a:lnTo>
                  <a:lnTo>
                    <a:pt x="980910" y="831336"/>
                  </a:lnTo>
                  <a:lnTo>
                    <a:pt x="980910" y="677774"/>
                  </a:lnTo>
                  <a:lnTo>
                    <a:pt x="1059480" y="677774"/>
                  </a:lnTo>
                  <a:lnTo>
                    <a:pt x="1201354" y="569059"/>
                  </a:lnTo>
                  <a:lnTo>
                    <a:pt x="1357816" y="688953"/>
                  </a:lnTo>
                  <a:lnTo>
                    <a:pt x="1357816" y="1095283"/>
                  </a:lnTo>
                  <a:lnTo>
                    <a:pt x="1439357" y="1095283"/>
                  </a:lnTo>
                  <a:lnTo>
                    <a:pt x="1439357" y="922465"/>
                  </a:lnTo>
                  <a:lnTo>
                    <a:pt x="1541974" y="922465"/>
                  </a:lnTo>
                  <a:lnTo>
                    <a:pt x="1541974" y="831336"/>
                  </a:lnTo>
                  <a:lnTo>
                    <a:pt x="1623973" y="831336"/>
                  </a:lnTo>
                  <a:lnTo>
                    <a:pt x="1623973" y="556574"/>
                  </a:lnTo>
                  <a:lnTo>
                    <a:pt x="1832706" y="556574"/>
                  </a:lnTo>
                  <a:lnTo>
                    <a:pt x="1832706" y="922465"/>
                  </a:lnTo>
                  <a:lnTo>
                    <a:pt x="1941591" y="922465"/>
                  </a:lnTo>
                  <a:lnTo>
                    <a:pt x="1941591" y="1095283"/>
                  </a:lnTo>
                  <a:lnTo>
                    <a:pt x="2011624" y="1095283"/>
                  </a:lnTo>
                  <a:lnTo>
                    <a:pt x="2011624" y="721611"/>
                  </a:lnTo>
                  <a:lnTo>
                    <a:pt x="2094083" y="721611"/>
                  </a:lnTo>
                  <a:lnTo>
                    <a:pt x="2094083" y="1095283"/>
                  </a:lnTo>
                  <a:lnTo>
                    <a:pt x="2106088" y="1095283"/>
                  </a:lnTo>
                  <a:lnTo>
                    <a:pt x="2106088" y="1309497"/>
                  </a:lnTo>
                  <a:lnTo>
                    <a:pt x="2196218" y="1309497"/>
                  </a:lnTo>
                  <a:lnTo>
                    <a:pt x="2196218" y="1012892"/>
                  </a:lnTo>
                  <a:lnTo>
                    <a:pt x="2247922" y="1012892"/>
                  </a:lnTo>
                  <a:lnTo>
                    <a:pt x="2247922" y="677074"/>
                  </a:lnTo>
                  <a:lnTo>
                    <a:pt x="2359327" y="591707"/>
                  </a:lnTo>
                  <a:lnTo>
                    <a:pt x="2470731" y="677074"/>
                  </a:lnTo>
                  <a:lnTo>
                    <a:pt x="2470731" y="862041"/>
                  </a:lnTo>
                  <a:lnTo>
                    <a:pt x="2522371" y="862041"/>
                  </a:lnTo>
                  <a:lnTo>
                    <a:pt x="2522371" y="1012892"/>
                  </a:lnTo>
                  <a:lnTo>
                    <a:pt x="2765466" y="1012892"/>
                  </a:lnTo>
                  <a:lnTo>
                    <a:pt x="2765466" y="690259"/>
                  </a:lnTo>
                  <a:lnTo>
                    <a:pt x="2835500" y="690259"/>
                  </a:lnTo>
                  <a:lnTo>
                    <a:pt x="2835500" y="541512"/>
                  </a:lnTo>
                  <a:lnTo>
                    <a:pt x="2887014" y="541512"/>
                  </a:lnTo>
                  <a:lnTo>
                    <a:pt x="2887014" y="360786"/>
                  </a:lnTo>
                  <a:lnTo>
                    <a:pt x="3250675" y="360786"/>
                  </a:lnTo>
                  <a:lnTo>
                    <a:pt x="3250675" y="541512"/>
                  </a:lnTo>
                  <a:lnTo>
                    <a:pt x="3338811" y="541512"/>
                  </a:lnTo>
                  <a:lnTo>
                    <a:pt x="3338811" y="1012892"/>
                  </a:lnTo>
                  <a:lnTo>
                    <a:pt x="3372223" y="1012892"/>
                  </a:lnTo>
                  <a:lnTo>
                    <a:pt x="3372223" y="1309497"/>
                  </a:lnTo>
                  <a:lnTo>
                    <a:pt x="3413633" y="1309497"/>
                  </a:lnTo>
                  <a:lnTo>
                    <a:pt x="3413633" y="822033"/>
                  </a:lnTo>
                  <a:lnTo>
                    <a:pt x="3585597" y="690261"/>
                  </a:lnTo>
                  <a:lnTo>
                    <a:pt x="3757560" y="822033"/>
                  </a:lnTo>
                  <a:lnTo>
                    <a:pt x="3757560" y="1309497"/>
                  </a:lnTo>
                  <a:lnTo>
                    <a:pt x="3773978" y="1309497"/>
                  </a:lnTo>
                  <a:lnTo>
                    <a:pt x="3773978" y="679476"/>
                  </a:lnTo>
                  <a:lnTo>
                    <a:pt x="3833559" y="679476"/>
                  </a:lnTo>
                  <a:lnTo>
                    <a:pt x="3833559" y="348302"/>
                  </a:lnTo>
                  <a:lnTo>
                    <a:pt x="4019702" y="348302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492968" y="3362320"/>
              <a:ext cx="2721704" cy="671155"/>
            </a:xfrm>
            <a:custGeom>
              <a:avLst/>
              <a:gdLst>
                <a:gd name="connsiteX0" fmla="*/ 4185068 w 5374718"/>
                <a:gd name="connsiteY0" fmla="*/ 0 h 1834581"/>
                <a:gd name="connsiteX1" fmla="*/ 4350434 w 5374718"/>
                <a:gd name="connsiteY1" fmla="*/ 126717 h 1834581"/>
                <a:gd name="connsiteX2" fmla="*/ 4350434 w 5374718"/>
                <a:gd name="connsiteY2" fmla="*/ 847896 h 1834581"/>
                <a:gd name="connsiteX3" fmla="*/ 4389442 w 5374718"/>
                <a:gd name="connsiteY3" fmla="*/ 847896 h 1834581"/>
                <a:gd name="connsiteX4" fmla="*/ 4389442 w 5374718"/>
                <a:gd name="connsiteY4" fmla="*/ 1075712 h 1834581"/>
                <a:gd name="connsiteX5" fmla="*/ 4426530 w 5374718"/>
                <a:gd name="connsiteY5" fmla="*/ 1075712 h 1834581"/>
                <a:gd name="connsiteX6" fmla="*/ 4426530 w 5374718"/>
                <a:gd name="connsiteY6" fmla="*/ 379126 h 1834581"/>
                <a:gd name="connsiteX7" fmla="*/ 4472686 w 5374718"/>
                <a:gd name="connsiteY7" fmla="*/ 379126 h 1834581"/>
                <a:gd name="connsiteX8" fmla="*/ 4472686 w 5374718"/>
                <a:gd name="connsiteY8" fmla="*/ 209391 h 1834581"/>
                <a:gd name="connsiteX9" fmla="*/ 4654856 w 5374718"/>
                <a:gd name="connsiteY9" fmla="*/ 209391 h 1834581"/>
                <a:gd name="connsiteX10" fmla="*/ 4654856 w 5374718"/>
                <a:gd name="connsiteY10" fmla="*/ 379126 h 1834581"/>
                <a:gd name="connsiteX11" fmla="*/ 4701111 w 5374718"/>
                <a:gd name="connsiteY11" fmla="*/ 379126 h 1834581"/>
                <a:gd name="connsiteX12" fmla="*/ 4701111 w 5374718"/>
                <a:gd name="connsiteY12" fmla="*/ 762089 h 1834581"/>
                <a:gd name="connsiteX13" fmla="*/ 4777109 w 5374718"/>
                <a:gd name="connsiteY13" fmla="*/ 762089 h 1834581"/>
                <a:gd name="connsiteX14" fmla="*/ 4777109 w 5374718"/>
                <a:gd name="connsiteY14" fmla="*/ 450215 h 1834581"/>
                <a:gd name="connsiteX15" fmla="*/ 4981938 w 5374718"/>
                <a:gd name="connsiteY15" fmla="*/ 450215 h 1834581"/>
                <a:gd name="connsiteX16" fmla="*/ 4981938 w 5374718"/>
                <a:gd name="connsiteY16" fmla="*/ 762089 h 1834581"/>
                <a:gd name="connsiteX17" fmla="*/ 5057938 w 5374718"/>
                <a:gd name="connsiteY17" fmla="*/ 762089 h 1834581"/>
                <a:gd name="connsiteX18" fmla="*/ 5057938 w 5374718"/>
                <a:gd name="connsiteY18" fmla="*/ 1075712 h 1834581"/>
                <a:gd name="connsiteX19" fmla="*/ 5124054 w 5374718"/>
                <a:gd name="connsiteY19" fmla="*/ 1075712 h 1834581"/>
                <a:gd name="connsiteX20" fmla="*/ 5124054 w 5374718"/>
                <a:gd name="connsiteY20" fmla="*/ 788062 h 1834581"/>
                <a:gd name="connsiteX21" fmla="*/ 5200054 w 5374718"/>
                <a:gd name="connsiteY21" fmla="*/ 788062 h 1834581"/>
                <a:gd name="connsiteX22" fmla="*/ 5200054 w 5374718"/>
                <a:gd name="connsiteY22" fmla="*/ 628827 h 1834581"/>
                <a:gd name="connsiteX23" fmla="*/ 5359438 w 5374718"/>
                <a:gd name="connsiteY23" fmla="*/ 628827 h 1834581"/>
                <a:gd name="connsiteX24" fmla="*/ 5359438 w 5374718"/>
                <a:gd name="connsiteY24" fmla="*/ 1075712 h 1834581"/>
                <a:gd name="connsiteX25" fmla="*/ 5359438 w 5374718"/>
                <a:gd name="connsiteY25" fmla="*/ 1634078 h 1834581"/>
                <a:gd name="connsiteX26" fmla="*/ 5374718 w 5374718"/>
                <a:gd name="connsiteY26" fmla="*/ 1634078 h 1834581"/>
                <a:gd name="connsiteX27" fmla="*/ 5374718 w 5374718"/>
                <a:gd name="connsiteY27" fmla="*/ 1834581 h 1834581"/>
                <a:gd name="connsiteX28" fmla="*/ 5359438 w 5374718"/>
                <a:gd name="connsiteY28" fmla="*/ 1834581 h 1834581"/>
                <a:gd name="connsiteX29" fmla="*/ 5359437 w 5374718"/>
                <a:gd name="connsiteY29" fmla="*/ 1834581 h 1834581"/>
                <a:gd name="connsiteX30" fmla="*/ 5200054 w 5374718"/>
                <a:gd name="connsiteY30" fmla="*/ 1834581 h 1834581"/>
                <a:gd name="connsiteX31" fmla="*/ 5124054 w 5374718"/>
                <a:gd name="connsiteY31" fmla="*/ 1834581 h 1834581"/>
                <a:gd name="connsiteX32" fmla="*/ 5057938 w 5374718"/>
                <a:gd name="connsiteY32" fmla="*/ 1834581 h 1834581"/>
                <a:gd name="connsiteX33" fmla="*/ 4981938 w 5374718"/>
                <a:gd name="connsiteY33" fmla="*/ 1834581 h 1834581"/>
                <a:gd name="connsiteX34" fmla="*/ 4777109 w 5374718"/>
                <a:gd name="connsiteY34" fmla="*/ 1834581 h 1834581"/>
                <a:gd name="connsiteX35" fmla="*/ 4701111 w 5374718"/>
                <a:gd name="connsiteY35" fmla="*/ 1834581 h 1834581"/>
                <a:gd name="connsiteX36" fmla="*/ 4654856 w 5374718"/>
                <a:gd name="connsiteY36" fmla="*/ 1834581 h 1834581"/>
                <a:gd name="connsiteX37" fmla="*/ 4594233 w 5374718"/>
                <a:gd name="connsiteY37" fmla="*/ 1834581 h 1834581"/>
                <a:gd name="connsiteX38" fmla="*/ 4472686 w 5374718"/>
                <a:gd name="connsiteY38" fmla="*/ 1834581 h 1834581"/>
                <a:gd name="connsiteX39" fmla="*/ 4426530 w 5374718"/>
                <a:gd name="connsiteY39" fmla="*/ 1834581 h 1834581"/>
                <a:gd name="connsiteX40" fmla="*/ 4389442 w 5374718"/>
                <a:gd name="connsiteY40" fmla="*/ 1834581 h 1834581"/>
                <a:gd name="connsiteX41" fmla="*/ 4304982 w 5374718"/>
                <a:gd name="connsiteY41" fmla="*/ 1834581 h 1834581"/>
                <a:gd name="connsiteX42" fmla="*/ 4265973 w 5374718"/>
                <a:gd name="connsiteY42" fmla="*/ 1834581 h 1834581"/>
                <a:gd name="connsiteX43" fmla="*/ 4183433 w 5374718"/>
                <a:gd name="connsiteY43" fmla="*/ 1834581 h 1834581"/>
                <a:gd name="connsiteX44" fmla="*/ 3897447 w 5374718"/>
                <a:gd name="connsiteY44" fmla="*/ 1834581 h 1834581"/>
                <a:gd name="connsiteX45" fmla="*/ 3833559 w 5374718"/>
                <a:gd name="connsiteY45" fmla="*/ 1834581 h 1834581"/>
                <a:gd name="connsiteX46" fmla="*/ 3773978 w 5374718"/>
                <a:gd name="connsiteY46" fmla="*/ 1834581 h 1834581"/>
                <a:gd name="connsiteX47" fmla="*/ 3757560 w 5374718"/>
                <a:gd name="connsiteY47" fmla="*/ 1834581 h 1834581"/>
                <a:gd name="connsiteX48" fmla="*/ 3413633 w 5374718"/>
                <a:gd name="connsiteY48" fmla="*/ 1834581 h 1834581"/>
                <a:gd name="connsiteX49" fmla="*/ 3372223 w 5374718"/>
                <a:gd name="connsiteY49" fmla="*/ 1834581 h 1834581"/>
                <a:gd name="connsiteX50" fmla="*/ 3338811 w 5374718"/>
                <a:gd name="connsiteY50" fmla="*/ 1834581 h 1834581"/>
                <a:gd name="connsiteX51" fmla="*/ 3250675 w 5374718"/>
                <a:gd name="connsiteY51" fmla="*/ 1834581 h 1834581"/>
                <a:gd name="connsiteX52" fmla="*/ 3120696 w 5374718"/>
                <a:gd name="connsiteY52" fmla="*/ 1834581 h 1834581"/>
                <a:gd name="connsiteX53" fmla="*/ 3053615 w 5374718"/>
                <a:gd name="connsiteY53" fmla="*/ 1834581 h 1834581"/>
                <a:gd name="connsiteX54" fmla="*/ 2887014 w 5374718"/>
                <a:gd name="connsiteY54" fmla="*/ 1834581 h 1834581"/>
                <a:gd name="connsiteX55" fmla="*/ 2835500 w 5374718"/>
                <a:gd name="connsiteY55" fmla="*/ 1834581 h 1834581"/>
                <a:gd name="connsiteX56" fmla="*/ 2765466 w 5374718"/>
                <a:gd name="connsiteY56" fmla="*/ 1834581 h 1834581"/>
                <a:gd name="connsiteX57" fmla="*/ 2522371 w 5374718"/>
                <a:gd name="connsiteY57" fmla="*/ 1834581 h 1834581"/>
                <a:gd name="connsiteX58" fmla="*/ 2470731 w 5374718"/>
                <a:gd name="connsiteY58" fmla="*/ 1834581 h 1834581"/>
                <a:gd name="connsiteX59" fmla="*/ 2329296 w 5374718"/>
                <a:gd name="connsiteY59" fmla="*/ 1834581 h 1834581"/>
                <a:gd name="connsiteX60" fmla="*/ 2247922 w 5374718"/>
                <a:gd name="connsiteY60" fmla="*/ 1834581 h 1834581"/>
                <a:gd name="connsiteX61" fmla="*/ 2196218 w 5374718"/>
                <a:gd name="connsiteY61" fmla="*/ 1834581 h 1834581"/>
                <a:gd name="connsiteX62" fmla="*/ 2106088 w 5374718"/>
                <a:gd name="connsiteY62" fmla="*/ 1834581 h 1834581"/>
                <a:gd name="connsiteX63" fmla="*/ 2094083 w 5374718"/>
                <a:gd name="connsiteY63" fmla="*/ 1834581 h 1834581"/>
                <a:gd name="connsiteX64" fmla="*/ 2011624 w 5374718"/>
                <a:gd name="connsiteY64" fmla="*/ 1834581 h 1834581"/>
                <a:gd name="connsiteX65" fmla="*/ 1941591 w 5374718"/>
                <a:gd name="connsiteY65" fmla="*/ 1834581 h 1834581"/>
                <a:gd name="connsiteX66" fmla="*/ 1832706 w 5374718"/>
                <a:gd name="connsiteY66" fmla="*/ 1834581 h 1834581"/>
                <a:gd name="connsiteX67" fmla="*/ 1665038 w 5374718"/>
                <a:gd name="connsiteY67" fmla="*/ 1834581 h 1834581"/>
                <a:gd name="connsiteX68" fmla="*/ 1623973 w 5374718"/>
                <a:gd name="connsiteY68" fmla="*/ 1834581 h 1834581"/>
                <a:gd name="connsiteX69" fmla="*/ 1541974 w 5374718"/>
                <a:gd name="connsiteY69" fmla="*/ 1834581 h 1834581"/>
                <a:gd name="connsiteX70" fmla="*/ 1439357 w 5374718"/>
                <a:gd name="connsiteY70" fmla="*/ 1834581 h 1834581"/>
                <a:gd name="connsiteX71" fmla="*/ 1357816 w 5374718"/>
                <a:gd name="connsiteY71" fmla="*/ 1834581 h 1834581"/>
                <a:gd name="connsiteX72" fmla="*/ 1236268 w 5374718"/>
                <a:gd name="connsiteY72" fmla="*/ 1834581 h 1834581"/>
                <a:gd name="connsiteX73" fmla="*/ 1044891 w 5374718"/>
                <a:gd name="connsiteY73" fmla="*/ 1834581 h 1834581"/>
                <a:gd name="connsiteX74" fmla="*/ 1036389 w 5374718"/>
                <a:gd name="connsiteY74" fmla="*/ 1834581 h 1834581"/>
                <a:gd name="connsiteX75" fmla="*/ 980910 w 5374718"/>
                <a:gd name="connsiteY75" fmla="*/ 1834581 h 1834581"/>
                <a:gd name="connsiteX76" fmla="*/ 913325 w 5374718"/>
                <a:gd name="connsiteY76" fmla="*/ 1834581 h 1834581"/>
                <a:gd name="connsiteX77" fmla="*/ 829808 w 5374718"/>
                <a:gd name="connsiteY77" fmla="*/ 1834581 h 1834581"/>
                <a:gd name="connsiteX78" fmla="*/ 739679 w 5374718"/>
                <a:gd name="connsiteY78" fmla="*/ 1834581 h 1834581"/>
                <a:gd name="connsiteX79" fmla="*/ 635359 w 5374718"/>
                <a:gd name="connsiteY79" fmla="*/ 1834581 h 1834581"/>
                <a:gd name="connsiteX80" fmla="*/ 532690 w 5374718"/>
                <a:gd name="connsiteY80" fmla="*/ 1834581 h 1834581"/>
                <a:gd name="connsiteX81" fmla="*/ 471066 w 5374718"/>
                <a:gd name="connsiteY81" fmla="*/ 1834581 h 1834581"/>
                <a:gd name="connsiteX82" fmla="*/ 380937 w 5374718"/>
                <a:gd name="connsiteY82" fmla="*/ 1834581 h 1834581"/>
                <a:gd name="connsiteX83" fmla="*/ 280961 w 5374718"/>
                <a:gd name="connsiteY83" fmla="*/ 1834581 h 1834581"/>
                <a:gd name="connsiteX84" fmla="*/ 0 w 5374718"/>
                <a:gd name="connsiteY84" fmla="*/ 1834581 h 1834581"/>
                <a:gd name="connsiteX85" fmla="*/ 0 w 5374718"/>
                <a:gd name="connsiteY85" fmla="*/ 1634078 h 1834581"/>
                <a:gd name="connsiteX86" fmla="*/ 1 w 5374718"/>
                <a:gd name="connsiteY86" fmla="*/ 1634078 h 1834581"/>
                <a:gd name="connsiteX87" fmla="*/ 1 w 5374718"/>
                <a:gd name="connsiteY87" fmla="*/ 1327055 h 1834581"/>
                <a:gd name="connsiteX88" fmla="*/ 101994 w 5374718"/>
                <a:gd name="connsiteY88" fmla="*/ 1163085 h 1834581"/>
                <a:gd name="connsiteX89" fmla="*/ 203987 w 5374718"/>
                <a:gd name="connsiteY89" fmla="*/ 1327055 h 1834581"/>
                <a:gd name="connsiteX90" fmla="*/ 203987 w 5374718"/>
                <a:gd name="connsiteY90" fmla="*/ 1634078 h 1834581"/>
                <a:gd name="connsiteX91" fmla="*/ 280961 w 5374718"/>
                <a:gd name="connsiteY91" fmla="*/ 1634078 h 1834581"/>
                <a:gd name="connsiteX92" fmla="*/ 280961 w 5374718"/>
                <a:gd name="connsiteY92" fmla="*/ 1363274 h 1834581"/>
                <a:gd name="connsiteX93" fmla="*/ 380937 w 5374718"/>
                <a:gd name="connsiteY93" fmla="*/ 1363274 h 1834581"/>
                <a:gd name="connsiteX94" fmla="*/ 380937 w 5374718"/>
                <a:gd name="connsiteY94" fmla="*/ 1634078 h 1834581"/>
                <a:gd name="connsiteX95" fmla="*/ 471066 w 5374718"/>
                <a:gd name="connsiteY95" fmla="*/ 1634078 h 1834581"/>
                <a:gd name="connsiteX96" fmla="*/ 471066 w 5374718"/>
                <a:gd name="connsiteY96" fmla="*/ 1196997 h 1834581"/>
                <a:gd name="connsiteX97" fmla="*/ 532690 w 5374718"/>
                <a:gd name="connsiteY97" fmla="*/ 1196997 h 1834581"/>
                <a:gd name="connsiteX98" fmla="*/ 532690 w 5374718"/>
                <a:gd name="connsiteY98" fmla="*/ 1006161 h 1834581"/>
                <a:gd name="connsiteX99" fmla="*/ 584025 w 5374718"/>
                <a:gd name="connsiteY99" fmla="*/ 966824 h 1834581"/>
                <a:gd name="connsiteX100" fmla="*/ 635359 w 5374718"/>
                <a:gd name="connsiteY100" fmla="*/ 1006161 h 1834581"/>
                <a:gd name="connsiteX101" fmla="*/ 635359 w 5374718"/>
                <a:gd name="connsiteY101" fmla="*/ 1196997 h 1834581"/>
                <a:gd name="connsiteX102" fmla="*/ 739679 w 5374718"/>
                <a:gd name="connsiteY102" fmla="*/ 1196997 h 1834581"/>
                <a:gd name="connsiteX103" fmla="*/ 739679 w 5374718"/>
                <a:gd name="connsiteY103" fmla="*/ 1634078 h 1834581"/>
                <a:gd name="connsiteX104" fmla="*/ 829808 w 5374718"/>
                <a:gd name="connsiteY104" fmla="*/ 1634078 h 1834581"/>
                <a:gd name="connsiteX105" fmla="*/ 829808 w 5374718"/>
                <a:gd name="connsiteY105" fmla="*/ 1366767 h 1834581"/>
                <a:gd name="connsiteX106" fmla="*/ 913325 w 5374718"/>
                <a:gd name="connsiteY106" fmla="*/ 1366767 h 1834581"/>
                <a:gd name="connsiteX107" fmla="*/ 913325 w 5374718"/>
                <a:gd name="connsiteY107" fmla="*/ 1037396 h 1834581"/>
                <a:gd name="connsiteX108" fmla="*/ 980910 w 5374718"/>
                <a:gd name="connsiteY108" fmla="*/ 1037396 h 1834581"/>
                <a:gd name="connsiteX109" fmla="*/ 980910 w 5374718"/>
                <a:gd name="connsiteY109" fmla="*/ 845772 h 1834581"/>
                <a:gd name="connsiteX110" fmla="*/ 1044891 w 5374718"/>
                <a:gd name="connsiteY110" fmla="*/ 845772 h 1834581"/>
                <a:gd name="connsiteX111" fmla="*/ 1044891 w 5374718"/>
                <a:gd name="connsiteY111" fmla="*/ 830004 h 1834581"/>
                <a:gd name="connsiteX112" fmla="*/ 1201354 w 5374718"/>
                <a:gd name="connsiteY112" fmla="*/ 710110 h 1834581"/>
                <a:gd name="connsiteX113" fmla="*/ 1357816 w 5374718"/>
                <a:gd name="connsiteY113" fmla="*/ 830004 h 1834581"/>
                <a:gd name="connsiteX114" fmla="*/ 1357816 w 5374718"/>
                <a:gd name="connsiteY114" fmla="*/ 1366767 h 1834581"/>
                <a:gd name="connsiteX115" fmla="*/ 1439357 w 5374718"/>
                <a:gd name="connsiteY115" fmla="*/ 1366767 h 1834581"/>
                <a:gd name="connsiteX116" fmla="*/ 1439357 w 5374718"/>
                <a:gd name="connsiteY116" fmla="*/ 1151114 h 1834581"/>
                <a:gd name="connsiteX117" fmla="*/ 1541974 w 5374718"/>
                <a:gd name="connsiteY117" fmla="*/ 1151114 h 1834581"/>
                <a:gd name="connsiteX118" fmla="*/ 1541974 w 5374718"/>
                <a:gd name="connsiteY118" fmla="*/ 1037396 h 1834581"/>
                <a:gd name="connsiteX119" fmla="*/ 1623973 w 5374718"/>
                <a:gd name="connsiteY119" fmla="*/ 1037396 h 1834581"/>
                <a:gd name="connsiteX120" fmla="*/ 1623973 w 5374718"/>
                <a:gd name="connsiteY120" fmla="*/ 694530 h 1834581"/>
                <a:gd name="connsiteX121" fmla="*/ 1832706 w 5374718"/>
                <a:gd name="connsiteY121" fmla="*/ 694530 h 1834581"/>
                <a:gd name="connsiteX122" fmla="*/ 1832706 w 5374718"/>
                <a:gd name="connsiteY122" fmla="*/ 1151114 h 1834581"/>
                <a:gd name="connsiteX123" fmla="*/ 1941591 w 5374718"/>
                <a:gd name="connsiteY123" fmla="*/ 1151114 h 1834581"/>
                <a:gd name="connsiteX124" fmla="*/ 1941591 w 5374718"/>
                <a:gd name="connsiteY124" fmla="*/ 1366767 h 1834581"/>
                <a:gd name="connsiteX125" fmla="*/ 2011624 w 5374718"/>
                <a:gd name="connsiteY125" fmla="*/ 1366767 h 1834581"/>
                <a:gd name="connsiteX126" fmla="*/ 2011624 w 5374718"/>
                <a:gd name="connsiteY126" fmla="*/ 900475 h 1834581"/>
                <a:gd name="connsiteX127" fmla="*/ 2094083 w 5374718"/>
                <a:gd name="connsiteY127" fmla="*/ 900475 h 1834581"/>
                <a:gd name="connsiteX128" fmla="*/ 2094083 w 5374718"/>
                <a:gd name="connsiteY128" fmla="*/ 1366767 h 1834581"/>
                <a:gd name="connsiteX129" fmla="*/ 2106088 w 5374718"/>
                <a:gd name="connsiteY129" fmla="*/ 1366767 h 1834581"/>
                <a:gd name="connsiteX130" fmla="*/ 2106088 w 5374718"/>
                <a:gd name="connsiteY130" fmla="*/ 1634078 h 1834581"/>
                <a:gd name="connsiteX131" fmla="*/ 2196218 w 5374718"/>
                <a:gd name="connsiteY131" fmla="*/ 1634078 h 1834581"/>
                <a:gd name="connsiteX132" fmla="*/ 2196218 w 5374718"/>
                <a:gd name="connsiteY132" fmla="*/ 1263955 h 1834581"/>
                <a:gd name="connsiteX133" fmla="*/ 2247922 w 5374718"/>
                <a:gd name="connsiteY133" fmla="*/ 1263955 h 1834581"/>
                <a:gd name="connsiteX134" fmla="*/ 2247922 w 5374718"/>
                <a:gd name="connsiteY134" fmla="*/ 823739 h 1834581"/>
                <a:gd name="connsiteX135" fmla="*/ 2359327 w 5374718"/>
                <a:gd name="connsiteY135" fmla="*/ 738372 h 1834581"/>
                <a:gd name="connsiteX136" fmla="*/ 2470731 w 5374718"/>
                <a:gd name="connsiteY136" fmla="*/ 823739 h 1834581"/>
                <a:gd name="connsiteX137" fmla="*/ 2470731 w 5374718"/>
                <a:gd name="connsiteY137" fmla="*/ 1075712 h 1834581"/>
                <a:gd name="connsiteX138" fmla="*/ 2522371 w 5374718"/>
                <a:gd name="connsiteY138" fmla="*/ 1075712 h 1834581"/>
                <a:gd name="connsiteX139" fmla="*/ 2522371 w 5374718"/>
                <a:gd name="connsiteY139" fmla="*/ 1263955 h 1834581"/>
                <a:gd name="connsiteX140" fmla="*/ 2765466 w 5374718"/>
                <a:gd name="connsiteY140" fmla="*/ 1263955 h 1834581"/>
                <a:gd name="connsiteX141" fmla="*/ 2765466 w 5374718"/>
                <a:gd name="connsiteY141" fmla="*/ 861352 h 1834581"/>
                <a:gd name="connsiteX142" fmla="*/ 2835500 w 5374718"/>
                <a:gd name="connsiteY142" fmla="*/ 861352 h 1834581"/>
                <a:gd name="connsiteX143" fmla="*/ 2835500 w 5374718"/>
                <a:gd name="connsiteY143" fmla="*/ 675736 h 1834581"/>
                <a:gd name="connsiteX144" fmla="*/ 2887014 w 5374718"/>
                <a:gd name="connsiteY144" fmla="*/ 675736 h 1834581"/>
                <a:gd name="connsiteX145" fmla="*/ 2887014 w 5374718"/>
                <a:gd name="connsiteY145" fmla="*/ 450214 h 1834581"/>
                <a:gd name="connsiteX146" fmla="*/ 3250675 w 5374718"/>
                <a:gd name="connsiteY146" fmla="*/ 450214 h 1834581"/>
                <a:gd name="connsiteX147" fmla="*/ 3250675 w 5374718"/>
                <a:gd name="connsiteY147" fmla="*/ 675736 h 1834581"/>
                <a:gd name="connsiteX148" fmla="*/ 3338811 w 5374718"/>
                <a:gd name="connsiteY148" fmla="*/ 675736 h 1834581"/>
                <a:gd name="connsiteX149" fmla="*/ 3338811 w 5374718"/>
                <a:gd name="connsiteY149" fmla="*/ 1263955 h 1834581"/>
                <a:gd name="connsiteX150" fmla="*/ 3372223 w 5374718"/>
                <a:gd name="connsiteY150" fmla="*/ 1263955 h 1834581"/>
                <a:gd name="connsiteX151" fmla="*/ 3372223 w 5374718"/>
                <a:gd name="connsiteY151" fmla="*/ 1634078 h 1834581"/>
                <a:gd name="connsiteX152" fmla="*/ 3413633 w 5374718"/>
                <a:gd name="connsiteY152" fmla="*/ 1634078 h 1834581"/>
                <a:gd name="connsiteX153" fmla="*/ 3413633 w 5374718"/>
                <a:gd name="connsiteY153" fmla="*/ 993126 h 1834581"/>
                <a:gd name="connsiteX154" fmla="*/ 3585597 w 5374718"/>
                <a:gd name="connsiteY154" fmla="*/ 861354 h 1834581"/>
                <a:gd name="connsiteX155" fmla="*/ 3757560 w 5374718"/>
                <a:gd name="connsiteY155" fmla="*/ 993126 h 1834581"/>
                <a:gd name="connsiteX156" fmla="*/ 3757560 w 5374718"/>
                <a:gd name="connsiteY156" fmla="*/ 1634078 h 1834581"/>
                <a:gd name="connsiteX157" fmla="*/ 3773978 w 5374718"/>
                <a:gd name="connsiteY157" fmla="*/ 1634078 h 1834581"/>
                <a:gd name="connsiteX158" fmla="*/ 3773978 w 5374718"/>
                <a:gd name="connsiteY158" fmla="*/ 847896 h 1834581"/>
                <a:gd name="connsiteX159" fmla="*/ 3833559 w 5374718"/>
                <a:gd name="connsiteY159" fmla="*/ 847896 h 1834581"/>
                <a:gd name="connsiteX160" fmla="*/ 3833559 w 5374718"/>
                <a:gd name="connsiteY160" fmla="*/ 434636 h 1834581"/>
                <a:gd name="connsiteX161" fmla="*/ 4019702 w 5374718"/>
                <a:gd name="connsiteY161" fmla="*/ 434636 h 1834581"/>
                <a:gd name="connsiteX162" fmla="*/ 4019702 w 5374718"/>
                <a:gd name="connsiteY162" fmla="*/ 126717 h 18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374718" h="1834581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847896"/>
                  </a:lnTo>
                  <a:lnTo>
                    <a:pt x="4389442" y="847896"/>
                  </a:lnTo>
                  <a:lnTo>
                    <a:pt x="4389442" y="1075712"/>
                  </a:lnTo>
                  <a:lnTo>
                    <a:pt x="4426530" y="1075712"/>
                  </a:lnTo>
                  <a:lnTo>
                    <a:pt x="4426530" y="379126"/>
                  </a:lnTo>
                  <a:lnTo>
                    <a:pt x="4472686" y="379126"/>
                  </a:lnTo>
                  <a:lnTo>
                    <a:pt x="4472686" y="209391"/>
                  </a:lnTo>
                  <a:lnTo>
                    <a:pt x="4654856" y="209391"/>
                  </a:lnTo>
                  <a:lnTo>
                    <a:pt x="4654856" y="379126"/>
                  </a:lnTo>
                  <a:lnTo>
                    <a:pt x="4701111" y="379126"/>
                  </a:lnTo>
                  <a:lnTo>
                    <a:pt x="4701111" y="762089"/>
                  </a:lnTo>
                  <a:lnTo>
                    <a:pt x="4777109" y="762089"/>
                  </a:lnTo>
                  <a:lnTo>
                    <a:pt x="4777109" y="450215"/>
                  </a:lnTo>
                  <a:lnTo>
                    <a:pt x="4981938" y="450215"/>
                  </a:lnTo>
                  <a:lnTo>
                    <a:pt x="4981938" y="762089"/>
                  </a:lnTo>
                  <a:lnTo>
                    <a:pt x="5057938" y="762089"/>
                  </a:lnTo>
                  <a:lnTo>
                    <a:pt x="5057938" y="1075712"/>
                  </a:lnTo>
                  <a:lnTo>
                    <a:pt x="5124054" y="1075712"/>
                  </a:lnTo>
                  <a:lnTo>
                    <a:pt x="5124054" y="788062"/>
                  </a:lnTo>
                  <a:lnTo>
                    <a:pt x="5200054" y="788062"/>
                  </a:lnTo>
                  <a:lnTo>
                    <a:pt x="5200054" y="628827"/>
                  </a:lnTo>
                  <a:lnTo>
                    <a:pt x="5359438" y="628827"/>
                  </a:lnTo>
                  <a:lnTo>
                    <a:pt x="5359438" y="1075712"/>
                  </a:lnTo>
                  <a:lnTo>
                    <a:pt x="5359438" y="1634078"/>
                  </a:lnTo>
                  <a:lnTo>
                    <a:pt x="5374718" y="1634078"/>
                  </a:lnTo>
                  <a:lnTo>
                    <a:pt x="5374718" y="1834581"/>
                  </a:lnTo>
                  <a:lnTo>
                    <a:pt x="5359438" y="1834581"/>
                  </a:lnTo>
                  <a:lnTo>
                    <a:pt x="5359437" y="1834581"/>
                  </a:lnTo>
                  <a:lnTo>
                    <a:pt x="5200054" y="1834581"/>
                  </a:lnTo>
                  <a:lnTo>
                    <a:pt x="5124054" y="1834581"/>
                  </a:lnTo>
                  <a:lnTo>
                    <a:pt x="5057938" y="1834581"/>
                  </a:lnTo>
                  <a:lnTo>
                    <a:pt x="4981938" y="1834581"/>
                  </a:lnTo>
                  <a:lnTo>
                    <a:pt x="4777109" y="1834581"/>
                  </a:lnTo>
                  <a:lnTo>
                    <a:pt x="4701111" y="1834581"/>
                  </a:lnTo>
                  <a:lnTo>
                    <a:pt x="4654856" y="1834581"/>
                  </a:lnTo>
                  <a:lnTo>
                    <a:pt x="4594233" y="1834581"/>
                  </a:lnTo>
                  <a:lnTo>
                    <a:pt x="4472686" y="1834581"/>
                  </a:lnTo>
                  <a:lnTo>
                    <a:pt x="4426530" y="1834581"/>
                  </a:lnTo>
                  <a:lnTo>
                    <a:pt x="4389442" y="1834581"/>
                  </a:lnTo>
                  <a:lnTo>
                    <a:pt x="4304982" y="1834581"/>
                  </a:lnTo>
                  <a:lnTo>
                    <a:pt x="4265973" y="1834581"/>
                  </a:lnTo>
                  <a:lnTo>
                    <a:pt x="4183433" y="1834581"/>
                  </a:lnTo>
                  <a:lnTo>
                    <a:pt x="3897447" y="1834581"/>
                  </a:lnTo>
                  <a:lnTo>
                    <a:pt x="3833559" y="1834581"/>
                  </a:lnTo>
                  <a:lnTo>
                    <a:pt x="3773978" y="1834581"/>
                  </a:lnTo>
                  <a:lnTo>
                    <a:pt x="3757560" y="1834581"/>
                  </a:lnTo>
                  <a:lnTo>
                    <a:pt x="3413633" y="1834581"/>
                  </a:lnTo>
                  <a:lnTo>
                    <a:pt x="3372223" y="1834581"/>
                  </a:lnTo>
                  <a:lnTo>
                    <a:pt x="3338811" y="1834581"/>
                  </a:lnTo>
                  <a:lnTo>
                    <a:pt x="3250675" y="1834581"/>
                  </a:lnTo>
                  <a:lnTo>
                    <a:pt x="3120696" y="1834581"/>
                  </a:lnTo>
                  <a:lnTo>
                    <a:pt x="3053615" y="1834581"/>
                  </a:lnTo>
                  <a:lnTo>
                    <a:pt x="2887014" y="1834581"/>
                  </a:lnTo>
                  <a:lnTo>
                    <a:pt x="2835500" y="1834581"/>
                  </a:lnTo>
                  <a:lnTo>
                    <a:pt x="2765466" y="1834581"/>
                  </a:lnTo>
                  <a:lnTo>
                    <a:pt x="2522371" y="1834581"/>
                  </a:lnTo>
                  <a:lnTo>
                    <a:pt x="2470731" y="1834581"/>
                  </a:lnTo>
                  <a:lnTo>
                    <a:pt x="2329296" y="1834581"/>
                  </a:lnTo>
                  <a:lnTo>
                    <a:pt x="2247922" y="1834581"/>
                  </a:lnTo>
                  <a:lnTo>
                    <a:pt x="2196218" y="1834581"/>
                  </a:lnTo>
                  <a:lnTo>
                    <a:pt x="2106088" y="1834581"/>
                  </a:lnTo>
                  <a:lnTo>
                    <a:pt x="2094083" y="1834581"/>
                  </a:lnTo>
                  <a:lnTo>
                    <a:pt x="2011624" y="1834581"/>
                  </a:lnTo>
                  <a:lnTo>
                    <a:pt x="1941591" y="1834581"/>
                  </a:lnTo>
                  <a:lnTo>
                    <a:pt x="1832706" y="1834581"/>
                  </a:lnTo>
                  <a:lnTo>
                    <a:pt x="1665038" y="1834581"/>
                  </a:lnTo>
                  <a:lnTo>
                    <a:pt x="1623973" y="1834581"/>
                  </a:lnTo>
                  <a:lnTo>
                    <a:pt x="1541974" y="1834581"/>
                  </a:lnTo>
                  <a:lnTo>
                    <a:pt x="1439357" y="1834581"/>
                  </a:lnTo>
                  <a:lnTo>
                    <a:pt x="1357816" y="1834581"/>
                  </a:lnTo>
                  <a:lnTo>
                    <a:pt x="1236268" y="1834581"/>
                  </a:lnTo>
                  <a:lnTo>
                    <a:pt x="1044891" y="1834581"/>
                  </a:lnTo>
                  <a:lnTo>
                    <a:pt x="1036389" y="1834581"/>
                  </a:lnTo>
                  <a:lnTo>
                    <a:pt x="980910" y="1834581"/>
                  </a:lnTo>
                  <a:lnTo>
                    <a:pt x="913325" y="1834581"/>
                  </a:lnTo>
                  <a:lnTo>
                    <a:pt x="829808" y="1834581"/>
                  </a:lnTo>
                  <a:lnTo>
                    <a:pt x="739679" y="1834581"/>
                  </a:lnTo>
                  <a:lnTo>
                    <a:pt x="635359" y="1834581"/>
                  </a:lnTo>
                  <a:lnTo>
                    <a:pt x="532690" y="1834581"/>
                  </a:lnTo>
                  <a:lnTo>
                    <a:pt x="471066" y="1834581"/>
                  </a:lnTo>
                  <a:lnTo>
                    <a:pt x="380937" y="1834581"/>
                  </a:lnTo>
                  <a:lnTo>
                    <a:pt x="280961" y="1834581"/>
                  </a:lnTo>
                  <a:lnTo>
                    <a:pt x="0" y="1834581"/>
                  </a:lnTo>
                  <a:lnTo>
                    <a:pt x="0" y="1634078"/>
                  </a:lnTo>
                  <a:lnTo>
                    <a:pt x="1" y="1634078"/>
                  </a:lnTo>
                  <a:lnTo>
                    <a:pt x="1" y="1327055"/>
                  </a:lnTo>
                  <a:lnTo>
                    <a:pt x="101994" y="1163085"/>
                  </a:lnTo>
                  <a:lnTo>
                    <a:pt x="203987" y="1327055"/>
                  </a:lnTo>
                  <a:lnTo>
                    <a:pt x="203987" y="1634078"/>
                  </a:lnTo>
                  <a:lnTo>
                    <a:pt x="280961" y="1634078"/>
                  </a:lnTo>
                  <a:lnTo>
                    <a:pt x="280961" y="1363274"/>
                  </a:lnTo>
                  <a:lnTo>
                    <a:pt x="380937" y="1363274"/>
                  </a:lnTo>
                  <a:lnTo>
                    <a:pt x="380937" y="1634078"/>
                  </a:lnTo>
                  <a:lnTo>
                    <a:pt x="471066" y="1634078"/>
                  </a:lnTo>
                  <a:lnTo>
                    <a:pt x="471066" y="1196997"/>
                  </a:lnTo>
                  <a:lnTo>
                    <a:pt x="532690" y="1196997"/>
                  </a:lnTo>
                  <a:lnTo>
                    <a:pt x="532690" y="1006161"/>
                  </a:lnTo>
                  <a:lnTo>
                    <a:pt x="584025" y="966824"/>
                  </a:lnTo>
                  <a:lnTo>
                    <a:pt x="635359" y="1006161"/>
                  </a:lnTo>
                  <a:lnTo>
                    <a:pt x="635359" y="1196997"/>
                  </a:lnTo>
                  <a:lnTo>
                    <a:pt x="739679" y="1196997"/>
                  </a:lnTo>
                  <a:lnTo>
                    <a:pt x="739679" y="1634078"/>
                  </a:lnTo>
                  <a:lnTo>
                    <a:pt x="829808" y="1634078"/>
                  </a:lnTo>
                  <a:lnTo>
                    <a:pt x="829808" y="1366767"/>
                  </a:lnTo>
                  <a:lnTo>
                    <a:pt x="913325" y="1366767"/>
                  </a:lnTo>
                  <a:lnTo>
                    <a:pt x="913325" y="1037396"/>
                  </a:lnTo>
                  <a:lnTo>
                    <a:pt x="980910" y="1037396"/>
                  </a:lnTo>
                  <a:lnTo>
                    <a:pt x="980910" y="845772"/>
                  </a:lnTo>
                  <a:lnTo>
                    <a:pt x="1044891" y="845772"/>
                  </a:lnTo>
                  <a:lnTo>
                    <a:pt x="1044891" y="830004"/>
                  </a:lnTo>
                  <a:lnTo>
                    <a:pt x="1201354" y="710110"/>
                  </a:lnTo>
                  <a:lnTo>
                    <a:pt x="1357816" y="830004"/>
                  </a:lnTo>
                  <a:lnTo>
                    <a:pt x="1357816" y="1366767"/>
                  </a:lnTo>
                  <a:lnTo>
                    <a:pt x="1439357" y="1366767"/>
                  </a:lnTo>
                  <a:lnTo>
                    <a:pt x="1439357" y="1151114"/>
                  </a:lnTo>
                  <a:lnTo>
                    <a:pt x="1541974" y="1151114"/>
                  </a:lnTo>
                  <a:lnTo>
                    <a:pt x="1541974" y="1037396"/>
                  </a:lnTo>
                  <a:lnTo>
                    <a:pt x="1623973" y="1037396"/>
                  </a:lnTo>
                  <a:lnTo>
                    <a:pt x="1623973" y="694530"/>
                  </a:lnTo>
                  <a:lnTo>
                    <a:pt x="1832706" y="694530"/>
                  </a:lnTo>
                  <a:lnTo>
                    <a:pt x="1832706" y="1151114"/>
                  </a:lnTo>
                  <a:lnTo>
                    <a:pt x="1941591" y="1151114"/>
                  </a:lnTo>
                  <a:lnTo>
                    <a:pt x="1941591" y="1366767"/>
                  </a:lnTo>
                  <a:lnTo>
                    <a:pt x="2011624" y="1366767"/>
                  </a:lnTo>
                  <a:lnTo>
                    <a:pt x="2011624" y="900475"/>
                  </a:lnTo>
                  <a:lnTo>
                    <a:pt x="2094083" y="900475"/>
                  </a:lnTo>
                  <a:lnTo>
                    <a:pt x="2094083" y="1366767"/>
                  </a:lnTo>
                  <a:lnTo>
                    <a:pt x="2106088" y="1366767"/>
                  </a:lnTo>
                  <a:lnTo>
                    <a:pt x="2106088" y="1634078"/>
                  </a:lnTo>
                  <a:lnTo>
                    <a:pt x="2196218" y="1634078"/>
                  </a:lnTo>
                  <a:lnTo>
                    <a:pt x="2196218" y="1263955"/>
                  </a:lnTo>
                  <a:lnTo>
                    <a:pt x="2247922" y="1263955"/>
                  </a:lnTo>
                  <a:lnTo>
                    <a:pt x="2247922" y="823739"/>
                  </a:lnTo>
                  <a:lnTo>
                    <a:pt x="2359327" y="738372"/>
                  </a:lnTo>
                  <a:lnTo>
                    <a:pt x="2470731" y="823739"/>
                  </a:lnTo>
                  <a:lnTo>
                    <a:pt x="2470731" y="1075712"/>
                  </a:lnTo>
                  <a:lnTo>
                    <a:pt x="2522371" y="1075712"/>
                  </a:lnTo>
                  <a:lnTo>
                    <a:pt x="2522371" y="1263955"/>
                  </a:lnTo>
                  <a:lnTo>
                    <a:pt x="2765466" y="1263955"/>
                  </a:lnTo>
                  <a:lnTo>
                    <a:pt x="2765466" y="861352"/>
                  </a:lnTo>
                  <a:lnTo>
                    <a:pt x="2835500" y="861352"/>
                  </a:lnTo>
                  <a:lnTo>
                    <a:pt x="2835500" y="675736"/>
                  </a:lnTo>
                  <a:lnTo>
                    <a:pt x="2887014" y="675736"/>
                  </a:lnTo>
                  <a:lnTo>
                    <a:pt x="2887014" y="450214"/>
                  </a:lnTo>
                  <a:lnTo>
                    <a:pt x="3250675" y="450214"/>
                  </a:lnTo>
                  <a:lnTo>
                    <a:pt x="3250675" y="675736"/>
                  </a:lnTo>
                  <a:lnTo>
                    <a:pt x="3338811" y="675736"/>
                  </a:lnTo>
                  <a:lnTo>
                    <a:pt x="3338811" y="1263955"/>
                  </a:lnTo>
                  <a:lnTo>
                    <a:pt x="3372223" y="1263955"/>
                  </a:lnTo>
                  <a:lnTo>
                    <a:pt x="3372223" y="1634078"/>
                  </a:lnTo>
                  <a:lnTo>
                    <a:pt x="3413633" y="1634078"/>
                  </a:lnTo>
                  <a:lnTo>
                    <a:pt x="3413633" y="993126"/>
                  </a:lnTo>
                  <a:lnTo>
                    <a:pt x="3585597" y="861354"/>
                  </a:lnTo>
                  <a:lnTo>
                    <a:pt x="3757560" y="993126"/>
                  </a:lnTo>
                  <a:lnTo>
                    <a:pt x="3757560" y="1634078"/>
                  </a:lnTo>
                  <a:lnTo>
                    <a:pt x="3773978" y="1634078"/>
                  </a:lnTo>
                  <a:lnTo>
                    <a:pt x="3773978" y="847896"/>
                  </a:lnTo>
                  <a:lnTo>
                    <a:pt x="3833559" y="847896"/>
                  </a:lnTo>
                  <a:lnTo>
                    <a:pt x="3833559" y="434636"/>
                  </a:lnTo>
                  <a:lnTo>
                    <a:pt x="4019702" y="434636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297446" y="3141721"/>
              <a:ext cx="331693" cy="880222"/>
              <a:chOff x="9532983" y="1473335"/>
              <a:chExt cx="1656213" cy="3711140"/>
            </a:xfrm>
          </p:grpSpPr>
          <p:sp>
            <p:nvSpPr>
              <p:cNvPr id="164" name="Rectangle 274"/>
              <p:cNvSpPr/>
              <p:nvPr/>
            </p:nvSpPr>
            <p:spPr>
              <a:xfrm>
                <a:off x="10479901" y="1793153"/>
                <a:ext cx="709295" cy="3383063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274"/>
              <p:cNvSpPr/>
              <p:nvPr/>
            </p:nvSpPr>
            <p:spPr>
              <a:xfrm>
                <a:off x="10470865" y="2476499"/>
                <a:ext cx="709295" cy="2706067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274"/>
              <p:cNvSpPr/>
              <p:nvPr/>
            </p:nvSpPr>
            <p:spPr>
              <a:xfrm>
                <a:off x="10237382" y="1473335"/>
                <a:ext cx="787400" cy="3707295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275"/>
              <p:cNvSpPr/>
              <p:nvPr/>
            </p:nvSpPr>
            <p:spPr>
              <a:xfrm>
                <a:off x="9646708" y="1473335"/>
                <a:ext cx="590674" cy="370729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274"/>
              <p:cNvSpPr/>
              <p:nvPr/>
            </p:nvSpPr>
            <p:spPr>
              <a:xfrm>
                <a:off x="10336302" y="1924050"/>
                <a:ext cx="750797" cy="325216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7253 h 3714548"/>
                  <a:gd name="connsiteX1" fmla="*/ 125302 w 787400"/>
                  <a:gd name="connsiteY1" fmla="*/ 0 h 3714548"/>
                  <a:gd name="connsiteX2" fmla="*/ 787400 w 787400"/>
                  <a:gd name="connsiteY2" fmla="*/ 146953 h 3714548"/>
                  <a:gd name="connsiteX3" fmla="*/ 787400 w 787400"/>
                  <a:gd name="connsiteY3" fmla="*/ 3714548 h 3714548"/>
                  <a:gd name="connsiteX4" fmla="*/ 0 w 787400"/>
                  <a:gd name="connsiteY4" fmla="*/ 3714548 h 3714548"/>
                  <a:gd name="connsiteX5" fmla="*/ 0 w 787400"/>
                  <a:gd name="connsiteY5" fmla="*/ 7253 h 3714548"/>
                  <a:gd name="connsiteX0" fmla="*/ 0 w 790744"/>
                  <a:gd name="connsiteY0" fmla="*/ 3626 h 3714548"/>
                  <a:gd name="connsiteX1" fmla="*/ 128646 w 790744"/>
                  <a:gd name="connsiteY1" fmla="*/ 0 h 3714548"/>
                  <a:gd name="connsiteX2" fmla="*/ 790744 w 790744"/>
                  <a:gd name="connsiteY2" fmla="*/ 146953 h 3714548"/>
                  <a:gd name="connsiteX3" fmla="*/ 790744 w 790744"/>
                  <a:gd name="connsiteY3" fmla="*/ 3714548 h 3714548"/>
                  <a:gd name="connsiteX4" fmla="*/ 3344 w 790744"/>
                  <a:gd name="connsiteY4" fmla="*/ 3714548 h 3714548"/>
                  <a:gd name="connsiteX5" fmla="*/ 0 w 790744"/>
                  <a:gd name="connsiteY5" fmla="*/ 3626 h 37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744" h="3714548">
                    <a:moveTo>
                      <a:pt x="0" y="3626"/>
                    </a:moveTo>
                    <a:lnTo>
                      <a:pt x="128646" y="0"/>
                    </a:lnTo>
                    <a:lnTo>
                      <a:pt x="790744" y="146953"/>
                    </a:lnTo>
                    <a:lnTo>
                      <a:pt x="790744" y="3714548"/>
                    </a:lnTo>
                    <a:lnTo>
                      <a:pt x="3344" y="3714548"/>
                    </a:lnTo>
                    <a:cubicBezTo>
                      <a:pt x="2229" y="2477574"/>
                      <a:pt x="1115" y="1240600"/>
                      <a:pt x="0" y="36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274"/>
              <p:cNvSpPr/>
              <p:nvPr/>
            </p:nvSpPr>
            <p:spPr>
              <a:xfrm>
                <a:off x="10441574" y="1930400"/>
                <a:ext cx="645526" cy="324581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275"/>
              <p:cNvSpPr/>
              <p:nvPr/>
            </p:nvSpPr>
            <p:spPr>
              <a:xfrm>
                <a:off x="9532983" y="1729740"/>
                <a:ext cx="598294" cy="345473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  <a:gd name="connsiteX0" fmla="*/ 0 w 590674"/>
                  <a:gd name="connsiteY0" fmla="*/ 177800 h 3707295"/>
                  <a:gd name="connsiteX1" fmla="*/ 479697 w 590674"/>
                  <a:gd name="connsiteY1" fmla="*/ 32000 h 3707295"/>
                  <a:gd name="connsiteX2" fmla="*/ 590674 w 590674"/>
                  <a:gd name="connsiteY2" fmla="*/ 0 h 3707295"/>
                  <a:gd name="connsiteX3" fmla="*/ 590674 w 590674"/>
                  <a:gd name="connsiteY3" fmla="*/ 3707295 h 3707295"/>
                  <a:gd name="connsiteX4" fmla="*/ 0 w 590674"/>
                  <a:gd name="connsiteY4" fmla="*/ 3707295 h 3707295"/>
                  <a:gd name="connsiteX5" fmla="*/ 0 w 590674"/>
                  <a:gd name="connsiteY5" fmla="*/ 177800 h 3707295"/>
                  <a:gd name="connsiteX0" fmla="*/ 0 w 598294"/>
                  <a:gd name="connsiteY0" fmla="*/ 145800 h 3675295"/>
                  <a:gd name="connsiteX1" fmla="*/ 479697 w 598294"/>
                  <a:gd name="connsiteY1" fmla="*/ 0 h 3675295"/>
                  <a:gd name="connsiteX2" fmla="*/ 598294 w 598294"/>
                  <a:gd name="connsiteY2" fmla="*/ 16639 h 3675295"/>
                  <a:gd name="connsiteX3" fmla="*/ 590674 w 598294"/>
                  <a:gd name="connsiteY3" fmla="*/ 3675295 h 3675295"/>
                  <a:gd name="connsiteX4" fmla="*/ 0 w 598294"/>
                  <a:gd name="connsiteY4" fmla="*/ 3675295 h 3675295"/>
                  <a:gd name="connsiteX5" fmla="*/ 0 w 598294"/>
                  <a:gd name="connsiteY5" fmla="*/ 145800 h 367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4" h="3675295">
                    <a:moveTo>
                      <a:pt x="0" y="145800"/>
                    </a:moveTo>
                    <a:lnTo>
                      <a:pt x="479697" y="0"/>
                    </a:lnTo>
                    <a:lnTo>
                      <a:pt x="598294" y="16639"/>
                    </a:lnTo>
                    <a:lnTo>
                      <a:pt x="590674" y="3675295"/>
                    </a:lnTo>
                    <a:lnTo>
                      <a:pt x="0" y="3675295"/>
                    </a:lnTo>
                    <a:lnTo>
                      <a:pt x="0" y="1458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275"/>
              <p:cNvSpPr/>
              <p:nvPr/>
            </p:nvSpPr>
            <p:spPr>
              <a:xfrm>
                <a:off x="9540052" y="1699660"/>
                <a:ext cx="471544" cy="348481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274"/>
              <p:cNvSpPr/>
              <p:nvPr/>
            </p:nvSpPr>
            <p:spPr>
              <a:xfrm>
                <a:off x="10435533" y="2378960"/>
                <a:ext cx="651566" cy="279725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0011597" y="2379637"/>
                <a:ext cx="125314" cy="2804838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10379430" y="2376488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10386084" y="256222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10373716" y="272915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10379430" y="289608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10386084" y="308182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10373716" y="324875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10371335" y="3430386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10377989" y="3616123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10383702" y="379233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10371335" y="4006715"/>
                <a:ext cx="710051" cy="14146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10377989" y="4239594"/>
                <a:ext cx="710051" cy="943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10371971" y="441950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10377989" y="4606965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0386083" y="4762975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V="1">
                <a:off x="10422784" y="4863501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V="1">
                <a:off x="10415629" y="4990997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10386083" y="4743291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10377989" y="4589653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10372441" y="439325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10377989" y="4565784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10386083" y="4733492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62892" y="2698756"/>
              <a:ext cx="357431" cy="1356727"/>
              <a:chOff x="5986155" y="2039243"/>
              <a:chExt cx="1088063" cy="413004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094700" y="2711689"/>
                <a:ext cx="88076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apezoid 123"/>
              <p:cNvSpPr/>
              <p:nvPr/>
            </p:nvSpPr>
            <p:spPr>
              <a:xfrm>
                <a:off x="6224749" y="2556388"/>
                <a:ext cx="621171" cy="15745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040552" y="5400618"/>
                <a:ext cx="995867" cy="753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226003" y="3429051"/>
                <a:ext cx="617352" cy="46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242145" y="3821311"/>
                <a:ext cx="560008" cy="506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222992" y="4219238"/>
                <a:ext cx="600268" cy="54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195530" y="4582714"/>
                <a:ext cx="678471" cy="6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122116" y="4976756"/>
                <a:ext cx="803044" cy="607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164254" y="3019761"/>
                <a:ext cx="730870" cy="50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310"/>
              <p:cNvSpPr/>
              <p:nvPr/>
            </p:nvSpPr>
            <p:spPr>
              <a:xfrm>
                <a:off x="5986155" y="2711689"/>
                <a:ext cx="1088063" cy="3195108"/>
              </a:xfrm>
              <a:custGeom>
                <a:avLst/>
                <a:gdLst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130628 w 971949"/>
                  <a:gd name="connsiteY0" fmla="*/ 0 h 3195108"/>
                  <a:gd name="connsiteX1" fmla="*/ 971949 w 971949"/>
                  <a:gd name="connsiteY1" fmla="*/ 0 h 3195108"/>
                  <a:gd name="connsiteX2" fmla="*/ 971949 w 971949"/>
                  <a:gd name="connsiteY2" fmla="*/ 3195108 h 3195108"/>
                  <a:gd name="connsiteX3" fmla="*/ 0 w 971949"/>
                  <a:gd name="connsiteY3" fmla="*/ 3195108 h 3195108"/>
                  <a:gd name="connsiteX4" fmla="*/ 130628 w 971949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063" h="3195108">
                    <a:moveTo>
                      <a:pt x="130628" y="0"/>
                    </a:moveTo>
                    <a:lnTo>
                      <a:pt x="971949" y="0"/>
                    </a:lnTo>
                    <a:cubicBezTo>
                      <a:pt x="652635" y="1123093"/>
                      <a:pt x="855835" y="2101043"/>
                      <a:pt x="1088063" y="3195108"/>
                    </a:cubicBezTo>
                    <a:lnTo>
                      <a:pt x="0" y="3195108"/>
                    </a:lnTo>
                    <a:cubicBezTo>
                      <a:pt x="188685" y="2144587"/>
                      <a:pt x="435428" y="1210179"/>
                      <a:pt x="1306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53523" y="2711689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644926" y="2723673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16783" y="5171878"/>
                <a:ext cx="48054" cy="7796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245754" y="3447853"/>
                <a:ext cx="577306" cy="87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224420" y="4249006"/>
                <a:ext cx="579771" cy="4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6238134" y="3821233"/>
                <a:ext cx="554446" cy="101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V="1">
                <a:off x="6182733" y="3043993"/>
                <a:ext cx="701287" cy="12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152500" y="5009953"/>
                <a:ext cx="7315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07935" y="4609283"/>
                <a:ext cx="637985" cy="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064107" y="5439569"/>
                <a:ext cx="911353" cy="47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16783" y="2711689"/>
                <a:ext cx="685322" cy="913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221080" y="3263703"/>
                <a:ext cx="571500" cy="694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6259180" y="3663753"/>
                <a:ext cx="563880" cy="736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259180" y="4080313"/>
                <a:ext cx="601980" cy="6934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6240942" y="4388481"/>
                <a:ext cx="702423" cy="904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6198220" y="4728013"/>
                <a:ext cx="838200" cy="10363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6137261" y="5093773"/>
                <a:ext cx="769619" cy="822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083920" y="5390953"/>
                <a:ext cx="384810" cy="488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347710" y="2701978"/>
                <a:ext cx="495670" cy="5426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6252830" y="2709753"/>
                <a:ext cx="672746" cy="922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262355" y="3244653"/>
                <a:ext cx="568325" cy="7588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6225258" y="3673278"/>
                <a:ext cx="576847" cy="847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6146495" y="4139508"/>
                <a:ext cx="646085" cy="8754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6082225" y="4472471"/>
                <a:ext cx="748455" cy="1000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100430" y="4875693"/>
                <a:ext cx="760730" cy="1029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452760" y="5219503"/>
                <a:ext cx="485870" cy="695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6226485" y="2714678"/>
                <a:ext cx="421201" cy="535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5986155" y="5717213"/>
                <a:ext cx="1088063" cy="452070"/>
              </a:xfrm>
              <a:prstGeom prst="rect">
                <a:avLst/>
              </a:prstGeom>
              <a:pattFill prst="lgGrid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321865" y="5728387"/>
                <a:ext cx="415648" cy="440896"/>
              </a:xfrm>
              <a:prstGeom prst="rect">
                <a:avLst/>
              </a:prstGeom>
              <a:pattFill prst="horzBrick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423"/>
              <p:cNvSpPr/>
              <p:nvPr/>
            </p:nvSpPr>
            <p:spPr>
              <a:xfrm>
                <a:off x="6480795" y="2039243"/>
                <a:ext cx="123300" cy="5141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6096609" y="2711523"/>
                <a:ext cx="861495" cy="16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279532" y="3442837"/>
              <a:ext cx="1315305" cy="621903"/>
              <a:chOff x="1376854" y="3033894"/>
              <a:chExt cx="2565246" cy="1077649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792858" y="3196191"/>
                <a:ext cx="403596" cy="806200"/>
              </a:xfrm>
              <a:custGeom>
                <a:avLst/>
                <a:gdLst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18" h="798334">
                    <a:moveTo>
                      <a:pt x="0" y="0"/>
                    </a:moveTo>
                    <a:cubicBezTo>
                      <a:pt x="159324" y="393065"/>
                      <a:pt x="186871" y="481469"/>
                      <a:pt x="172583" y="798334"/>
                    </a:cubicBezTo>
                    <a:lnTo>
                      <a:pt x="490718" y="793571"/>
                    </a:lnTo>
                    <a:cubicBezTo>
                      <a:pt x="327145" y="529047"/>
                      <a:pt x="319918" y="255092"/>
                      <a:pt x="0" y="0"/>
                    </a:cubicBezTo>
                    <a:close/>
                  </a:path>
                </a:pathLst>
              </a:custGeom>
              <a:pattFill prst="open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flipH="1">
                <a:off x="2434785" y="3235514"/>
                <a:ext cx="1341501" cy="766877"/>
                <a:chOff x="29029" y="1422401"/>
                <a:chExt cx="8316685" cy="3806824"/>
              </a:xfrm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endCxn id="173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endCxn id="173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 flipH="1">
                <a:off x="2293399" y="3302307"/>
                <a:ext cx="1648701" cy="664465"/>
                <a:chOff x="29029" y="1422401"/>
                <a:chExt cx="8316685" cy="3806824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endCxn id="107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endCxn id="107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376854" y="3033894"/>
                <a:ext cx="2088133" cy="955808"/>
                <a:chOff x="29029" y="1422401"/>
                <a:chExt cx="8316685" cy="3806824"/>
              </a:xfrm>
            </p:grpSpPr>
            <p:sp>
              <p:nvSpPr>
                <p:cNvPr id="27" name="Freeform 26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endCxn id="31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31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 25"/>
              <p:cNvSpPr/>
              <p:nvPr/>
            </p:nvSpPr>
            <p:spPr>
              <a:xfrm>
                <a:off x="2025992" y="4002391"/>
                <a:ext cx="1347822" cy="109152"/>
              </a:xfrm>
              <a:prstGeom prst="rect">
                <a:avLst/>
              </a:prstGeom>
              <a:pattFill prst="smGri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942119" y="3432010"/>
              <a:ext cx="1469975" cy="571581"/>
            </a:xfrm>
            <a:custGeom>
              <a:avLst/>
              <a:gdLst>
                <a:gd name="connsiteX0" fmla="*/ 3430267 w 4405357"/>
                <a:gd name="connsiteY0" fmla="*/ 0 h 1220604"/>
                <a:gd name="connsiteX1" fmla="*/ 3565807 w 4405357"/>
                <a:gd name="connsiteY1" fmla="*/ 103862 h 1220604"/>
                <a:gd name="connsiteX2" fmla="*/ 3565807 w 4405357"/>
                <a:gd name="connsiteY2" fmla="*/ 564132 h 1220604"/>
                <a:gd name="connsiteX3" fmla="*/ 3597782 w 4405357"/>
                <a:gd name="connsiteY3" fmla="*/ 564132 h 1220604"/>
                <a:gd name="connsiteX4" fmla="*/ 3597782 w 4405357"/>
                <a:gd name="connsiteY4" fmla="*/ 715705 h 1220604"/>
                <a:gd name="connsiteX5" fmla="*/ 3628180 w 4405357"/>
                <a:gd name="connsiteY5" fmla="*/ 715705 h 1220604"/>
                <a:gd name="connsiteX6" fmla="*/ 3628180 w 4405357"/>
                <a:gd name="connsiteY6" fmla="*/ 252245 h 1220604"/>
                <a:gd name="connsiteX7" fmla="*/ 3666011 w 4405357"/>
                <a:gd name="connsiteY7" fmla="*/ 252245 h 1220604"/>
                <a:gd name="connsiteX8" fmla="*/ 3666011 w 4405357"/>
                <a:gd name="connsiteY8" fmla="*/ 139314 h 1220604"/>
                <a:gd name="connsiteX9" fmla="*/ 3815326 w 4405357"/>
                <a:gd name="connsiteY9" fmla="*/ 139314 h 1220604"/>
                <a:gd name="connsiteX10" fmla="*/ 3815326 w 4405357"/>
                <a:gd name="connsiteY10" fmla="*/ 252245 h 1220604"/>
                <a:gd name="connsiteX11" fmla="*/ 3853238 w 4405357"/>
                <a:gd name="connsiteY11" fmla="*/ 252245 h 1220604"/>
                <a:gd name="connsiteX12" fmla="*/ 3853238 w 4405357"/>
                <a:gd name="connsiteY12" fmla="*/ 507042 h 1220604"/>
                <a:gd name="connsiteX13" fmla="*/ 3915531 w 4405357"/>
                <a:gd name="connsiteY13" fmla="*/ 507042 h 1220604"/>
                <a:gd name="connsiteX14" fmla="*/ 3915531 w 4405357"/>
                <a:gd name="connsiteY14" fmla="*/ 299542 h 1220604"/>
                <a:gd name="connsiteX15" fmla="*/ 4083418 w 4405357"/>
                <a:gd name="connsiteY15" fmla="*/ 299542 h 1220604"/>
                <a:gd name="connsiteX16" fmla="*/ 4083418 w 4405357"/>
                <a:gd name="connsiteY16" fmla="*/ 507042 h 1220604"/>
                <a:gd name="connsiteX17" fmla="*/ 4145710 w 4405357"/>
                <a:gd name="connsiteY17" fmla="*/ 507042 h 1220604"/>
                <a:gd name="connsiteX18" fmla="*/ 4145710 w 4405357"/>
                <a:gd name="connsiteY18" fmla="*/ 715705 h 1220604"/>
                <a:gd name="connsiteX19" fmla="*/ 4199902 w 4405357"/>
                <a:gd name="connsiteY19" fmla="*/ 715705 h 1220604"/>
                <a:gd name="connsiteX20" fmla="*/ 4199902 w 4405357"/>
                <a:gd name="connsiteY20" fmla="*/ 524322 h 1220604"/>
                <a:gd name="connsiteX21" fmla="*/ 4262195 w 4405357"/>
                <a:gd name="connsiteY21" fmla="*/ 524322 h 1220604"/>
                <a:gd name="connsiteX22" fmla="*/ 4262195 w 4405357"/>
                <a:gd name="connsiteY22" fmla="*/ 418379 h 1220604"/>
                <a:gd name="connsiteX23" fmla="*/ 4392833 w 4405357"/>
                <a:gd name="connsiteY23" fmla="*/ 418379 h 1220604"/>
                <a:gd name="connsiteX24" fmla="*/ 4392833 w 4405357"/>
                <a:gd name="connsiteY24" fmla="*/ 524322 h 1220604"/>
                <a:gd name="connsiteX25" fmla="*/ 4392833 w 4405357"/>
                <a:gd name="connsiteY25" fmla="*/ 715705 h 1220604"/>
                <a:gd name="connsiteX26" fmla="*/ 4392833 w 4405357"/>
                <a:gd name="connsiteY26" fmla="*/ 1087203 h 1220604"/>
                <a:gd name="connsiteX27" fmla="*/ 4405357 w 4405357"/>
                <a:gd name="connsiteY27" fmla="*/ 1087203 h 1220604"/>
                <a:gd name="connsiteX28" fmla="*/ 4405357 w 4405357"/>
                <a:gd name="connsiteY28" fmla="*/ 1220604 h 1220604"/>
                <a:gd name="connsiteX29" fmla="*/ 4392833 w 4405357"/>
                <a:gd name="connsiteY29" fmla="*/ 1220604 h 1220604"/>
                <a:gd name="connsiteX30" fmla="*/ 4262195 w 4405357"/>
                <a:gd name="connsiteY30" fmla="*/ 1220604 h 1220604"/>
                <a:gd name="connsiteX31" fmla="*/ 4199902 w 4405357"/>
                <a:gd name="connsiteY31" fmla="*/ 1220604 h 1220604"/>
                <a:gd name="connsiteX32" fmla="*/ 4145710 w 4405357"/>
                <a:gd name="connsiteY32" fmla="*/ 1220604 h 1220604"/>
                <a:gd name="connsiteX33" fmla="*/ 4083418 w 4405357"/>
                <a:gd name="connsiteY33" fmla="*/ 1220604 h 1220604"/>
                <a:gd name="connsiteX34" fmla="*/ 3915531 w 4405357"/>
                <a:gd name="connsiteY34" fmla="*/ 1220604 h 1220604"/>
                <a:gd name="connsiteX35" fmla="*/ 3853238 w 4405357"/>
                <a:gd name="connsiteY35" fmla="*/ 1220604 h 1220604"/>
                <a:gd name="connsiteX36" fmla="*/ 3815326 w 4405357"/>
                <a:gd name="connsiteY36" fmla="*/ 1220604 h 1220604"/>
                <a:gd name="connsiteX37" fmla="*/ 3765637 w 4405357"/>
                <a:gd name="connsiteY37" fmla="*/ 1220604 h 1220604"/>
                <a:gd name="connsiteX38" fmla="*/ 3666011 w 4405357"/>
                <a:gd name="connsiteY38" fmla="*/ 1220604 h 1220604"/>
                <a:gd name="connsiteX39" fmla="*/ 3628180 w 4405357"/>
                <a:gd name="connsiteY39" fmla="*/ 1220604 h 1220604"/>
                <a:gd name="connsiteX40" fmla="*/ 3597782 w 4405357"/>
                <a:gd name="connsiteY40" fmla="*/ 1220604 h 1220604"/>
                <a:gd name="connsiteX41" fmla="*/ 3528554 w 4405357"/>
                <a:gd name="connsiteY41" fmla="*/ 1220604 h 1220604"/>
                <a:gd name="connsiteX42" fmla="*/ 3496581 w 4405357"/>
                <a:gd name="connsiteY42" fmla="*/ 1220604 h 1220604"/>
                <a:gd name="connsiteX43" fmla="*/ 3428927 w 4405357"/>
                <a:gd name="connsiteY43" fmla="*/ 1220604 h 1220604"/>
                <a:gd name="connsiteX44" fmla="*/ 3194521 w 4405357"/>
                <a:gd name="connsiteY44" fmla="*/ 1220604 h 1220604"/>
                <a:gd name="connsiteX45" fmla="*/ 3142155 w 4405357"/>
                <a:gd name="connsiteY45" fmla="*/ 1220604 h 1220604"/>
                <a:gd name="connsiteX46" fmla="*/ 3093320 w 4405357"/>
                <a:gd name="connsiteY46" fmla="*/ 1220604 h 1220604"/>
                <a:gd name="connsiteX47" fmla="*/ 3079863 w 4405357"/>
                <a:gd name="connsiteY47" fmla="*/ 1220604 h 1220604"/>
                <a:gd name="connsiteX48" fmla="*/ 2797965 w 4405357"/>
                <a:gd name="connsiteY48" fmla="*/ 1220604 h 1220604"/>
                <a:gd name="connsiteX49" fmla="*/ 2764023 w 4405357"/>
                <a:gd name="connsiteY49" fmla="*/ 1220604 h 1220604"/>
                <a:gd name="connsiteX50" fmla="*/ 2736637 w 4405357"/>
                <a:gd name="connsiteY50" fmla="*/ 1220604 h 1220604"/>
                <a:gd name="connsiteX51" fmla="*/ 2664398 w 4405357"/>
                <a:gd name="connsiteY51" fmla="*/ 1220604 h 1220604"/>
                <a:gd name="connsiteX52" fmla="*/ 2664397 w 4405357"/>
                <a:gd name="connsiteY52" fmla="*/ 1220604 h 1220604"/>
                <a:gd name="connsiteX53" fmla="*/ 2557860 w 4405357"/>
                <a:gd name="connsiteY53" fmla="*/ 1220604 h 1220604"/>
                <a:gd name="connsiteX54" fmla="*/ 2502878 w 4405357"/>
                <a:gd name="connsiteY54" fmla="*/ 1220604 h 1220604"/>
                <a:gd name="connsiteX55" fmla="*/ 2366324 w 4405357"/>
                <a:gd name="connsiteY55" fmla="*/ 1220604 h 1220604"/>
                <a:gd name="connsiteX56" fmla="*/ 2324101 w 4405357"/>
                <a:gd name="connsiteY56" fmla="*/ 1220604 h 1220604"/>
                <a:gd name="connsiteX57" fmla="*/ 2266699 w 4405357"/>
                <a:gd name="connsiteY57" fmla="*/ 1220604 h 1220604"/>
                <a:gd name="connsiteX58" fmla="*/ 2067447 w 4405357"/>
                <a:gd name="connsiteY58" fmla="*/ 1220604 h 1220604"/>
                <a:gd name="connsiteX59" fmla="*/ 2025121 w 4405357"/>
                <a:gd name="connsiteY59" fmla="*/ 1220604 h 1220604"/>
                <a:gd name="connsiteX60" fmla="*/ 1909194 w 4405357"/>
                <a:gd name="connsiteY60" fmla="*/ 1220604 h 1220604"/>
                <a:gd name="connsiteX61" fmla="*/ 1842497 w 4405357"/>
                <a:gd name="connsiteY61" fmla="*/ 1220604 h 1220604"/>
                <a:gd name="connsiteX62" fmla="*/ 1800117 w 4405357"/>
                <a:gd name="connsiteY62" fmla="*/ 1220604 h 1220604"/>
                <a:gd name="connsiteX63" fmla="*/ 1726243 w 4405357"/>
                <a:gd name="connsiteY63" fmla="*/ 1220604 h 1220604"/>
                <a:gd name="connsiteX64" fmla="*/ 1716403 w 4405357"/>
                <a:gd name="connsiteY64" fmla="*/ 1220604 h 1220604"/>
                <a:gd name="connsiteX65" fmla="*/ 1648816 w 4405357"/>
                <a:gd name="connsiteY65" fmla="*/ 1220604 h 1220604"/>
                <a:gd name="connsiteX66" fmla="*/ 1591413 w 4405357"/>
                <a:gd name="connsiteY66" fmla="*/ 1220604 h 1220604"/>
                <a:gd name="connsiteX67" fmla="*/ 1502168 w 4405357"/>
                <a:gd name="connsiteY67" fmla="*/ 1220604 h 1220604"/>
                <a:gd name="connsiteX68" fmla="*/ 1364739 w 4405357"/>
                <a:gd name="connsiteY68" fmla="*/ 1220604 h 1220604"/>
                <a:gd name="connsiteX69" fmla="*/ 1331081 w 4405357"/>
                <a:gd name="connsiteY69" fmla="*/ 1220604 h 1220604"/>
                <a:gd name="connsiteX70" fmla="*/ 1263870 w 4405357"/>
                <a:gd name="connsiteY70" fmla="*/ 1220604 h 1220604"/>
                <a:gd name="connsiteX71" fmla="*/ 1179760 w 4405357"/>
                <a:gd name="connsiteY71" fmla="*/ 1220604 h 1220604"/>
                <a:gd name="connsiteX72" fmla="*/ 1013300 w 4405357"/>
                <a:gd name="connsiteY72" fmla="*/ 1220604 h 1220604"/>
                <a:gd name="connsiteX73" fmla="*/ 849471 w 4405357"/>
                <a:gd name="connsiteY73" fmla="*/ 1220604 h 1220604"/>
                <a:gd name="connsiteX74" fmla="*/ 803997 w 4405357"/>
                <a:gd name="connsiteY74" fmla="*/ 1220604 h 1220604"/>
                <a:gd name="connsiteX75" fmla="*/ 748602 w 4405357"/>
                <a:gd name="connsiteY75" fmla="*/ 1220604 h 1220604"/>
                <a:gd name="connsiteX76" fmla="*/ 680147 w 4405357"/>
                <a:gd name="connsiteY76" fmla="*/ 1220604 h 1220604"/>
                <a:gd name="connsiteX77" fmla="*/ 606273 w 4405357"/>
                <a:gd name="connsiteY77" fmla="*/ 1220604 h 1220604"/>
                <a:gd name="connsiteX78" fmla="*/ 386106 w 4405357"/>
                <a:gd name="connsiteY78" fmla="*/ 1220604 h 1220604"/>
                <a:gd name="connsiteX79" fmla="*/ 312232 w 4405357"/>
                <a:gd name="connsiteY79" fmla="*/ 1220604 h 1220604"/>
                <a:gd name="connsiteX80" fmla="*/ 230288 w 4405357"/>
                <a:gd name="connsiteY80" fmla="*/ 1220604 h 1220604"/>
                <a:gd name="connsiteX81" fmla="*/ 167196 w 4405357"/>
                <a:gd name="connsiteY81" fmla="*/ 1220604 h 1220604"/>
                <a:gd name="connsiteX82" fmla="*/ 0 w 4405357"/>
                <a:gd name="connsiteY82" fmla="*/ 1220604 h 1220604"/>
                <a:gd name="connsiteX83" fmla="*/ 0 w 4405357"/>
                <a:gd name="connsiteY83" fmla="*/ 1087203 h 1220604"/>
                <a:gd name="connsiteX84" fmla="*/ 0 w 4405357"/>
                <a:gd name="connsiteY84" fmla="*/ 908235 h 1220604"/>
                <a:gd name="connsiteX85" fmla="*/ 83598 w 4405357"/>
                <a:gd name="connsiteY85" fmla="*/ 773838 h 1220604"/>
                <a:gd name="connsiteX86" fmla="*/ 167196 w 4405357"/>
                <a:gd name="connsiteY86" fmla="*/ 908235 h 1220604"/>
                <a:gd name="connsiteX87" fmla="*/ 167196 w 4405357"/>
                <a:gd name="connsiteY87" fmla="*/ 1087203 h 1220604"/>
                <a:gd name="connsiteX88" fmla="*/ 230288 w 4405357"/>
                <a:gd name="connsiteY88" fmla="*/ 1087203 h 1220604"/>
                <a:gd name="connsiteX89" fmla="*/ 230288 w 4405357"/>
                <a:gd name="connsiteY89" fmla="*/ 907029 h 1220604"/>
                <a:gd name="connsiteX90" fmla="*/ 312232 w 4405357"/>
                <a:gd name="connsiteY90" fmla="*/ 907029 h 1220604"/>
                <a:gd name="connsiteX91" fmla="*/ 312232 w 4405357"/>
                <a:gd name="connsiteY91" fmla="*/ 1087203 h 1220604"/>
                <a:gd name="connsiteX92" fmla="*/ 386106 w 4405357"/>
                <a:gd name="connsiteY92" fmla="*/ 1087203 h 1220604"/>
                <a:gd name="connsiteX93" fmla="*/ 386106 w 4405357"/>
                <a:gd name="connsiteY93" fmla="*/ 796400 h 1220604"/>
                <a:gd name="connsiteX94" fmla="*/ 436617 w 4405357"/>
                <a:gd name="connsiteY94" fmla="*/ 796400 h 1220604"/>
                <a:gd name="connsiteX95" fmla="*/ 436617 w 4405357"/>
                <a:gd name="connsiteY95" fmla="*/ 675500 h 1220604"/>
                <a:gd name="connsiteX96" fmla="*/ 478693 w 4405357"/>
                <a:gd name="connsiteY96" fmla="*/ 643258 h 1220604"/>
                <a:gd name="connsiteX97" fmla="*/ 520769 w 4405357"/>
                <a:gd name="connsiteY97" fmla="*/ 675500 h 1220604"/>
                <a:gd name="connsiteX98" fmla="*/ 520769 w 4405357"/>
                <a:gd name="connsiteY98" fmla="*/ 796400 h 1220604"/>
                <a:gd name="connsiteX99" fmla="*/ 606273 w 4405357"/>
                <a:gd name="connsiteY99" fmla="*/ 796400 h 1220604"/>
                <a:gd name="connsiteX100" fmla="*/ 606273 w 4405357"/>
                <a:gd name="connsiteY100" fmla="*/ 1087203 h 1220604"/>
                <a:gd name="connsiteX101" fmla="*/ 680147 w 4405357"/>
                <a:gd name="connsiteY101" fmla="*/ 1087203 h 1220604"/>
                <a:gd name="connsiteX102" fmla="*/ 680147 w 4405357"/>
                <a:gd name="connsiteY102" fmla="*/ 909353 h 1220604"/>
                <a:gd name="connsiteX103" fmla="*/ 748602 w 4405357"/>
                <a:gd name="connsiteY103" fmla="*/ 909353 h 1220604"/>
                <a:gd name="connsiteX104" fmla="*/ 748602 w 4405357"/>
                <a:gd name="connsiteY104" fmla="*/ 690212 h 1220604"/>
                <a:gd name="connsiteX105" fmla="*/ 803997 w 4405357"/>
                <a:gd name="connsiteY105" fmla="*/ 690212 h 1220604"/>
                <a:gd name="connsiteX106" fmla="*/ 803997 w 4405357"/>
                <a:gd name="connsiteY106" fmla="*/ 562719 h 1220604"/>
                <a:gd name="connsiteX107" fmla="*/ 866890 w 4405357"/>
                <a:gd name="connsiteY107" fmla="*/ 562719 h 1220604"/>
                <a:gd name="connsiteX108" fmla="*/ 984683 w 4405357"/>
                <a:gd name="connsiteY108" fmla="*/ 472457 h 1220604"/>
                <a:gd name="connsiteX109" fmla="*/ 1112927 w 4405357"/>
                <a:gd name="connsiteY109" fmla="*/ 570727 h 1220604"/>
                <a:gd name="connsiteX110" fmla="*/ 1112927 w 4405357"/>
                <a:gd name="connsiteY110" fmla="*/ 909353 h 1220604"/>
                <a:gd name="connsiteX111" fmla="*/ 1179760 w 4405357"/>
                <a:gd name="connsiteY111" fmla="*/ 909353 h 1220604"/>
                <a:gd name="connsiteX112" fmla="*/ 1179760 w 4405357"/>
                <a:gd name="connsiteY112" fmla="*/ 765872 h 1220604"/>
                <a:gd name="connsiteX113" fmla="*/ 1263870 w 4405357"/>
                <a:gd name="connsiteY113" fmla="*/ 765872 h 1220604"/>
                <a:gd name="connsiteX114" fmla="*/ 1263870 w 4405357"/>
                <a:gd name="connsiteY114" fmla="*/ 690212 h 1220604"/>
                <a:gd name="connsiteX115" fmla="*/ 1331081 w 4405357"/>
                <a:gd name="connsiteY115" fmla="*/ 690212 h 1220604"/>
                <a:gd name="connsiteX116" fmla="*/ 1331081 w 4405357"/>
                <a:gd name="connsiteY116" fmla="*/ 462093 h 1220604"/>
                <a:gd name="connsiteX117" fmla="*/ 1502168 w 4405357"/>
                <a:gd name="connsiteY117" fmla="*/ 462093 h 1220604"/>
                <a:gd name="connsiteX118" fmla="*/ 1502168 w 4405357"/>
                <a:gd name="connsiteY118" fmla="*/ 765872 h 1220604"/>
                <a:gd name="connsiteX119" fmla="*/ 1591413 w 4405357"/>
                <a:gd name="connsiteY119" fmla="*/ 765872 h 1220604"/>
                <a:gd name="connsiteX120" fmla="*/ 1591413 w 4405357"/>
                <a:gd name="connsiteY120" fmla="*/ 909353 h 1220604"/>
                <a:gd name="connsiteX121" fmla="*/ 1648816 w 4405357"/>
                <a:gd name="connsiteY121" fmla="*/ 909353 h 1220604"/>
                <a:gd name="connsiteX122" fmla="*/ 1648816 w 4405357"/>
                <a:gd name="connsiteY122" fmla="*/ 599114 h 1220604"/>
                <a:gd name="connsiteX123" fmla="*/ 1716403 w 4405357"/>
                <a:gd name="connsiteY123" fmla="*/ 599114 h 1220604"/>
                <a:gd name="connsiteX124" fmla="*/ 1716403 w 4405357"/>
                <a:gd name="connsiteY124" fmla="*/ 909353 h 1220604"/>
                <a:gd name="connsiteX125" fmla="*/ 1726243 w 4405357"/>
                <a:gd name="connsiteY125" fmla="*/ 909353 h 1220604"/>
                <a:gd name="connsiteX126" fmla="*/ 1726243 w 4405357"/>
                <a:gd name="connsiteY126" fmla="*/ 1087203 h 1220604"/>
                <a:gd name="connsiteX127" fmla="*/ 1800117 w 4405357"/>
                <a:gd name="connsiteY127" fmla="*/ 1087203 h 1220604"/>
                <a:gd name="connsiteX128" fmla="*/ 1800117 w 4405357"/>
                <a:gd name="connsiteY128" fmla="*/ 840949 h 1220604"/>
                <a:gd name="connsiteX129" fmla="*/ 1842497 w 4405357"/>
                <a:gd name="connsiteY129" fmla="*/ 840949 h 1220604"/>
                <a:gd name="connsiteX130" fmla="*/ 1842497 w 4405357"/>
                <a:gd name="connsiteY130" fmla="*/ 561233 h 1220604"/>
                <a:gd name="connsiteX131" fmla="*/ 1933809 w 4405357"/>
                <a:gd name="connsiteY131" fmla="*/ 491262 h 1220604"/>
                <a:gd name="connsiteX132" fmla="*/ 2025121 w 4405357"/>
                <a:gd name="connsiteY132" fmla="*/ 561233 h 1220604"/>
                <a:gd name="connsiteX133" fmla="*/ 2025121 w 4405357"/>
                <a:gd name="connsiteY133" fmla="*/ 715705 h 1220604"/>
                <a:gd name="connsiteX134" fmla="*/ 2067447 w 4405357"/>
                <a:gd name="connsiteY134" fmla="*/ 715705 h 1220604"/>
                <a:gd name="connsiteX135" fmla="*/ 2067447 w 4405357"/>
                <a:gd name="connsiteY135" fmla="*/ 840949 h 1220604"/>
                <a:gd name="connsiteX136" fmla="*/ 2266699 w 4405357"/>
                <a:gd name="connsiteY136" fmla="*/ 840949 h 1220604"/>
                <a:gd name="connsiteX137" fmla="*/ 2266699 w 4405357"/>
                <a:gd name="connsiteY137" fmla="*/ 573084 h 1220604"/>
                <a:gd name="connsiteX138" fmla="*/ 2324101 w 4405357"/>
                <a:gd name="connsiteY138" fmla="*/ 573084 h 1220604"/>
                <a:gd name="connsiteX139" fmla="*/ 2324101 w 4405357"/>
                <a:gd name="connsiteY139" fmla="*/ 449588 h 1220604"/>
                <a:gd name="connsiteX140" fmla="*/ 2366324 w 4405357"/>
                <a:gd name="connsiteY140" fmla="*/ 449588 h 1220604"/>
                <a:gd name="connsiteX141" fmla="*/ 2366324 w 4405357"/>
                <a:gd name="connsiteY141" fmla="*/ 299542 h 1220604"/>
                <a:gd name="connsiteX142" fmla="*/ 2664397 w 4405357"/>
                <a:gd name="connsiteY142" fmla="*/ 299542 h 1220604"/>
                <a:gd name="connsiteX143" fmla="*/ 2664397 w 4405357"/>
                <a:gd name="connsiteY143" fmla="*/ 449588 h 1220604"/>
                <a:gd name="connsiteX144" fmla="*/ 2736637 w 4405357"/>
                <a:gd name="connsiteY144" fmla="*/ 449588 h 1220604"/>
                <a:gd name="connsiteX145" fmla="*/ 2736637 w 4405357"/>
                <a:gd name="connsiteY145" fmla="*/ 840949 h 1220604"/>
                <a:gd name="connsiteX146" fmla="*/ 2764023 w 4405357"/>
                <a:gd name="connsiteY146" fmla="*/ 840949 h 1220604"/>
                <a:gd name="connsiteX147" fmla="*/ 2764023 w 4405357"/>
                <a:gd name="connsiteY147" fmla="*/ 1087203 h 1220604"/>
                <a:gd name="connsiteX148" fmla="*/ 2797965 w 4405357"/>
                <a:gd name="connsiteY148" fmla="*/ 1087203 h 1220604"/>
                <a:gd name="connsiteX149" fmla="*/ 2797965 w 4405357"/>
                <a:gd name="connsiteY149" fmla="*/ 681092 h 1220604"/>
                <a:gd name="connsiteX150" fmla="*/ 2938914 w 4405357"/>
                <a:gd name="connsiteY150" fmla="*/ 573086 h 1220604"/>
                <a:gd name="connsiteX151" fmla="*/ 3079863 w 4405357"/>
                <a:gd name="connsiteY151" fmla="*/ 681092 h 1220604"/>
                <a:gd name="connsiteX152" fmla="*/ 3079863 w 4405357"/>
                <a:gd name="connsiteY152" fmla="*/ 1087203 h 1220604"/>
                <a:gd name="connsiteX153" fmla="*/ 3093320 w 4405357"/>
                <a:gd name="connsiteY153" fmla="*/ 1087203 h 1220604"/>
                <a:gd name="connsiteX154" fmla="*/ 3093320 w 4405357"/>
                <a:gd name="connsiteY154" fmla="*/ 564132 h 1220604"/>
                <a:gd name="connsiteX155" fmla="*/ 3142155 w 4405357"/>
                <a:gd name="connsiteY155" fmla="*/ 564132 h 1220604"/>
                <a:gd name="connsiteX156" fmla="*/ 3142155 w 4405357"/>
                <a:gd name="connsiteY156" fmla="*/ 289177 h 1220604"/>
                <a:gd name="connsiteX157" fmla="*/ 3294725 w 4405357"/>
                <a:gd name="connsiteY157" fmla="*/ 289177 h 1220604"/>
                <a:gd name="connsiteX158" fmla="*/ 3294725 w 4405357"/>
                <a:gd name="connsiteY158" fmla="*/ 103862 h 122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405357" h="1220604">
                  <a:moveTo>
                    <a:pt x="3430267" y="0"/>
                  </a:moveTo>
                  <a:lnTo>
                    <a:pt x="3565807" y="103862"/>
                  </a:lnTo>
                  <a:lnTo>
                    <a:pt x="3565807" y="564132"/>
                  </a:lnTo>
                  <a:lnTo>
                    <a:pt x="3597782" y="564132"/>
                  </a:lnTo>
                  <a:lnTo>
                    <a:pt x="3597782" y="715705"/>
                  </a:lnTo>
                  <a:lnTo>
                    <a:pt x="3628180" y="715705"/>
                  </a:lnTo>
                  <a:lnTo>
                    <a:pt x="3628180" y="252245"/>
                  </a:lnTo>
                  <a:lnTo>
                    <a:pt x="3666011" y="252245"/>
                  </a:lnTo>
                  <a:lnTo>
                    <a:pt x="3666011" y="139314"/>
                  </a:lnTo>
                  <a:lnTo>
                    <a:pt x="3815326" y="139314"/>
                  </a:lnTo>
                  <a:lnTo>
                    <a:pt x="3815326" y="252245"/>
                  </a:lnTo>
                  <a:lnTo>
                    <a:pt x="3853238" y="252245"/>
                  </a:lnTo>
                  <a:lnTo>
                    <a:pt x="3853238" y="507042"/>
                  </a:lnTo>
                  <a:lnTo>
                    <a:pt x="3915531" y="507042"/>
                  </a:lnTo>
                  <a:lnTo>
                    <a:pt x="3915531" y="299542"/>
                  </a:lnTo>
                  <a:lnTo>
                    <a:pt x="4083418" y="299542"/>
                  </a:lnTo>
                  <a:lnTo>
                    <a:pt x="4083418" y="507042"/>
                  </a:lnTo>
                  <a:lnTo>
                    <a:pt x="4145710" y="507042"/>
                  </a:lnTo>
                  <a:lnTo>
                    <a:pt x="4145710" y="715705"/>
                  </a:lnTo>
                  <a:lnTo>
                    <a:pt x="4199902" y="715705"/>
                  </a:lnTo>
                  <a:lnTo>
                    <a:pt x="4199902" y="524322"/>
                  </a:lnTo>
                  <a:lnTo>
                    <a:pt x="4262195" y="524322"/>
                  </a:lnTo>
                  <a:lnTo>
                    <a:pt x="4262195" y="418379"/>
                  </a:lnTo>
                  <a:lnTo>
                    <a:pt x="4392833" y="418379"/>
                  </a:lnTo>
                  <a:lnTo>
                    <a:pt x="4392833" y="524322"/>
                  </a:lnTo>
                  <a:lnTo>
                    <a:pt x="4392833" y="715705"/>
                  </a:lnTo>
                  <a:lnTo>
                    <a:pt x="4392833" y="1087203"/>
                  </a:lnTo>
                  <a:lnTo>
                    <a:pt x="4405357" y="1087203"/>
                  </a:lnTo>
                  <a:lnTo>
                    <a:pt x="4405357" y="1220604"/>
                  </a:lnTo>
                  <a:lnTo>
                    <a:pt x="4392833" y="1220604"/>
                  </a:lnTo>
                  <a:lnTo>
                    <a:pt x="4262195" y="1220604"/>
                  </a:lnTo>
                  <a:lnTo>
                    <a:pt x="4199902" y="1220604"/>
                  </a:lnTo>
                  <a:lnTo>
                    <a:pt x="4145710" y="1220604"/>
                  </a:lnTo>
                  <a:lnTo>
                    <a:pt x="4083418" y="1220604"/>
                  </a:lnTo>
                  <a:lnTo>
                    <a:pt x="3915531" y="1220604"/>
                  </a:lnTo>
                  <a:lnTo>
                    <a:pt x="3853238" y="1220604"/>
                  </a:lnTo>
                  <a:lnTo>
                    <a:pt x="3815326" y="1220604"/>
                  </a:lnTo>
                  <a:lnTo>
                    <a:pt x="3765637" y="1220604"/>
                  </a:lnTo>
                  <a:lnTo>
                    <a:pt x="3666011" y="1220604"/>
                  </a:lnTo>
                  <a:lnTo>
                    <a:pt x="3628180" y="1220604"/>
                  </a:lnTo>
                  <a:lnTo>
                    <a:pt x="3597782" y="1220604"/>
                  </a:lnTo>
                  <a:lnTo>
                    <a:pt x="3528554" y="1220604"/>
                  </a:lnTo>
                  <a:lnTo>
                    <a:pt x="3496581" y="1220604"/>
                  </a:lnTo>
                  <a:lnTo>
                    <a:pt x="3428927" y="1220604"/>
                  </a:lnTo>
                  <a:lnTo>
                    <a:pt x="3194521" y="1220604"/>
                  </a:lnTo>
                  <a:lnTo>
                    <a:pt x="3142155" y="1220604"/>
                  </a:lnTo>
                  <a:lnTo>
                    <a:pt x="3093320" y="1220604"/>
                  </a:lnTo>
                  <a:lnTo>
                    <a:pt x="3079863" y="1220604"/>
                  </a:lnTo>
                  <a:lnTo>
                    <a:pt x="2797965" y="1220604"/>
                  </a:lnTo>
                  <a:lnTo>
                    <a:pt x="2764023" y="1220604"/>
                  </a:lnTo>
                  <a:lnTo>
                    <a:pt x="2736637" y="1220604"/>
                  </a:lnTo>
                  <a:lnTo>
                    <a:pt x="2664398" y="1220604"/>
                  </a:lnTo>
                  <a:lnTo>
                    <a:pt x="2664397" y="1220604"/>
                  </a:lnTo>
                  <a:lnTo>
                    <a:pt x="2557860" y="1220604"/>
                  </a:lnTo>
                  <a:lnTo>
                    <a:pt x="2502878" y="1220604"/>
                  </a:lnTo>
                  <a:lnTo>
                    <a:pt x="2366324" y="1220604"/>
                  </a:lnTo>
                  <a:lnTo>
                    <a:pt x="2324101" y="1220604"/>
                  </a:lnTo>
                  <a:lnTo>
                    <a:pt x="2266699" y="1220604"/>
                  </a:lnTo>
                  <a:lnTo>
                    <a:pt x="2067447" y="1220604"/>
                  </a:lnTo>
                  <a:lnTo>
                    <a:pt x="2025121" y="1220604"/>
                  </a:lnTo>
                  <a:lnTo>
                    <a:pt x="1909194" y="1220604"/>
                  </a:lnTo>
                  <a:lnTo>
                    <a:pt x="1842497" y="1220604"/>
                  </a:lnTo>
                  <a:lnTo>
                    <a:pt x="1800117" y="1220604"/>
                  </a:lnTo>
                  <a:lnTo>
                    <a:pt x="1726243" y="1220604"/>
                  </a:lnTo>
                  <a:lnTo>
                    <a:pt x="1716403" y="1220604"/>
                  </a:lnTo>
                  <a:lnTo>
                    <a:pt x="1648816" y="1220604"/>
                  </a:lnTo>
                  <a:lnTo>
                    <a:pt x="1591413" y="1220604"/>
                  </a:lnTo>
                  <a:lnTo>
                    <a:pt x="1502168" y="1220604"/>
                  </a:lnTo>
                  <a:lnTo>
                    <a:pt x="1364739" y="1220604"/>
                  </a:lnTo>
                  <a:lnTo>
                    <a:pt x="1331081" y="1220604"/>
                  </a:lnTo>
                  <a:lnTo>
                    <a:pt x="1263870" y="1220604"/>
                  </a:lnTo>
                  <a:lnTo>
                    <a:pt x="1179760" y="1220604"/>
                  </a:lnTo>
                  <a:lnTo>
                    <a:pt x="1013300" y="1220604"/>
                  </a:lnTo>
                  <a:lnTo>
                    <a:pt x="849471" y="1220604"/>
                  </a:lnTo>
                  <a:lnTo>
                    <a:pt x="803997" y="1220604"/>
                  </a:lnTo>
                  <a:lnTo>
                    <a:pt x="748602" y="1220604"/>
                  </a:lnTo>
                  <a:lnTo>
                    <a:pt x="680147" y="1220604"/>
                  </a:lnTo>
                  <a:lnTo>
                    <a:pt x="606273" y="1220604"/>
                  </a:lnTo>
                  <a:lnTo>
                    <a:pt x="386106" y="1220604"/>
                  </a:lnTo>
                  <a:lnTo>
                    <a:pt x="312232" y="1220604"/>
                  </a:lnTo>
                  <a:lnTo>
                    <a:pt x="230288" y="1220604"/>
                  </a:lnTo>
                  <a:lnTo>
                    <a:pt x="167196" y="1220604"/>
                  </a:lnTo>
                  <a:lnTo>
                    <a:pt x="0" y="1220604"/>
                  </a:lnTo>
                  <a:lnTo>
                    <a:pt x="0" y="1087203"/>
                  </a:lnTo>
                  <a:lnTo>
                    <a:pt x="0" y="908235"/>
                  </a:lnTo>
                  <a:lnTo>
                    <a:pt x="83598" y="773838"/>
                  </a:lnTo>
                  <a:lnTo>
                    <a:pt x="167196" y="908235"/>
                  </a:lnTo>
                  <a:lnTo>
                    <a:pt x="167196" y="1087203"/>
                  </a:lnTo>
                  <a:lnTo>
                    <a:pt x="230288" y="1087203"/>
                  </a:lnTo>
                  <a:lnTo>
                    <a:pt x="230288" y="907029"/>
                  </a:lnTo>
                  <a:lnTo>
                    <a:pt x="312232" y="907029"/>
                  </a:lnTo>
                  <a:lnTo>
                    <a:pt x="312232" y="1087203"/>
                  </a:lnTo>
                  <a:lnTo>
                    <a:pt x="386106" y="1087203"/>
                  </a:lnTo>
                  <a:lnTo>
                    <a:pt x="386106" y="796400"/>
                  </a:lnTo>
                  <a:lnTo>
                    <a:pt x="436617" y="796400"/>
                  </a:lnTo>
                  <a:lnTo>
                    <a:pt x="436617" y="675500"/>
                  </a:lnTo>
                  <a:lnTo>
                    <a:pt x="478693" y="643258"/>
                  </a:lnTo>
                  <a:lnTo>
                    <a:pt x="520769" y="675500"/>
                  </a:lnTo>
                  <a:lnTo>
                    <a:pt x="520769" y="796400"/>
                  </a:lnTo>
                  <a:lnTo>
                    <a:pt x="606273" y="796400"/>
                  </a:lnTo>
                  <a:lnTo>
                    <a:pt x="606273" y="1087203"/>
                  </a:lnTo>
                  <a:lnTo>
                    <a:pt x="680147" y="1087203"/>
                  </a:lnTo>
                  <a:lnTo>
                    <a:pt x="680147" y="909353"/>
                  </a:lnTo>
                  <a:lnTo>
                    <a:pt x="748602" y="909353"/>
                  </a:lnTo>
                  <a:lnTo>
                    <a:pt x="748602" y="690212"/>
                  </a:lnTo>
                  <a:lnTo>
                    <a:pt x="803997" y="690212"/>
                  </a:lnTo>
                  <a:lnTo>
                    <a:pt x="803997" y="562719"/>
                  </a:lnTo>
                  <a:lnTo>
                    <a:pt x="866890" y="562719"/>
                  </a:lnTo>
                  <a:lnTo>
                    <a:pt x="984683" y="472457"/>
                  </a:lnTo>
                  <a:lnTo>
                    <a:pt x="1112927" y="570727"/>
                  </a:lnTo>
                  <a:lnTo>
                    <a:pt x="1112927" y="909353"/>
                  </a:lnTo>
                  <a:lnTo>
                    <a:pt x="1179760" y="909353"/>
                  </a:lnTo>
                  <a:lnTo>
                    <a:pt x="1179760" y="765872"/>
                  </a:lnTo>
                  <a:lnTo>
                    <a:pt x="1263870" y="765872"/>
                  </a:lnTo>
                  <a:lnTo>
                    <a:pt x="1263870" y="690212"/>
                  </a:lnTo>
                  <a:lnTo>
                    <a:pt x="1331081" y="690212"/>
                  </a:lnTo>
                  <a:lnTo>
                    <a:pt x="1331081" y="462093"/>
                  </a:lnTo>
                  <a:lnTo>
                    <a:pt x="1502168" y="462093"/>
                  </a:lnTo>
                  <a:lnTo>
                    <a:pt x="1502168" y="765872"/>
                  </a:lnTo>
                  <a:lnTo>
                    <a:pt x="1591413" y="765872"/>
                  </a:lnTo>
                  <a:lnTo>
                    <a:pt x="1591413" y="909353"/>
                  </a:lnTo>
                  <a:lnTo>
                    <a:pt x="1648816" y="909353"/>
                  </a:lnTo>
                  <a:lnTo>
                    <a:pt x="1648816" y="599114"/>
                  </a:lnTo>
                  <a:lnTo>
                    <a:pt x="1716403" y="599114"/>
                  </a:lnTo>
                  <a:lnTo>
                    <a:pt x="1716403" y="909353"/>
                  </a:lnTo>
                  <a:lnTo>
                    <a:pt x="1726243" y="909353"/>
                  </a:lnTo>
                  <a:lnTo>
                    <a:pt x="1726243" y="1087203"/>
                  </a:lnTo>
                  <a:lnTo>
                    <a:pt x="1800117" y="1087203"/>
                  </a:lnTo>
                  <a:lnTo>
                    <a:pt x="1800117" y="840949"/>
                  </a:lnTo>
                  <a:lnTo>
                    <a:pt x="1842497" y="840949"/>
                  </a:lnTo>
                  <a:lnTo>
                    <a:pt x="1842497" y="561233"/>
                  </a:lnTo>
                  <a:lnTo>
                    <a:pt x="1933809" y="491262"/>
                  </a:lnTo>
                  <a:lnTo>
                    <a:pt x="2025121" y="561233"/>
                  </a:lnTo>
                  <a:lnTo>
                    <a:pt x="2025121" y="715705"/>
                  </a:lnTo>
                  <a:lnTo>
                    <a:pt x="2067447" y="715705"/>
                  </a:lnTo>
                  <a:lnTo>
                    <a:pt x="2067447" y="840949"/>
                  </a:lnTo>
                  <a:lnTo>
                    <a:pt x="2266699" y="840949"/>
                  </a:lnTo>
                  <a:lnTo>
                    <a:pt x="2266699" y="573084"/>
                  </a:lnTo>
                  <a:lnTo>
                    <a:pt x="2324101" y="573084"/>
                  </a:lnTo>
                  <a:lnTo>
                    <a:pt x="2324101" y="449588"/>
                  </a:lnTo>
                  <a:lnTo>
                    <a:pt x="2366324" y="449588"/>
                  </a:lnTo>
                  <a:lnTo>
                    <a:pt x="2366324" y="299542"/>
                  </a:lnTo>
                  <a:lnTo>
                    <a:pt x="2664397" y="299542"/>
                  </a:lnTo>
                  <a:lnTo>
                    <a:pt x="2664397" y="449588"/>
                  </a:lnTo>
                  <a:lnTo>
                    <a:pt x="2736637" y="449588"/>
                  </a:lnTo>
                  <a:lnTo>
                    <a:pt x="2736637" y="840949"/>
                  </a:lnTo>
                  <a:lnTo>
                    <a:pt x="2764023" y="840949"/>
                  </a:lnTo>
                  <a:lnTo>
                    <a:pt x="2764023" y="1087203"/>
                  </a:lnTo>
                  <a:lnTo>
                    <a:pt x="2797965" y="1087203"/>
                  </a:lnTo>
                  <a:lnTo>
                    <a:pt x="2797965" y="681092"/>
                  </a:lnTo>
                  <a:lnTo>
                    <a:pt x="2938914" y="573086"/>
                  </a:lnTo>
                  <a:lnTo>
                    <a:pt x="3079863" y="681092"/>
                  </a:lnTo>
                  <a:lnTo>
                    <a:pt x="3079863" y="1087203"/>
                  </a:lnTo>
                  <a:lnTo>
                    <a:pt x="3093320" y="1087203"/>
                  </a:lnTo>
                  <a:lnTo>
                    <a:pt x="3093320" y="564132"/>
                  </a:lnTo>
                  <a:lnTo>
                    <a:pt x="3142155" y="564132"/>
                  </a:lnTo>
                  <a:lnTo>
                    <a:pt x="3142155" y="289177"/>
                  </a:lnTo>
                  <a:lnTo>
                    <a:pt x="3294725" y="289177"/>
                  </a:lnTo>
                  <a:lnTo>
                    <a:pt x="3294725" y="1038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878185" y="3831321"/>
              <a:ext cx="4533909" cy="386924"/>
            </a:xfrm>
            <a:custGeom>
              <a:avLst/>
              <a:gdLst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039100 w 8229600"/>
                <a:gd name="connsiteY5" fmla="*/ 19050 h 457200"/>
                <a:gd name="connsiteX6" fmla="*/ 8229600 w 8229600"/>
                <a:gd name="connsiteY6" fmla="*/ 17145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17145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427428 w 8229600"/>
                <a:gd name="connsiteY2" fmla="*/ 6697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541035 h 617235"/>
                <a:gd name="connsiteX1" fmla="*/ 0 w 8229600"/>
                <a:gd name="connsiteY1" fmla="*/ 541035 h 617235"/>
                <a:gd name="connsiteX2" fmla="*/ 1427428 w 8229600"/>
                <a:gd name="connsiteY2" fmla="*/ 227012 h 617235"/>
                <a:gd name="connsiteX3" fmla="*/ 2064574 w 8229600"/>
                <a:gd name="connsiteY3" fmla="*/ 214553 h 617235"/>
                <a:gd name="connsiteX4" fmla="*/ 6210300 w 8229600"/>
                <a:gd name="connsiteY4" fmla="*/ 160035 h 617235"/>
                <a:gd name="connsiteX5" fmla="*/ 8229600 w 8229600"/>
                <a:gd name="connsiteY5" fmla="*/ 669 h 617235"/>
                <a:gd name="connsiteX6" fmla="*/ 8229600 w 8229600"/>
                <a:gd name="connsiteY6" fmla="*/ 617235 h 617235"/>
                <a:gd name="connsiteX7" fmla="*/ 0 w 8229600"/>
                <a:gd name="connsiteY7" fmla="*/ 541035 h 61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9600" h="617235">
                  <a:moveTo>
                    <a:pt x="0" y="541035"/>
                  </a:moveTo>
                  <a:lnTo>
                    <a:pt x="0" y="541035"/>
                  </a:lnTo>
                  <a:cubicBezTo>
                    <a:pt x="194667" y="492867"/>
                    <a:pt x="968089" y="261725"/>
                    <a:pt x="1427428" y="227012"/>
                  </a:cubicBezTo>
                  <a:lnTo>
                    <a:pt x="2064574" y="214553"/>
                  </a:lnTo>
                  <a:lnTo>
                    <a:pt x="6210300" y="160035"/>
                  </a:lnTo>
                  <a:cubicBezTo>
                    <a:pt x="7172325" y="160035"/>
                    <a:pt x="7556500" y="-12031"/>
                    <a:pt x="8229600" y="669"/>
                  </a:cubicBezTo>
                  <a:lnTo>
                    <a:pt x="8229600" y="617235"/>
                  </a:lnTo>
                  <a:lnTo>
                    <a:pt x="0" y="5410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74842" y="3695520"/>
              <a:ext cx="444585" cy="331233"/>
              <a:chOff x="5077735" y="4413331"/>
              <a:chExt cx="2987129" cy="2225524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5176468" y="4425234"/>
                <a:ext cx="2888396" cy="2213621"/>
              </a:xfrm>
              <a:custGeom>
                <a:avLst/>
                <a:gdLst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62861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7977"/>
                  <a:gd name="connsiteX1" fmla="*/ 2636469 w 2888396"/>
                  <a:gd name="connsiteY1" fmla="*/ 327711 h 2207977"/>
                  <a:gd name="connsiteX2" fmla="*/ 2357069 w 2888396"/>
                  <a:gd name="connsiteY2" fmla="*/ 283261 h 2207977"/>
                  <a:gd name="connsiteX3" fmla="*/ 2128469 w 2888396"/>
                  <a:gd name="connsiteY3" fmla="*/ 270561 h 2207977"/>
                  <a:gd name="connsiteX4" fmla="*/ 1747469 w 2888396"/>
                  <a:gd name="connsiteY4" fmla="*/ 80061 h 2207977"/>
                  <a:gd name="connsiteX5" fmla="*/ 1137869 w 2888396"/>
                  <a:gd name="connsiteY5" fmla="*/ 29261 h 2207977"/>
                  <a:gd name="connsiteX6" fmla="*/ 490169 w 2888396"/>
                  <a:gd name="connsiteY6" fmla="*/ 3861 h 2207977"/>
                  <a:gd name="connsiteX7" fmla="*/ 71069 w 2888396"/>
                  <a:gd name="connsiteY7" fmla="*/ 111811 h 2207977"/>
                  <a:gd name="connsiteX8" fmla="*/ 7569 w 2888396"/>
                  <a:gd name="connsiteY8" fmla="*/ 435661 h 2207977"/>
                  <a:gd name="connsiteX9" fmla="*/ 153619 w 2888396"/>
                  <a:gd name="connsiteY9" fmla="*/ 873811 h 2207977"/>
                  <a:gd name="connsiteX10" fmla="*/ 147269 w 2888396"/>
                  <a:gd name="connsiteY10" fmla="*/ 1223061 h 2207977"/>
                  <a:gd name="connsiteX11" fmla="*/ 90119 w 2888396"/>
                  <a:gd name="connsiteY11" fmla="*/ 1394511 h 2207977"/>
                  <a:gd name="connsiteX12" fmla="*/ 147269 w 2888396"/>
                  <a:gd name="connsiteY12" fmla="*/ 1597711 h 2207977"/>
                  <a:gd name="connsiteX13" fmla="*/ 121869 w 2888396"/>
                  <a:gd name="connsiteY13" fmla="*/ 1972361 h 2207977"/>
                  <a:gd name="connsiteX14" fmla="*/ 191719 w 2888396"/>
                  <a:gd name="connsiteY14" fmla="*/ 2178736 h 2207977"/>
                  <a:gd name="connsiteX15" fmla="*/ 382219 w 2888396"/>
                  <a:gd name="connsiteY15" fmla="*/ 2175561 h 2207977"/>
                  <a:gd name="connsiteX16" fmla="*/ 236169 w 2888396"/>
                  <a:gd name="connsiteY16" fmla="*/ 1889811 h 2207977"/>
                  <a:gd name="connsiteX17" fmla="*/ 261569 w 2888396"/>
                  <a:gd name="connsiteY17" fmla="*/ 1534211 h 2207977"/>
                  <a:gd name="connsiteX18" fmla="*/ 445719 w 2888396"/>
                  <a:gd name="connsiteY18" fmla="*/ 1159561 h 2207977"/>
                  <a:gd name="connsiteX19" fmla="*/ 661619 w 2888396"/>
                  <a:gd name="connsiteY19" fmla="*/ 1077011 h 2207977"/>
                  <a:gd name="connsiteX20" fmla="*/ 953719 w 2888396"/>
                  <a:gd name="connsiteY20" fmla="*/ 1261161 h 2207977"/>
                  <a:gd name="connsiteX21" fmla="*/ 1429969 w 2888396"/>
                  <a:gd name="connsiteY21" fmla="*/ 1178611 h 2207977"/>
                  <a:gd name="connsiteX22" fmla="*/ 1493469 w 2888396"/>
                  <a:gd name="connsiteY22" fmla="*/ 1438961 h 2207977"/>
                  <a:gd name="connsiteX23" fmla="*/ 1525219 w 2888396"/>
                  <a:gd name="connsiteY23" fmla="*/ 1692961 h 2207977"/>
                  <a:gd name="connsiteX24" fmla="*/ 1537919 w 2888396"/>
                  <a:gd name="connsiteY24" fmla="*/ 1966011 h 2207977"/>
                  <a:gd name="connsiteX25" fmla="*/ 1595069 w 2888396"/>
                  <a:gd name="connsiteY25" fmla="*/ 2099361 h 2207977"/>
                  <a:gd name="connsiteX26" fmla="*/ 1855419 w 2888396"/>
                  <a:gd name="connsiteY26" fmla="*/ 2200961 h 2207977"/>
                  <a:gd name="connsiteX27" fmla="*/ 1747469 w 2888396"/>
                  <a:gd name="connsiteY27" fmla="*/ 2029511 h 2207977"/>
                  <a:gd name="connsiteX28" fmla="*/ 1683969 w 2888396"/>
                  <a:gd name="connsiteY28" fmla="*/ 1699311 h 2207977"/>
                  <a:gd name="connsiteX29" fmla="*/ 1734769 w 2888396"/>
                  <a:gd name="connsiteY29" fmla="*/ 1438961 h 2207977"/>
                  <a:gd name="connsiteX30" fmla="*/ 1817319 w 2888396"/>
                  <a:gd name="connsiteY30" fmla="*/ 1381811 h 2207977"/>
                  <a:gd name="connsiteX31" fmla="*/ 1937969 w 2888396"/>
                  <a:gd name="connsiteY31" fmla="*/ 1292911 h 2207977"/>
                  <a:gd name="connsiteX32" fmla="*/ 2128469 w 2888396"/>
                  <a:gd name="connsiteY32" fmla="*/ 1108761 h 2207977"/>
                  <a:gd name="connsiteX33" fmla="*/ 2236419 w 2888396"/>
                  <a:gd name="connsiteY33" fmla="*/ 911911 h 2207977"/>
                  <a:gd name="connsiteX34" fmla="*/ 2490419 w 2888396"/>
                  <a:gd name="connsiteY34" fmla="*/ 842061 h 2207977"/>
                  <a:gd name="connsiteX35" fmla="*/ 2661869 w 2888396"/>
                  <a:gd name="connsiteY35" fmla="*/ 873811 h 2207977"/>
                  <a:gd name="connsiteX36" fmla="*/ 2782519 w 2888396"/>
                  <a:gd name="connsiteY36" fmla="*/ 918261 h 2207977"/>
                  <a:gd name="connsiteX37" fmla="*/ 2884119 w 2888396"/>
                  <a:gd name="connsiteY37" fmla="*/ 746811 h 220797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09471"/>
                  <a:gd name="connsiteX1" fmla="*/ 2636469 w 2888396"/>
                  <a:gd name="connsiteY1" fmla="*/ 327711 h 2209471"/>
                  <a:gd name="connsiteX2" fmla="*/ 2357069 w 2888396"/>
                  <a:gd name="connsiteY2" fmla="*/ 283261 h 2209471"/>
                  <a:gd name="connsiteX3" fmla="*/ 2128469 w 2888396"/>
                  <a:gd name="connsiteY3" fmla="*/ 270561 h 2209471"/>
                  <a:gd name="connsiteX4" fmla="*/ 1747469 w 2888396"/>
                  <a:gd name="connsiteY4" fmla="*/ 80061 h 2209471"/>
                  <a:gd name="connsiteX5" fmla="*/ 1137869 w 2888396"/>
                  <a:gd name="connsiteY5" fmla="*/ 29261 h 2209471"/>
                  <a:gd name="connsiteX6" fmla="*/ 490169 w 2888396"/>
                  <a:gd name="connsiteY6" fmla="*/ 3861 h 2209471"/>
                  <a:gd name="connsiteX7" fmla="*/ 71069 w 2888396"/>
                  <a:gd name="connsiteY7" fmla="*/ 111811 h 2209471"/>
                  <a:gd name="connsiteX8" fmla="*/ 7569 w 2888396"/>
                  <a:gd name="connsiteY8" fmla="*/ 435661 h 2209471"/>
                  <a:gd name="connsiteX9" fmla="*/ 153619 w 2888396"/>
                  <a:gd name="connsiteY9" fmla="*/ 873811 h 2209471"/>
                  <a:gd name="connsiteX10" fmla="*/ 147269 w 2888396"/>
                  <a:gd name="connsiteY10" fmla="*/ 1223061 h 2209471"/>
                  <a:gd name="connsiteX11" fmla="*/ 90119 w 2888396"/>
                  <a:gd name="connsiteY11" fmla="*/ 1394511 h 2209471"/>
                  <a:gd name="connsiteX12" fmla="*/ 147269 w 2888396"/>
                  <a:gd name="connsiteY12" fmla="*/ 1597711 h 2209471"/>
                  <a:gd name="connsiteX13" fmla="*/ 121869 w 2888396"/>
                  <a:gd name="connsiteY13" fmla="*/ 1972361 h 2209471"/>
                  <a:gd name="connsiteX14" fmla="*/ 127173 w 2888396"/>
                  <a:gd name="connsiteY14" fmla="*/ 2016256 h 2209471"/>
                  <a:gd name="connsiteX15" fmla="*/ 158923 w 2888396"/>
                  <a:gd name="connsiteY15" fmla="*/ 2127381 h 2209471"/>
                  <a:gd name="connsiteX16" fmla="*/ 191719 w 2888396"/>
                  <a:gd name="connsiteY16" fmla="*/ 2178736 h 2209471"/>
                  <a:gd name="connsiteX17" fmla="*/ 388569 w 2888396"/>
                  <a:gd name="connsiteY17" fmla="*/ 2181911 h 2209471"/>
                  <a:gd name="connsiteX18" fmla="*/ 352598 w 2888396"/>
                  <a:gd name="connsiteY18" fmla="*/ 2121031 h 2209471"/>
                  <a:gd name="connsiteX19" fmla="*/ 317673 w 2888396"/>
                  <a:gd name="connsiteY19" fmla="*/ 2041656 h 2209471"/>
                  <a:gd name="connsiteX20" fmla="*/ 236169 w 2888396"/>
                  <a:gd name="connsiteY20" fmla="*/ 1889811 h 2209471"/>
                  <a:gd name="connsiteX21" fmla="*/ 261569 w 2888396"/>
                  <a:gd name="connsiteY21" fmla="*/ 1534211 h 2209471"/>
                  <a:gd name="connsiteX22" fmla="*/ 445719 w 2888396"/>
                  <a:gd name="connsiteY22" fmla="*/ 1159561 h 2209471"/>
                  <a:gd name="connsiteX23" fmla="*/ 661619 w 2888396"/>
                  <a:gd name="connsiteY23" fmla="*/ 1077011 h 2209471"/>
                  <a:gd name="connsiteX24" fmla="*/ 953719 w 2888396"/>
                  <a:gd name="connsiteY24" fmla="*/ 1261161 h 2209471"/>
                  <a:gd name="connsiteX25" fmla="*/ 1429969 w 2888396"/>
                  <a:gd name="connsiteY25" fmla="*/ 1178611 h 2209471"/>
                  <a:gd name="connsiteX26" fmla="*/ 1493469 w 2888396"/>
                  <a:gd name="connsiteY26" fmla="*/ 1438961 h 2209471"/>
                  <a:gd name="connsiteX27" fmla="*/ 1525219 w 2888396"/>
                  <a:gd name="connsiteY27" fmla="*/ 1692961 h 2209471"/>
                  <a:gd name="connsiteX28" fmla="*/ 1537919 w 2888396"/>
                  <a:gd name="connsiteY28" fmla="*/ 1966011 h 2209471"/>
                  <a:gd name="connsiteX29" fmla="*/ 1591894 w 2888396"/>
                  <a:gd name="connsiteY29" fmla="*/ 2178736 h 2209471"/>
                  <a:gd name="connsiteX30" fmla="*/ 1855419 w 2888396"/>
                  <a:gd name="connsiteY30" fmla="*/ 2200961 h 2209471"/>
                  <a:gd name="connsiteX31" fmla="*/ 1747469 w 2888396"/>
                  <a:gd name="connsiteY31" fmla="*/ 2029511 h 2209471"/>
                  <a:gd name="connsiteX32" fmla="*/ 1683969 w 2888396"/>
                  <a:gd name="connsiteY32" fmla="*/ 1699311 h 2209471"/>
                  <a:gd name="connsiteX33" fmla="*/ 1734769 w 2888396"/>
                  <a:gd name="connsiteY33" fmla="*/ 1438961 h 2209471"/>
                  <a:gd name="connsiteX34" fmla="*/ 1817319 w 2888396"/>
                  <a:gd name="connsiteY34" fmla="*/ 1381811 h 2209471"/>
                  <a:gd name="connsiteX35" fmla="*/ 1937969 w 2888396"/>
                  <a:gd name="connsiteY35" fmla="*/ 1292911 h 2209471"/>
                  <a:gd name="connsiteX36" fmla="*/ 2128469 w 2888396"/>
                  <a:gd name="connsiteY36" fmla="*/ 1108761 h 2209471"/>
                  <a:gd name="connsiteX37" fmla="*/ 2236419 w 2888396"/>
                  <a:gd name="connsiteY37" fmla="*/ 911911 h 2209471"/>
                  <a:gd name="connsiteX38" fmla="*/ 2490419 w 2888396"/>
                  <a:gd name="connsiteY38" fmla="*/ 842061 h 2209471"/>
                  <a:gd name="connsiteX39" fmla="*/ 2661869 w 2888396"/>
                  <a:gd name="connsiteY39" fmla="*/ 873811 h 2209471"/>
                  <a:gd name="connsiteX40" fmla="*/ 2782519 w 2888396"/>
                  <a:gd name="connsiteY40" fmla="*/ 918261 h 2209471"/>
                  <a:gd name="connsiteX41" fmla="*/ 2884119 w 2888396"/>
                  <a:gd name="connsiteY41" fmla="*/ 746811 h 2209471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11372"/>
                  <a:gd name="connsiteX1" fmla="*/ 2636469 w 2888396"/>
                  <a:gd name="connsiteY1" fmla="*/ 327711 h 2211372"/>
                  <a:gd name="connsiteX2" fmla="*/ 2357069 w 2888396"/>
                  <a:gd name="connsiteY2" fmla="*/ 283261 h 2211372"/>
                  <a:gd name="connsiteX3" fmla="*/ 2128469 w 2888396"/>
                  <a:gd name="connsiteY3" fmla="*/ 270561 h 2211372"/>
                  <a:gd name="connsiteX4" fmla="*/ 1747469 w 2888396"/>
                  <a:gd name="connsiteY4" fmla="*/ 80061 h 2211372"/>
                  <a:gd name="connsiteX5" fmla="*/ 1137869 w 2888396"/>
                  <a:gd name="connsiteY5" fmla="*/ 29261 h 2211372"/>
                  <a:gd name="connsiteX6" fmla="*/ 490169 w 2888396"/>
                  <a:gd name="connsiteY6" fmla="*/ 3861 h 2211372"/>
                  <a:gd name="connsiteX7" fmla="*/ 71069 w 2888396"/>
                  <a:gd name="connsiteY7" fmla="*/ 111811 h 2211372"/>
                  <a:gd name="connsiteX8" fmla="*/ 7569 w 2888396"/>
                  <a:gd name="connsiteY8" fmla="*/ 435661 h 2211372"/>
                  <a:gd name="connsiteX9" fmla="*/ 153619 w 2888396"/>
                  <a:gd name="connsiteY9" fmla="*/ 873811 h 2211372"/>
                  <a:gd name="connsiteX10" fmla="*/ 147269 w 2888396"/>
                  <a:gd name="connsiteY10" fmla="*/ 1223061 h 2211372"/>
                  <a:gd name="connsiteX11" fmla="*/ 90119 w 2888396"/>
                  <a:gd name="connsiteY11" fmla="*/ 1394511 h 2211372"/>
                  <a:gd name="connsiteX12" fmla="*/ 147269 w 2888396"/>
                  <a:gd name="connsiteY12" fmla="*/ 1597711 h 2211372"/>
                  <a:gd name="connsiteX13" fmla="*/ 121869 w 2888396"/>
                  <a:gd name="connsiteY13" fmla="*/ 1972361 h 2211372"/>
                  <a:gd name="connsiteX14" fmla="*/ 127173 w 2888396"/>
                  <a:gd name="connsiteY14" fmla="*/ 2016256 h 2211372"/>
                  <a:gd name="connsiteX15" fmla="*/ 158923 w 2888396"/>
                  <a:gd name="connsiteY15" fmla="*/ 2127381 h 2211372"/>
                  <a:gd name="connsiteX16" fmla="*/ 191719 w 2888396"/>
                  <a:gd name="connsiteY16" fmla="*/ 2178736 h 2211372"/>
                  <a:gd name="connsiteX17" fmla="*/ 388569 w 2888396"/>
                  <a:gd name="connsiteY17" fmla="*/ 2181911 h 2211372"/>
                  <a:gd name="connsiteX18" fmla="*/ 352598 w 2888396"/>
                  <a:gd name="connsiteY18" fmla="*/ 2121031 h 2211372"/>
                  <a:gd name="connsiteX19" fmla="*/ 317673 w 2888396"/>
                  <a:gd name="connsiteY19" fmla="*/ 2041656 h 2211372"/>
                  <a:gd name="connsiteX20" fmla="*/ 236169 w 2888396"/>
                  <a:gd name="connsiteY20" fmla="*/ 1889811 h 2211372"/>
                  <a:gd name="connsiteX21" fmla="*/ 261569 w 2888396"/>
                  <a:gd name="connsiteY21" fmla="*/ 1534211 h 2211372"/>
                  <a:gd name="connsiteX22" fmla="*/ 445719 w 2888396"/>
                  <a:gd name="connsiteY22" fmla="*/ 1159561 h 2211372"/>
                  <a:gd name="connsiteX23" fmla="*/ 661619 w 2888396"/>
                  <a:gd name="connsiteY23" fmla="*/ 1077011 h 2211372"/>
                  <a:gd name="connsiteX24" fmla="*/ 953719 w 2888396"/>
                  <a:gd name="connsiteY24" fmla="*/ 1261161 h 2211372"/>
                  <a:gd name="connsiteX25" fmla="*/ 1429969 w 2888396"/>
                  <a:gd name="connsiteY25" fmla="*/ 1178611 h 2211372"/>
                  <a:gd name="connsiteX26" fmla="*/ 1493469 w 2888396"/>
                  <a:gd name="connsiteY26" fmla="*/ 1438961 h 2211372"/>
                  <a:gd name="connsiteX27" fmla="*/ 1525219 w 2888396"/>
                  <a:gd name="connsiteY27" fmla="*/ 1692961 h 2211372"/>
                  <a:gd name="connsiteX28" fmla="*/ 1537919 w 2888396"/>
                  <a:gd name="connsiteY28" fmla="*/ 1966011 h 2211372"/>
                  <a:gd name="connsiteX29" fmla="*/ 1591894 w 2888396"/>
                  <a:gd name="connsiteY29" fmla="*/ 2178736 h 2211372"/>
                  <a:gd name="connsiteX30" fmla="*/ 1679748 w 2888396"/>
                  <a:gd name="connsiteY30" fmla="*/ 2190881 h 2211372"/>
                  <a:gd name="connsiteX31" fmla="*/ 1855419 w 2888396"/>
                  <a:gd name="connsiteY31" fmla="*/ 2200961 h 2211372"/>
                  <a:gd name="connsiteX32" fmla="*/ 1747469 w 2888396"/>
                  <a:gd name="connsiteY32" fmla="*/ 2029511 h 2211372"/>
                  <a:gd name="connsiteX33" fmla="*/ 1683969 w 2888396"/>
                  <a:gd name="connsiteY33" fmla="*/ 1699311 h 2211372"/>
                  <a:gd name="connsiteX34" fmla="*/ 1734769 w 2888396"/>
                  <a:gd name="connsiteY34" fmla="*/ 1438961 h 2211372"/>
                  <a:gd name="connsiteX35" fmla="*/ 1817319 w 2888396"/>
                  <a:gd name="connsiteY35" fmla="*/ 1381811 h 2211372"/>
                  <a:gd name="connsiteX36" fmla="*/ 1937969 w 2888396"/>
                  <a:gd name="connsiteY36" fmla="*/ 1292911 h 2211372"/>
                  <a:gd name="connsiteX37" fmla="*/ 2128469 w 2888396"/>
                  <a:gd name="connsiteY37" fmla="*/ 1108761 h 2211372"/>
                  <a:gd name="connsiteX38" fmla="*/ 2236419 w 2888396"/>
                  <a:gd name="connsiteY38" fmla="*/ 911911 h 2211372"/>
                  <a:gd name="connsiteX39" fmla="*/ 2490419 w 2888396"/>
                  <a:gd name="connsiteY39" fmla="*/ 842061 h 2211372"/>
                  <a:gd name="connsiteX40" fmla="*/ 2661869 w 2888396"/>
                  <a:gd name="connsiteY40" fmla="*/ 873811 h 2211372"/>
                  <a:gd name="connsiteX41" fmla="*/ 2782519 w 2888396"/>
                  <a:gd name="connsiteY41" fmla="*/ 918261 h 2211372"/>
                  <a:gd name="connsiteX42" fmla="*/ 2884119 w 2888396"/>
                  <a:gd name="connsiteY42" fmla="*/ 746811 h 2211372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65448 w 2888396"/>
                  <a:gd name="connsiteY29" fmla="*/ 2105156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0848 w 2888396"/>
                  <a:gd name="connsiteY29" fmla="*/ 2108331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55923 w 2888396"/>
                  <a:gd name="connsiteY29" fmla="*/ 2032131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71798 w 2888396"/>
                  <a:gd name="connsiteY29" fmla="*/ 2041656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888396" h="2213621">
                    <a:moveTo>
                      <a:pt x="2884119" y="746811"/>
                    </a:moveTo>
                    <a:cubicBezTo>
                      <a:pt x="2859777" y="648386"/>
                      <a:pt x="2724311" y="404969"/>
                      <a:pt x="2636469" y="327711"/>
                    </a:cubicBezTo>
                    <a:cubicBezTo>
                      <a:pt x="2548627" y="250453"/>
                      <a:pt x="2441736" y="292786"/>
                      <a:pt x="2357069" y="283261"/>
                    </a:cubicBezTo>
                    <a:cubicBezTo>
                      <a:pt x="2272402" y="273736"/>
                      <a:pt x="2230069" y="304428"/>
                      <a:pt x="2128469" y="270561"/>
                    </a:cubicBezTo>
                    <a:cubicBezTo>
                      <a:pt x="2026869" y="236694"/>
                      <a:pt x="1912569" y="120278"/>
                      <a:pt x="1747469" y="80061"/>
                    </a:cubicBezTo>
                    <a:cubicBezTo>
                      <a:pt x="1582369" y="39844"/>
                      <a:pt x="1347419" y="41961"/>
                      <a:pt x="1137869" y="29261"/>
                    </a:cubicBezTo>
                    <a:cubicBezTo>
                      <a:pt x="928319" y="16561"/>
                      <a:pt x="667969" y="-9897"/>
                      <a:pt x="490169" y="3861"/>
                    </a:cubicBezTo>
                    <a:cubicBezTo>
                      <a:pt x="312369" y="17619"/>
                      <a:pt x="151502" y="39844"/>
                      <a:pt x="71069" y="111811"/>
                    </a:cubicBezTo>
                    <a:cubicBezTo>
                      <a:pt x="-9364" y="183778"/>
                      <a:pt x="-6189" y="308661"/>
                      <a:pt x="7569" y="435661"/>
                    </a:cubicBezTo>
                    <a:cubicBezTo>
                      <a:pt x="21327" y="562661"/>
                      <a:pt x="130336" y="742578"/>
                      <a:pt x="153619" y="873811"/>
                    </a:cubicBezTo>
                    <a:cubicBezTo>
                      <a:pt x="176902" y="1005044"/>
                      <a:pt x="157852" y="1136278"/>
                      <a:pt x="147269" y="1223061"/>
                    </a:cubicBezTo>
                    <a:cubicBezTo>
                      <a:pt x="136686" y="1309844"/>
                      <a:pt x="90119" y="1332069"/>
                      <a:pt x="90119" y="1394511"/>
                    </a:cubicBezTo>
                    <a:cubicBezTo>
                      <a:pt x="90119" y="1456953"/>
                      <a:pt x="141977" y="1501403"/>
                      <a:pt x="147269" y="1597711"/>
                    </a:cubicBezTo>
                    <a:cubicBezTo>
                      <a:pt x="152561" y="1694019"/>
                      <a:pt x="125218" y="1902604"/>
                      <a:pt x="121869" y="1972361"/>
                    </a:cubicBezTo>
                    <a:cubicBezTo>
                      <a:pt x="118520" y="2042119"/>
                      <a:pt x="120997" y="1990419"/>
                      <a:pt x="127173" y="2016256"/>
                    </a:cubicBezTo>
                    <a:cubicBezTo>
                      <a:pt x="165099" y="2045268"/>
                      <a:pt x="148165" y="2100301"/>
                      <a:pt x="158923" y="2127381"/>
                    </a:cubicBezTo>
                    <a:cubicBezTo>
                      <a:pt x="170565" y="2161777"/>
                      <a:pt x="153445" y="2169648"/>
                      <a:pt x="191719" y="2178736"/>
                    </a:cubicBezTo>
                    <a:cubicBezTo>
                      <a:pt x="236169" y="2181911"/>
                      <a:pt x="308028" y="2175045"/>
                      <a:pt x="388569" y="2181911"/>
                    </a:cubicBezTo>
                    <a:cubicBezTo>
                      <a:pt x="414853" y="2169648"/>
                      <a:pt x="390698" y="2150664"/>
                      <a:pt x="352598" y="2121031"/>
                    </a:cubicBezTo>
                    <a:cubicBezTo>
                      <a:pt x="340782" y="2097655"/>
                      <a:pt x="356128" y="2080193"/>
                      <a:pt x="317673" y="2041656"/>
                    </a:cubicBezTo>
                    <a:cubicBezTo>
                      <a:pt x="298268" y="2003119"/>
                      <a:pt x="245520" y="1974385"/>
                      <a:pt x="236169" y="1889811"/>
                    </a:cubicBezTo>
                    <a:cubicBezTo>
                      <a:pt x="226818" y="1805237"/>
                      <a:pt x="226644" y="1655919"/>
                      <a:pt x="261569" y="1534211"/>
                    </a:cubicBezTo>
                    <a:cubicBezTo>
                      <a:pt x="296494" y="1412503"/>
                      <a:pt x="379044" y="1235761"/>
                      <a:pt x="445719" y="1159561"/>
                    </a:cubicBezTo>
                    <a:cubicBezTo>
                      <a:pt x="512394" y="1083361"/>
                      <a:pt x="576952" y="1060078"/>
                      <a:pt x="661619" y="1077011"/>
                    </a:cubicBezTo>
                    <a:cubicBezTo>
                      <a:pt x="746286" y="1093944"/>
                      <a:pt x="825661" y="1244228"/>
                      <a:pt x="953719" y="1261161"/>
                    </a:cubicBezTo>
                    <a:cubicBezTo>
                      <a:pt x="1081777" y="1278094"/>
                      <a:pt x="1340011" y="1148978"/>
                      <a:pt x="1429969" y="1178611"/>
                    </a:cubicBezTo>
                    <a:cubicBezTo>
                      <a:pt x="1519927" y="1208244"/>
                      <a:pt x="1477594" y="1353236"/>
                      <a:pt x="1493469" y="1438961"/>
                    </a:cubicBezTo>
                    <a:cubicBezTo>
                      <a:pt x="1509344" y="1524686"/>
                      <a:pt x="1517811" y="1605119"/>
                      <a:pt x="1525219" y="1692961"/>
                    </a:cubicBezTo>
                    <a:cubicBezTo>
                      <a:pt x="1532627" y="1780803"/>
                      <a:pt x="1530156" y="1907895"/>
                      <a:pt x="1537919" y="1966011"/>
                    </a:cubicBezTo>
                    <a:cubicBezTo>
                      <a:pt x="1545682" y="2024127"/>
                      <a:pt x="1562977" y="2017936"/>
                      <a:pt x="1571798" y="2041656"/>
                    </a:cubicBezTo>
                    <a:cubicBezTo>
                      <a:pt x="1580619" y="2065376"/>
                      <a:pt x="1584853" y="2083897"/>
                      <a:pt x="1590848" y="2108331"/>
                    </a:cubicBezTo>
                    <a:cubicBezTo>
                      <a:pt x="1596843" y="2132765"/>
                      <a:pt x="1573373" y="2162861"/>
                      <a:pt x="1591894" y="2178736"/>
                    </a:cubicBezTo>
                    <a:cubicBezTo>
                      <a:pt x="1610415" y="2194611"/>
                      <a:pt x="1632652" y="2171302"/>
                      <a:pt x="1676573" y="2200406"/>
                    </a:cubicBezTo>
                    <a:cubicBezTo>
                      <a:pt x="1720494" y="2204110"/>
                      <a:pt x="1844132" y="2227856"/>
                      <a:pt x="1855419" y="2200961"/>
                    </a:cubicBezTo>
                    <a:cubicBezTo>
                      <a:pt x="1833723" y="2109415"/>
                      <a:pt x="1776044" y="2113119"/>
                      <a:pt x="1747469" y="2029511"/>
                    </a:cubicBezTo>
                    <a:cubicBezTo>
                      <a:pt x="1718894" y="1945903"/>
                      <a:pt x="1686086" y="1797736"/>
                      <a:pt x="1683969" y="1699311"/>
                    </a:cubicBezTo>
                    <a:cubicBezTo>
                      <a:pt x="1681852" y="1600886"/>
                      <a:pt x="1712544" y="1491878"/>
                      <a:pt x="1734769" y="1438961"/>
                    </a:cubicBezTo>
                    <a:cubicBezTo>
                      <a:pt x="1756994" y="1386044"/>
                      <a:pt x="1783452" y="1406153"/>
                      <a:pt x="1817319" y="1381811"/>
                    </a:cubicBezTo>
                    <a:cubicBezTo>
                      <a:pt x="1851186" y="1357469"/>
                      <a:pt x="1886111" y="1338419"/>
                      <a:pt x="1937969" y="1292911"/>
                    </a:cubicBezTo>
                    <a:cubicBezTo>
                      <a:pt x="1989827" y="1247403"/>
                      <a:pt x="2078727" y="1172261"/>
                      <a:pt x="2128469" y="1108761"/>
                    </a:cubicBezTo>
                    <a:cubicBezTo>
                      <a:pt x="2178211" y="1045261"/>
                      <a:pt x="2176094" y="956361"/>
                      <a:pt x="2236419" y="911911"/>
                    </a:cubicBezTo>
                    <a:cubicBezTo>
                      <a:pt x="2296744" y="867461"/>
                      <a:pt x="2419511" y="848411"/>
                      <a:pt x="2490419" y="842061"/>
                    </a:cubicBezTo>
                    <a:cubicBezTo>
                      <a:pt x="2561327" y="835711"/>
                      <a:pt x="2613186" y="861111"/>
                      <a:pt x="2661869" y="873811"/>
                    </a:cubicBezTo>
                    <a:cubicBezTo>
                      <a:pt x="2710552" y="886511"/>
                      <a:pt x="2742302" y="936253"/>
                      <a:pt x="2782519" y="918261"/>
                    </a:cubicBezTo>
                    <a:cubicBezTo>
                      <a:pt x="2822736" y="900269"/>
                      <a:pt x="2908461" y="845236"/>
                      <a:pt x="2884119" y="7468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49957" y="5220051"/>
                <a:ext cx="577339" cy="461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20826621">
                <a:off x="5623980" y="5533582"/>
                <a:ext cx="70674" cy="233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826621">
                <a:off x="5710537" y="5506218"/>
                <a:ext cx="63422" cy="24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077735" y="4550531"/>
                <a:ext cx="163002" cy="1259719"/>
              </a:xfrm>
              <a:custGeom>
                <a:avLst/>
                <a:gdLst>
                  <a:gd name="connsiteX0" fmla="*/ 148315 w 163002"/>
                  <a:gd name="connsiteY0" fmla="*/ 2419 h 1259719"/>
                  <a:gd name="connsiteX1" fmla="*/ 21315 w 163002"/>
                  <a:gd name="connsiteY1" fmla="*/ 396119 h 1259719"/>
                  <a:gd name="connsiteX2" fmla="*/ 46715 w 163002"/>
                  <a:gd name="connsiteY2" fmla="*/ 681869 h 1259719"/>
                  <a:gd name="connsiteX3" fmla="*/ 72115 w 163002"/>
                  <a:gd name="connsiteY3" fmla="*/ 885069 h 1259719"/>
                  <a:gd name="connsiteX4" fmla="*/ 53065 w 163002"/>
                  <a:gd name="connsiteY4" fmla="*/ 1113669 h 1259719"/>
                  <a:gd name="connsiteX5" fmla="*/ 2265 w 163002"/>
                  <a:gd name="connsiteY5" fmla="*/ 1259719 h 1259719"/>
                  <a:gd name="connsiteX6" fmla="*/ 135615 w 163002"/>
                  <a:gd name="connsiteY6" fmla="*/ 1113669 h 1259719"/>
                  <a:gd name="connsiteX7" fmla="*/ 141965 w 163002"/>
                  <a:gd name="connsiteY7" fmla="*/ 859669 h 1259719"/>
                  <a:gd name="connsiteX8" fmla="*/ 97515 w 163002"/>
                  <a:gd name="connsiteY8" fmla="*/ 599319 h 1259719"/>
                  <a:gd name="connsiteX9" fmla="*/ 72115 w 163002"/>
                  <a:gd name="connsiteY9" fmla="*/ 396119 h 1259719"/>
                  <a:gd name="connsiteX10" fmla="*/ 154665 w 163002"/>
                  <a:gd name="connsiteY10" fmla="*/ 237369 h 1259719"/>
                  <a:gd name="connsiteX11" fmla="*/ 148315 w 163002"/>
                  <a:gd name="connsiteY11" fmla="*/ 2419 h 12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002" h="1259719">
                    <a:moveTo>
                      <a:pt x="148315" y="2419"/>
                    </a:moveTo>
                    <a:cubicBezTo>
                      <a:pt x="126090" y="28877"/>
                      <a:pt x="38248" y="282877"/>
                      <a:pt x="21315" y="396119"/>
                    </a:cubicBezTo>
                    <a:cubicBezTo>
                      <a:pt x="4382" y="509361"/>
                      <a:pt x="38248" y="600377"/>
                      <a:pt x="46715" y="681869"/>
                    </a:cubicBezTo>
                    <a:cubicBezTo>
                      <a:pt x="55182" y="763361"/>
                      <a:pt x="71057" y="813102"/>
                      <a:pt x="72115" y="885069"/>
                    </a:cubicBezTo>
                    <a:cubicBezTo>
                      <a:pt x="73173" y="957036"/>
                      <a:pt x="64707" y="1051227"/>
                      <a:pt x="53065" y="1113669"/>
                    </a:cubicBezTo>
                    <a:cubicBezTo>
                      <a:pt x="41423" y="1176111"/>
                      <a:pt x="-11493" y="1259719"/>
                      <a:pt x="2265" y="1259719"/>
                    </a:cubicBezTo>
                    <a:cubicBezTo>
                      <a:pt x="16023" y="1259719"/>
                      <a:pt x="112332" y="1180344"/>
                      <a:pt x="135615" y="1113669"/>
                    </a:cubicBezTo>
                    <a:cubicBezTo>
                      <a:pt x="158898" y="1046994"/>
                      <a:pt x="148315" y="945394"/>
                      <a:pt x="141965" y="859669"/>
                    </a:cubicBezTo>
                    <a:cubicBezTo>
                      <a:pt x="135615" y="773944"/>
                      <a:pt x="109157" y="676577"/>
                      <a:pt x="97515" y="599319"/>
                    </a:cubicBezTo>
                    <a:cubicBezTo>
                      <a:pt x="85873" y="522061"/>
                      <a:pt x="62590" y="456444"/>
                      <a:pt x="72115" y="396119"/>
                    </a:cubicBezTo>
                    <a:cubicBezTo>
                      <a:pt x="81640" y="335794"/>
                      <a:pt x="146198" y="300869"/>
                      <a:pt x="154665" y="237369"/>
                    </a:cubicBezTo>
                    <a:cubicBezTo>
                      <a:pt x="163132" y="173869"/>
                      <a:pt x="170540" y="-24039"/>
                      <a:pt x="148315" y="24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7555911" y="4413331"/>
                <a:ext cx="374878" cy="616190"/>
              </a:xfrm>
              <a:custGeom>
                <a:avLst/>
                <a:gdLst>
                  <a:gd name="connsiteX0" fmla="*/ 16315 w 374878"/>
                  <a:gd name="connsiteY0" fmla="*/ 347860 h 616190"/>
                  <a:gd name="connsiteX1" fmla="*/ 54415 w 374878"/>
                  <a:gd name="connsiteY1" fmla="*/ 214510 h 616190"/>
                  <a:gd name="connsiteX2" fmla="*/ 123471 w 374878"/>
                  <a:gd name="connsiteY2" fmla="*/ 140691 h 616190"/>
                  <a:gd name="connsiteX3" fmla="*/ 144903 w 374878"/>
                  <a:gd name="connsiteY3" fmla="*/ 76397 h 616190"/>
                  <a:gd name="connsiteX4" fmla="*/ 130615 w 374878"/>
                  <a:gd name="connsiteY4" fmla="*/ 197 h 616190"/>
                  <a:gd name="connsiteX5" fmla="*/ 171096 w 374878"/>
                  <a:gd name="connsiteY5" fmla="*/ 100210 h 616190"/>
                  <a:gd name="connsiteX6" fmla="*/ 166334 w 374878"/>
                  <a:gd name="connsiteY6" fmla="*/ 174028 h 616190"/>
                  <a:gd name="connsiteX7" fmla="*/ 230628 w 374878"/>
                  <a:gd name="connsiteY7" fmla="*/ 188316 h 616190"/>
                  <a:gd name="connsiteX8" fmla="*/ 283015 w 374878"/>
                  <a:gd name="connsiteY8" fmla="*/ 128785 h 616190"/>
                  <a:gd name="connsiteX9" fmla="*/ 302065 w 374878"/>
                  <a:gd name="connsiteY9" fmla="*/ 45441 h 616190"/>
                  <a:gd name="connsiteX10" fmla="*/ 316353 w 374878"/>
                  <a:gd name="connsiteY10" fmla="*/ 157360 h 616190"/>
                  <a:gd name="connsiteX11" fmla="*/ 275871 w 374878"/>
                  <a:gd name="connsiteY11" fmla="*/ 235941 h 616190"/>
                  <a:gd name="connsiteX12" fmla="*/ 311590 w 374878"/>
                  <a:gd name="connsiteY12" fmla="*/ 324047 h 616190"/>
                  <a:gd name="connsiteX13" fmla="*/ 347309 w 374878"/>
                  <a:gd name="connsiteY13" fmla="*/ 362147 h 616190"/>
                  <a:gd name="connsiteX14" fmla="*/ 371121 w 374878"/>
                  <a:gd name="connsiteY14" fmla="*/ 476447 h 616190"/>
                  <a:gd name="connsiteX15" fmla="*/ 371121 w 374878"/>
                  <a:gd name="connsiteY15" fmla="*/ 581222 h 616190"/>
                  <a:gd name="connsiteX16" fmla="*/ 335403 w 374878"/>
                  <a:gd name="connsiteY16" fmla="*/ 600272 h 616190"/>
                  <a:gd name="connsiteX17" fmla="*/ 16315 w 374878"/>
                  <a:gd name="connsiteY17" fmla="*/ 347860 h 61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878" h="616190">
                    <a:moveTo>
                      <a:pt x="16315" y="347860"/>
                    </a:moveTo>
                    <a:cubicBezTo>
                      <a:pt x="-30516" y="283566"/>
                      <a:pt x="36556" y="249038"/>
                      <a:pt x="54415" y="214510"/>
                    </a:cubicBezTo>
                    <a:cubicBezTo>
                      <a:pt x="72274" y="179982"/>
                      <a:pt x="108390" y="163710"/>
                      <a:pt x="123471" y="140691"/>
                    </a:cubicBezTo>
                    <a:cubicBezTo>
                      <a:pt x="138552" y="117672"/>
                      <a:pt x="143712" y="99813"/>
                      <a:pt x="144903" y="76397"/>
                    </a:cubicBezTo>
                    <a:cubicBezTo>
                      <a:pt x="146094" y="52981"/>
                      <a:pt x="126250" y="-3772"/>
                      <a:pt x="130615" y="197"/>
                    </a:cubicBezTo>
                    <a:cubicBezTo>
                      <a:pt x="134980" y="4166"/>
                      <a:pt x="165143" y="71238"/>
                      <a:pt x="171096" y="100210"/>
                    </a:cubicBezTo>
                    <a:cubicBezTo>
                      <a:pt x="177049" y="129182"/>
                      <a:pt x="156412" y="159344"/>
                      <a:pt x="166334" y="174028"/>
                    </a:cubicBezTo>
                    <a:cubicBezTo>
                      <a:pt x="176256" y="188712"/>
                      <a:pt x="211181" y="195856"/>
                      <a:pt x="230628" y="188316"/>
                    </a:cubicBezTo>
                    <a:cubicBezTo>
                      <a:pt x="250075" y="180776"/>
                      <a:pt x="271109" y="152597"/>
                      <a:pt x="283015" y="128785"/>
                    </a:cubicBezTo>
                    <a:cubicBezTo>
                      <a:pt x="294921" y="104973"/>
                      <a:pt x="296509" y="40678"/>
                      <a:pt x="302065" y="45441"/>
                    </a:cubicBezTo>
                    <a:cubicBezTo>
                      <a:pt x="307621" y="50203"/>
                      <a:pt x="320719" y="125610"/>
                      <a:pt x="316353" y="157360"/>
                    </a:cubicBezTo>
                    <a:cubicBezTo>
                      <a:pt x="311987" y="189110"/>
                      <a:pt x="276665" y="208160"/>
                      <a:pt x="275871" y="235941"/>
                    </a:cubicBezTo>
                    <a:cubicBezTo>
                      <a:pt x="275077" y="263722"/>
                      <a:pt x="299684" y="303013"/>
                      <a:pt x="311590" y="324047"/>
                    </a:cubicBezTo>
                    <a:cubicBezTo>
                      <a:pt x="323496" y="345081"/>
                      <a:pt x="337387" y="336747"/>
                      <a:pt x="347309" y="362147"/>
                    </a:cubicBezTo>
                    <a:cubicBezTo>
                      <a:pt x="357231" y="387547"/>
                      <a:pt x="367152" y="439935"/>
                      <a:pt x="371121" y="476447"/>
                    </a:cubicBezTo>
                    <a:cubicBezTo>
                      <a:pt x="375090" y="512960"/>
                      <a:pt x="377074" y="560585"/>
                      <a:pt x="371121" y="581222"/>
                    </a:cubicBezTo>
                    <a:cubicBezTo>
                      <a:pt x="365168" y="601860"/>
                      <a:pt x="394537" y="636784"/>
                      <a:pt x="335403" y="600272"/>
                    </a:cubicBezTo>
                    <a:cubicBezTo>
                      <a:pt x="276269" y="563760"/>
                      <a:pt x="63146" y="412154"/>
                      <a:pt x="16315" y="3478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5" name="TextBox 194"/>
          <p:cNvSpPr txBox="1"/>
          <p:nvPr/>
        </p:nvSpPr>
        <p:spPr>
          <a:xfrm>
            <a:off x="1111602" y="3288088"/>
            <a:ext cx="1000896" cy="21814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16600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442042" y="2529919"/>
            <a:ext cx="2646878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latin typeface="Helvetica Light" charset="0"/>
                <a:ea typeface="Helvetica Light" charset="0"/>
                <a:cs typeface="Helvetica Light" charset="0"/>
              </a:rPr>
              <a:t>The </a:t>
            </a: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15th International </a:t>
            </a:r>
            <a:endParaRPr lang="en-US" sz="16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spcBef>
                <a:spcPts val="300"/>
              </a:spcBef>
            </a:pP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Semantic </a:t>
            </a:r>
            <a:r>
              <a:rPr lang="en-US" sz="1600" dirty="0">
                <a:latin typeface="Helvetica Light" charset="0"/>
                <a:ea typeface="Helvetica Light" charset="0"/>
                <a:cs typeface="Helvetica Light" charset="0"/>
              </a:rPr>
              <a:t>Web </a:t>
            </a: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302"/>
            <a:ext cx="9131300" cy="35851"/>
          </a:xfrm>
          <a:prstGeom prst="rect">
            <a:avLst/>
          </a:prstGeom>
          <a:ln>
            <a:noFill/>
          </a:ln>
        </p:spPr>
      </p:pic>
      <p:sp>
        <p:nvSpPr>
          <p:cNvPr id="198" name="Rectangle 197"/>
          <p:cNvSpPr/>
          <p:nvPr/>
        </p:nvSpPr>
        <p:spPr>
          <a:xfrm>
            <a:off x="4378703" y="3201036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0" y="3681969"/>
            <a:ext cx="9131300" cy="137218"/>
            <a:chOff x="12700" y="1767012"/>
            <a:chExt cx="12180187" cy="183034"/>
          </a:xfrm>
        </p:grpSpPr>
        <p:pic>
          <p:nvPicPr>
            <p:cNvPr id="200" name="Picture 199"/>
            <p:cNvPicPr>
              <a:picLocks noChangeAspect="1"/>
            </p:cNvPicPr>
            <p:nvPr/>
          </p:nvPicPr>
          <p:blipFill rotWithShape="1">
            <a:blip r:embed="rId4"/>
            <a:srcRect l="2438" t="27197" r="1424" b="19055"/>
            <a:stretch/>
          </p:blipFill>
          <p:spPr>
            <a:xfrm>
              <a:off x="12700" y="1767012"/>
              <a:ext cx="1218018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Rectangle 20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78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2" name="Picture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01" y="2520072"/>
            <a:ext cx="2046884" cy="663190"/>
          </a:xfrm>
          <a:prstGeom prst="rect">
            <a:avLst/>
          </a:prstGeom>
        </p:spPr>
      </p:pic>
      <p:sp>
        <p:nvSpPr>
          <p:cNvPr id="203" name="Rectangle 202"/>
          <p:cNvSpPr/>
          <p:nvPr/>
        </p:nvSpPr>
        <p:spPr>
          <a:xfrm>
            <a:off x="2425753" y="3201036"/>
            <a:ext cx="1850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8694" y="4427186"/>
            <a:ext cx="5157216" cy="171594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94" y="4407086"/>
            <a:ext cx="5157216" cy="6104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918694" y="6011941"/>
            <a:ext cx="5157216" cy="12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202" y="4867349"/>
            <a:ext cx="2965503" cy="8938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3349" y="4939773"/>
            <a:ext cx="1516261" cy="36992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4286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4576" y="4542361"/>
            <a:ext cx="1736373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7" dirty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2154" y="4561477"/>
            <a:ext cx="31897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15th International Semantic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Conference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6584" y="5444519"/>
            <a:ext cx="1476000" cy="23943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US" sz="2200" dirty="0" smtClean="0"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  <a:endParaRPr lang="en-US" sz="2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988" y="5761206"/>
            <a:ext cx="778605" cy="2710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25958" y="733428"/>
            <a:ext cx="3669030" cy="28698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5863" y="940044"/>
            <a:ext cx="3332189" cy="100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973984" y="2045983"/>
            <a:ext cx="1516261" cy="36992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4286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6213" y="2085662"/>
            <a:ext cx="1125575" cy="71726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The 15</a:t>
            </a:r>
            <a:r>
              <a:rPr lang="en-US" sz="4286" b="0" baseline="30000" dirty="0">
                <a:latin typeface="Helvetica Light" charset="0"/>
                <a:ea typeface="Helvetica Light" charset="0"/>
                <a:cs typeface="Helvetica Light" charset="0"/>
              </a:rPr>
              <a:t>th</a:t>
            </a:r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International</a:t>
            </a:r>
          </a:p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Semantic Web</a:t>
            </a:r>
          </a:p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4447" y="2506747"/>
            <a:ext cx="1794722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7" dirty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58" y="684858"/>
            <a:ext cx="3669030" cy="61035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2"/>
          <a:stretch/>
        </p:blipFill>
        <p:spPr>
          <a:xfrm>
            <a:off x="2625957" y="3486870"/>
            <a:ext cx="3669031" cy="11645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759276" y="2927305"/>
            <a:ext cx="1535712" cy="581442"/>
            <a:chOff x="3878185" y="2698756"/>
            <a:chExt cx="4533909" cy="1519489"/>
          </a:xfrm>
        </p:grpSpPr>
        <p:sp>
          <p:nvSpPr>
            <p:cNvPr id="21" name="Freeform 20"/>
            <p:cNvSpPr/>
            <p:nvPr/>
          </p:nvSpPr>
          <p:spPr>
            <a:xfrm flipH="1">
              <a:off x="6059421" y="3160817"/>
              <a:ext cx="2352673" cy="868158"/>
            </a:xfrm>
            <a:custGeom>
              <a:avLst/>
              <a:gdLst>
                <a:gd name="connsiteX0" fmla="*/ 4185068 w 5374718"/>
                <a:gd name="connsiteY0" fmla="*/ 0 h 1470174"/>
                <a:gd name="connsiteX1" fmla="*/ 4350434 w 5374718"/>
                <a:gd name="connsiteY1" fmla="*/ 126717 h 1470174"/>
                <a:gd name="connsiteX2" fmla="*/ 4350434 w 5374718"/>
                <a:gd name="connsiteY2" fmla="*/ 679476 h 1470174"/>
                <a:gd name="connsiteX3" fmla="*/ 4389442 w 5374718"/>
                <a:gd name="connsiteY3" fmla="*/ 679476 h 1470174"/>
                <a:gd name="connsiteX4" fmla="*/ 4389442 w 5374718"/>
                <a:gd name="connsiteY4" fmla="*/ 862041 h 1470174"/>
                <a:gd name="connsiteX5" fmla="*/ 4426530 w 5374718"/>
                <a:gd name="connsiteY5" fmla="*/ 862041 h 1470174"/>
                <a:gd name="connsiteX6" fmla="*/ 4426530 w 5374718"/>
                <a:gd name="connsiteY6" fmla="*/ 303819 h 1470174"/>
                <a:gd name="connsiteX7" fmla="*/ 4472686 w 5374718"/>
                <a:gd name="connsiteY7" fmla="*/ 303819 h 1470174"/>
                <a:gd name="connsiteX8" fmla="*/ 4472686 w 5374718"/>
                <a:gd name="connsiteY8" fmla="*/ 167798 h 1470174"/>
                <a:gd name="connsiteX9" fmla="*/ 4654856 w 5374718"/>
                <a:gd name="connsiteY9" fmla="*/ 167798 h 1470174"/>
                <a:gd name="connsiteX10" fmla="*/ 4654856 w 5374718"/>
                <a:gd name="connsiteY10" fmla="*/ 303819 h 1470174"/>
                <a:gd name="connsiteX11" fmla="*/ 4701111 w 5374718"/>
                <a:gd name="connsiteY11" fmla="*/ 303819 h 1470174"/>
                <a:gd name="connsiteX12" fmla="*/ 4701111 w 5374718"/>
                <a:gd name="connsiteY12" fmla="*/ 610713 h 1470174"/>
                <a:gd name="connsiteX13" fmla="*/ 4777109 w 5374718"/>
                <a:gd name="connsiteY13" fmla="*/ 610713 h 1470174"/>
                <a:gd name="connsiteX14" fmla="*/ 4777109 w 5374718"/>
                <a:gd name="connsiteY14" fmla="*/ 360787 h 1470174"/>
                <a:gd name="connsiteX15" fmla="*/ 4981938 w 5374718"/>
                <a:gd name="connsiteY15" fmla="*/ 360787 h 1470174"/>
                <a:gd name="connsiteX16" fmla="*/ 4981938 w 5374718"/>
                <a:gd name="connsiteY16" fmla="*/ 610713 h 1470174"/>
                <a:gd name="connsiteX17" fmla="*/ 5057938 w 5374718"/>
                <a:gd name="connsiteY17" fmla="*/ 610713 h 1470174"/>
                <a:gd name="connsiteX18" fmla="*/ 5057938 w 5374718"/>
                <a:gd name="connsiteY18" fmla="*/ 862041 h 1470174"/>
                <a:gd name="connsiteX19" fmla="*/ 5124054 w 5374718"/>
                <a:gd name="connsiteY19" fmla="*/ 862041 h 1470174"/>
                <a:gd name="connsiteX20" fmla="*/ 5124054 w 5374718"/>
                <a:gd name="connsiteY20" fmla="*/ 631527 h 1470174"/>
                <a:gd name="connsiteX21" fmla="*/ 5200054 w 5374718"/>
                <a:gd name="connsiteY21" fmla="*/ 631527 h 1470174"/>
                <a:gd name="connsiteX22" fmla="*/ 5200054 w 5374718"/>
                <a:gd name="connsiteY22" fmla="*/ 503922 h 1470174"/>
                <a:gd name="connsiteX23" fmla="*/ 5359438 w 5374718"/>
                <a:gd name="connsiteY23" fmla="*/ 503922 h 1470174"/>
                <a:gd name="connsiteX24" fmla="*/ 5359438 w 5374718"/>
                <a:gd name="connsiteY24" fmla="*/ 862041 h 1470174"/>
                <a:gd name="connsiteX25" fmla="*/ 5359438 w 5374718"/>
                <a:gd name="connsiteY25" fmla="*/ 1309497 h 1470174"/>
                <a:gd name="connsiteX26" fmla="*/ 5374718 w 5374718"/>
                <a:gd name="connsiteY26" fmla="*/ 1309497 h 1470174"/>
                <a:gd name="connsiteX27" fmla="*/ 5374718 w 5374718"/>
                <a:gd name="connsiteY27" fmla="*/ 1470174 h 1470174"/>
                <a:gd name="connsiteX28" fmla="*/ 5359438 w 5374718"/>
                <a:gd name="connsiteY28" fmla="*/ 1470174 h 1470174"/>
                <a:gd name="connsiteX29" fmla="*/ 5359437 w 5374718"/>
                <a:gd name="connsiteY29" fmla="*/ 1470174 h 1470174"/>
                <a:gd name="connsiteX30" fmla="*/ 5200054 w 5374718"/>
                <a:gd name="connsiteY30" fmla="*/ 1470174 h 1470174"/>
                <a:gd name="connsiteX31" fmla="*/ 5124054 w 5374718"/>
                <a:gd name="connsiteY31" fmla="*/ 1470174 h 1470174"/>
                <a:gd name="connsiteX32" fmla="*/ 5057938 w 5374718"/>
                <a:gd name="connsiteY32" fmla="*/ 1470174 h 1470174"/>
                <a:gd name="connsiteX33" fmla="*/ 4981938 w 5374718"/>
                <a:gd name="connsiteY33" fmla="*/ 1470174 h 1470174"/>
                <a:gd name="connsiteX34" fmla="*/ 4777109 w 5374718"/>
                <a:gd name="connsiteY34" fmla="*/ 1470174 h 1470174"/>
                <a:gd name="connsiteX35" fmla="*/ 4701111 w 5374718"/>
                <a:gd name="connsiteY35" fmla="*/ 1470174 h 1470174"/>
                <a:gd name="connsiteX36" fmla="*/ 4654856 w 5374718"/>
                <a:gd name="connsiteY36" fmla="*/ 1470174 h 1470174"/>
                <a:gd name="connsiteX37" fmla="*/ 4594233 w 5374718"/>
                <a:gd name="connsiteY37" fmla="*/ 1470174 h 1470174"/>
                <a:gd name="connsiteX38" fmla="*/ 4472686 w 5374718"/>
                <a:gd name="connsiteY38" fmla="*/ 1470174 h 1470174"/>
                <a:gd name="connsiteX39" fmla="*/ 4426530 w 5374718"/>
                <a:gd name="connsiteY39" fmla="*/ 1470174 h 1470174"/>
                <a:gd name="connsiteX40" fmla="*/ 4389442 w 5374718"/>
                <a:gd name="connsiteY40" fmla="*/ 1470174 h 1470174"/>
                <a:gd name="connsiteX41" fmla="*/ 4350434 w 5374718"/>
                <a:gd name="connsiteY41" fmla="*/ 1470174 h 1470174"/>
                <a:gd name="connsiteX42" fmla="*/ 4304982 w 5374718"/>
                <a:gd name="connsiteY42" fmla="*/ 1470174 h 1470174"/>
                <a:gd name="connsiteX43" fmla="*/ 4265973 w 5374718"/>
                <a:gd name="connsiteY43" fmla="*/ 1470174 h 1470174"/>
                <a:gd name="connsiteX44" fmla="*/ 4183433 w 5374718"/>
                <a:gd name="connsiteY44" fmla="*/ 1470174 h 1470174"/>
                <a:gd name="connsiteX45" fmla="*/ 4019702 w 5374718"/>
                <a:gd name="connsiteY45" fmla="*/ 1470174 h 1470174"/>
                <a:gd name="connsiteX46" fmla="*/ 3897447 w 5374718"/>
                <a:gd name="connsiteY46" fmla="*/ 1470174 h 1470174"/>
                <a:gd name="connsiteX47" fmla="*/ 3833559 w 5374718"/>
                <a:gd name="connsiteY47" fmla="*/ 1470174 h 1470174"/>
                <a:gd name="connsiteX48" fmla="*/ 3773978 w 5374718"/>
                <a:gd name="connsiteY48" fmla="*/ 1470174 h 1470174"/>
                <a:gd name="connsiteX49" fmla="*/ 3757560 w 5374718"/>
                <a:gd name="connsiteY49" fmla="*/ 1470174 h 1470174"/>
                <a:gd name="connsiteX50" fmla="*/ 3413633 w 5374718"/>
                <a:gd name="connsiteY50" fmla="*/ 1470174 h 1470174"/>
                <a:gd name="connsiteX51" fmla="*/ 3372223 w 5374718"/>
                <a:gd name="connsiteY51" fmla="*/ 1470174 h 1470174"/>
                <a:gd name="connsiteX52" fmla="*/ 3338811 w 5374718"/>
                <a:gd name="connsiteY52" fmla="*/ 1470174 h 1470174"/>
                <a:gd name="connsiteX53" fmla="*/ 3250675 w 5374718"/>
                <a:gd name="connsiteY53" fmla="*/ 1470174 h 1470174"/>
                <a:gd name="connsiteX54" fmla="*/ 3120696 w 5374718"/>
                <a:gd name="connsiteY54" fmla="*/ 1470174 h 1470174"/>
                <a:gd name="connsiteX55" fmla="*/ 3053615 w 5374718"/>
                <a:gd name="connsiteY55" fmla="*/ 1470174 h 1470174"/>
                <a:gd name="connsiteX56" fmla="*/ 2887014 w 5374718"/>
                <a:gd name="connsiteY56" fmla="*/ 1470174 h 1470174"/>
                <a:gd name="connsiteX57" fmla="*/ 2835500 w 5374718"/>
                <a:gd name="connsiteY57" fmla="*/ 1470174 h 1470174"/>
                <a:gd name="connsiteX58" fmla="*/ 2765466 w 5374718"/>
                <a:gd name="connsiteY58" fmla="*/ 1470174 h 1470174"/>
                <a:gd name="connsiteX59" fmla="*/ 2522371 w 5374718"/>
                <a:gd name="connsiteY59" fmla="*/ 1470174 h 1470174"/>
                <a:gd name="connsiteX60" fmla="*/ 2470731 w 5374718"/>
                <a:gd name="connsiteY60" fmla="*/ 1470174 h 1470174"/>
                <a:gd name="connsiteX61" fmla="*/ 2329296 w 5374718"/>
                <a:gd name="connsiteY61" fmla="*/ 1470174 h 1470174"/>
                <a:gd name="connsiteX62" fmla="*/ 2247922 w 5374718"/>
                <a:gd name="connsiteY62" fmla="*/ 1470174 h 1470174"/>
                <a:gd name="connsiteX63" fmla="*/ 2196218 w 5374718"/>
                <a:gd name="connsiteY63" fmla="*/ 1470174 h 1470174"/>
                <a:gd name="connsiteX64" fmla="*/ 2106088 w 5374718"/>
                <a:gd name="connsiteY64" fmla="*/ 1470174 h 1470174"/>
                <a:gd name="connsiteX65" fmla="*/ 2094083 w 5374718"/>
                <a:gd name="connsiteY65" fmla="*/ 1470174 h 1470174"/>
                <a:gd name="connsiteX66" fmla="*/ 2011624 w 5374718"/>
                <a:gd name="connsiteY66" fmla="*/ 1470174 h 1470174"/>
                <a:gd name="connsiteX67" fmla="*/ 1941591 w 5374718"/>
                <a:gd name="connsiteY67" fmla="*/ 1470174 h 1470174"/>
                <a:gd name="connsiteX68" fmla="*/ 1832706 w 5374718"/>
                <a:gd name="connsiteY68" fmla="*/ 1470174 h 1470174"/>
                <a:gd name="connsiteX69" fmla="*/ 1665038 w 5374718"/>
                <a:gd name="connsiteY69" fmla="*/ 1470174 h 1470174"/>
                <a:gd name="connsiteX70" fmla="*/ 1623973 w 5374718"/>
                <a:gd name="connsiteY70" fmla="*/ 1470174 h 1470174"/>
                <a:gd name="connsiteX71" fmla="*/ 1541974 w 5374718"/>
                <a:gd name="connsiteY71" fmla="*/ 1470174 h 1470174"/>
                <a:gd name="connsiteX72" fmla="*/ 1439357 w 5374718"/>
                <a:gd name="connsiteY72" fmla="*/ 1470174 h 1470174"/>
                <a:gd name="connsiteX73" fmla="*/ 1357816 w 5374718"/>
                <a:gd name="connsiteY73" fmla="*/ 1470174 h 1470174"/>
                <a:gd name="connsiteX74" fmla="*/ 1236268 w 5374718"/>
                <a:gd name="connsiteY74" fmla="*/ 1470174 h 1470174"/>
                <a:gd name="connsiteX75" fmla="*/ 1044891 w 5374718"/>
                <a:gd name="connsiteY75" fmla="*/ 1470174 h 1470174"/>
                <a:gd name="connsiteX76" fmla="*/ 1036389 w 5374718"/>
                <a:gd name="connsiteY76" fmla="*/ 1470174 h 1470174"/>
                <a:gd name="connsiteX77" fmla="*/ 980910 w 5374718"/>
                <a:gd name="connsiteY77" fmla="*/ 1470174 h 1470174"/>
                <a:gd name="connsiteX78" fmla="*/ 913325 w 5374718"/>
                <a:gd name="connsiteY78" fmla="*/ 1470174 h 1470174"/>
                <a:gd name="connsiteX79" fmla="*/ 829808 w 5374718"/>
                <a:gd name="connsiteY79" fmla="*/ 1470174 h 1470174"/>
                <a:gd name="connsiteX80" fmla="*/ 739679 w 5374718"/>
                <a:gd name="connsiteY80" fmla="*/ 1470174 h 1470174"/>
                <a:gd name="connsiteX81" fmla="*/ 471066 w 5374718"/>
                <a:gd name="connsiteY81" fmla="*/ 1470174 h 1470174"/>
                <a:gd name="connsiteX82" fmla="*/ 380937 w 5374718"/>
                <a:gd name="connsiteY82" fmla="*/ 1470174 h 1470174"/>
                <a:gd name="connsiteX83" fmla="*/ 280961 w 5374718"/>
                <a:gd name="connsiteY83" fmla="*/ 1470174 h 1470174"/>
                <a:gd name="connsiteX84" fmla="*/ 203986 w 5374718"/>
                <a:gd name="connsiteY84" fmla="*/ 1470174 h 1470174"/>
                <a:gd name="connsiteX85" fmla="*/ 0 w 5374718"/>
                <a:gd name="connsiteY85" fmla="*/ 1470174 h 1470174"/>
                <a:gd name="connsiteX86" fmla="*/ 0 w 5374718"/>
                <a:gd name="connsiteY86" fmla="*/ 1309497 h 1470174"/>
                <a:gd name="connsiteX87" fmla="*/ 0 w 5374718"/>
                <a:gd name="connsiteY87" fmla="*/ 1096030 h 1470174"/>
                <a:gd name="connsiteX88" fmla="*/ 101993 w 5374718"/>
                <a:gd name="connsiteY88" fmla="*/ 932060 h 1470174"/>
                <a:gd name="connsiteX89" fmla="*/ 203986 w 5374718"/>
                <a:gd name="connsiteY89" fmla="*/ 1096030 h 1470174"/>
                <a:gd name="connsiteX90" fmla="*/ 203986 w 5374718"/>
                <a:gd name="connsiteY90" fmla="*/ 1309497 h 1470174"/>
                <a:gd name="connsiteX91" fmla="*/ 280961 w 5374718"/>
                <a:gd name="connsiteY91" fmla="*/ 1309497 h 1470174"/>
                <a:gd name="connsiteX92" fmla="*/ 280961 w 5374718"/>
                <a:gd name="connsiteY92" fmla="*/ 1092484 h 1470174"/>
                <a:gd name="connsiteX93" fmla="*/ 380937 w 5374718"/>
                <a:gd name="connsiteY93" fmla="*/ 1092484 h 1470174"/>
                <a:gd name="connsiteX94" fmla="*/ 380937 w 5374718"/>
                <a:gd name="connsiteY94" fmla="*/ 1309497 h 1470174"/>
                <a:gd name="connsiteX95" fmla="*/ 471066 w 5374718"/>
                <a:gd name="connsiteY95" fmla="*/ 1309497 h 1470174"/>
                <a:gd name="connsiteX96" fmla="*/ 471066 w 5374718"/>
                <a:gd name="connsiteY96" fmla="*/ 959235 h 1470174"/>
                <a:gd name="connsiteX97" fmla="*/ 532690 w 5374718"/>
                <a:gd name="connsiteY97" fmla="*/ 959235 h 1470174"/>
                <a:gd name="connsiteX98" fmla="*/ 532690 w 5374718"/>
                <a:gd name="connsiteY98" fmla="*/ 814118 h 1470174"/>
                <a:gd name="connsiteX99" fmla="*/ 584025 w 5374718"/>
                <a:gd name="connsiteY99" fmla="*/ 774781 h 1470174"/>
                <a:gd name="connsiteX100" fmla="*/ 635359 w 5374718"/>
                <a:gd name="connsiteY100" fmla="*/ 814118 h 1470174"/>
                <a:gd name="connsiteX101" fmla="*/ 635359 w 5374718"/>
                <a:gd name="connsiteY101" fmla="*/ 959235 h 1470174"/>
                <a:gd name="connsiteX102" fmla="*/ 739679 w 5374718"/>
                <a:gd name="connsiteY102" fmla="*/ 959235 h 1470174"/>
                <a:gd name="connsiteX103" fmla="*/ 739679 w 5374718"/>
                <a:gd name="connsiteY103" fmla="*/ 1309497 h 1470174"/>
                <a:gd name="connsiteX104" fmla="*/ 829808 w 5374718"/>
                <a:gd name="connsiteY104" fmla="*/ 1309497 h 1470174"/>
                <a:gd name="connsiteX105" fmla="*/ 829808 w 5374718"/>
                <a:gd name="connsiteY105" fmla="*/ 1095283 h 1470174"/>
                <a:gd name="connsiteX106" fmla="*/ 913325 w 5374718"/>
                <a:gd name="connsiteY106" fmla="*/ 1095283 h 1470174"/>
                <a:gd name="connsiteX107" fmla="*/ 913325 w 5374718"/>
                <a:gd name="connsiteY107" fmla="*/ 831336 h 1470174"/>
                <a:gd name="connsiteX108" fmla="*/ 980910 w 5374718"/>
                <a:gd name="connsiteY108" fmla="*/ 831336 h 1470174"/>
                <a:gd name="connsiteX109" fmla="*/ 980910 w 5374718"/>
                <a:gd name="connsiteY109" fmla="*/ 677774 h 1470174"/>
                <a:gd name="connsiteX110" fmla="*/ 1059480 w 5374718"/>
                <a:gd name="connsiteY110" fmla="*/ 677774 h 1470174"/>
                <a:gd name="connsiteX111" fmla="*/ 1201354 w 5374718"/>
                <a:gd name="connsiteY111" fmla="*/ 569059 h 1470174"/>
                <a:gd name="connsiteX112" fmla="*/ 1357816 w 5374718"/>
                <a:gd name="connsiteY112" fmla="*/ 688953 h 1470174"/>
                <a:gd name="connsiteX113" fmla="*/ 1357816 w 5374718"/>
                <a:gd name="connsiteY113" fmla="*/ 1095283 h 1470174"/>
                <a:gd name="connsiteX114" fmla="*/ 1439357 w 5374718"/>
                <a:gd name="connsiteY114" fmla="*/ 1095283 h 1470174"/>
                <a:gd name="connsiteX115" fmla="*/ 1439357 w 5374718"/>
                <a:gd name="connsiteY115" fmla="*/ 922465 h 1470174"/>
                <a:gd name="connsiteX116" fmla="*/ 1541974 w 5374718"/>
                <a:gd name="connsiteY116" fmla="*/ 922465 h 1470174"/>
                <a:gd name="connsiteX117" fmla="*/ 1541974 w 5374718"/>
                <a:gd name="connsiteY117" fmla="*/ 831336 h 1470174"/>
                <a:gd name="connsiteX118" fmla="*/ 1623973 w 5374718"/>
                <a:gd name="connsiteY118" fmla="*/ 831336 h 1470174"/>
                <a:gd name="connsiteX119" fmla="*/ 1623973 w 5374718"/>
                <a:gd name="connsiteY119" fmla="*/ 556574 h 1470174"/>
                <a:gd name="connsiteX120" fmla="*/ 1832706 w 5374718"/>
                <a:gd name="connsiteY120" fmla="*/ 556574 h 1470174"/>
                <a:gd name="connsiteX121" fmla="*/ 1832706 w 5374718"/>
                <a:gd name="connsiteY121" fmla="*/ 922465 h 1470174"/>
                <a:gd name="connsiteX122" fmla="*/ 1941591 w 5374718"/>
                <a:gd name="connsiteY122" fmla="*/ 922465 h 1470174"/>
                <a:gd name="connsiteX123" fmla="*/ 1941591 w 5374718"/>
                <a:gd name="connsiteY123" fmla="*/ 1095283 h 1470174"/>
                <a:gd name="connsiteX124" fmla="*/ 2011624 w 5374718"/>
                <a:gd name="connsiteY124" fmla="*/ 1095283 h 1470174"/>
                <a:gd name="connsiteX125" fmla="*/ 2011624 w 5374718"/>
                <a:gd name="connsiteY125" fmla="*/ 721611 h 1470174"/>
                <a:gd name="connsiteX126" fmla="*/ 2094083 w 5374718"/>
                <a:gd name="connsiteY126" fmla="*/ 721611 h 1470174"/>
                <a:gd name="connsiteX127" fmla="*/ 2094083 w 5374718"/>
                <a:gd name="connsiteY127" fmla="*/ 1095283 h 1470174"/>
                <a:gd name="connsiteX128" fmla="*/ 2106088 w 5374718"/>
                <a:gd name="connsiteY128" fmla="*/ 1095283 h 1470174"/>
                <a:gd name="connsiteX129" fmla="*/ 2106088 w 5374718"/>
                <a:gd name="connsiteY129" fmla="*/ 1309497 h 1470174"/>
                <a:gd name="connsiteX130" fmla="*/ 2196218 w 5374718"/>
                <a:gd name="connsiteY130" fmla="*/ 1309497 h 1470174"/>
                <a:gd name="connsiteX131" fmla="*/ 2196218 w 5374718"/>
                <a:gd name="connsiteY131" fmla="*/ 1012892 h 1470174"/>
                <a:gd name="connsiteX132" fmla="*/ 2247922 w 5374718"/>
                <a:gd name="connsiteY132" fmla="*/ 1012892 h 1470174"/>
                <a:gd name="connsiteX133" fmla="*/ 2247922 w 5374718"/>
                <a:gd name="connsiteY133" fmla="*/ 677074 h 1470174"/>
                <a:gd name="connsiteX134" fmla="*/ 2359327 w 5374718"/>
                <a:gd name="connsiteY134" fmla="*/ 591707 h 1470174"/>
                <a:gd name="connsiteX135" fmla="*/ 2470731 w 5374718"/>
                <a:gd name="connsiteY135" fmla="*/ 677074 h 1470174"/>
                <a:gd name="connsiteX136" fmla="*/ 2470731 w 5374718"/>
                <a:gd name="connsiteY136" fmla="*/ 862041 h 1470174"/>
                <a:gd name="connsiteX137" fmla="*/ 2522371 w 5374718"/>
                <a:gd name="connsiteY137" fmla="*/ 862041 h 1470174"/>
                <a:gd name="connsiteX138" fmla="*/ 2522371 w 5374718"/>
                <a:gd name="connsiteY138" fmla="*/ 1012892 h 1470174"/>
                <a:gd name="connsiteX139" fmla="*/ 2765466 w 5374718"/>
                <a:gd name="connsiteY139" fmla="*/ 1012892 h 1470174"/>
                <a:gd name="connsiteX140" fmla="*/ 2765466 w 5374718"/>
                <a:gd name="connsiteY140" fmla="*/ 690259 h 1470174"/>
                <a:gd name="connsiteX141" fmla="*/ 2835500 w 5374718"/>
                <a:gd name="connsiteY141" fmla="*/ 690259 h 1470174"/>
                <a:gd name="connsiteX142" fmla="*/ 2835500 w 5374718"/>
                <a:gd name="connsiteY142" fmla="*/ 541512 h 1470174"/>
                <a:gd name="connsiteX143" fmla="*/ 2887014 w 5374718"/>
                <a:gd name="connsiteY143" fmla="*/ 541512 h 1470174"/>
                <a:gd name="connsiteX144" fmla="*/ 2887014 w 5374718"/>
                <a:gd name="connsiteY144" fmla="*/ 360786 h 1470174"/>
                <a:gd name="connsiteX145" fmla="*/ 3250675 w 5374718"/>
                <a:gd name="connsiteY145" fmla="*/ 360786 h 1470174"/>
                <a:gd name="connsiteX146" fmla="*/ 3250675 w 5374718"/>
                <a:gd name="connsiteY146" fmla="*/ 541512 h 1470174"/>
                <a:gd name="connsiteX147" fmla="*/ 3338811 w 5374718"/>
                <a:gd name="connsiteY147" fmla="*/ 541512 h 1470174"/>
                <a:gd name="connsiteX148" fmla="*/ 3338811 w 5374718"/>
                <a:gd name="connsiteY148" fmla="*/ 1012892 h 1470174"/>
                <a:gd name="connsiteX149" fmla="*/ 3372223 w 5374718"/>
                <a:gd name="connsiteY149" fmla="*/ 1012892 h 1470174"/>
                <a:gd name="connsiteX150" fmla="*/ 3372223 w 5374718"/>
                <a:gd name="connsiteY150" fmla="*/ 1309497 h 1470174"/>
                <a:gd name="connsiteX151" fmla="*/ 3413633 w 5374718"/>
                <a:gd name="connsiteY151" fmla="*/ 1309497 h 1470174"/>
                <a:gd name="connsiteX152" fmla="*/ 3413633 w 5374718"/>
                <a:gd name="connsiteY152" fmla="*/ 822033 h 1470174"/>
                <a:gd name="connsiteX153" fmla="*/ 3585597 w 5374718"/>
                <a:gd name="connsiteY153" fmla="*/ 690261 h 1470174"/>
                <a:gd name="connsiteX154" fmla="*/ 3757560 w 5374718"/>
                <a:gd name="connsiteY154" fmla="*/ 822033 h 1470174"/>
                <a:gd name="connsiteX155" fmla="*/ 3757560 w 5374718"/>
                <a:gd name="connsiteY155" fmla="*/ 1309497 h 1470174"/>
                <a:gd name="connsiteX156" fmla="*/ 3773978 w 5374718"/>
                <a:gd name="connsiteY156" fmla="*/ 1309497 h 1470174"/>
                <a:gd name="connsiteX157" fmla="*/ 3773978 w 5374718"/>
                <a:gd name="connsiteY157" fmla="*/ 679476 h 1470174"/>
                <a:gd name="connsiteX158" fmla="*/ 3833559 w 5374718"/>
                <a:gd name="connsiteY158" fmla="*/ 679476 h 1470174"/>
                <a:gd name="connsiteX159" fmla="*/ 3833559 w 5374718"/>
                <a:gd name="connsiteY159" fmla="*/ 348302 h 1470174"/>
                <a:gd name="connsiteX160" fmla="*/ 4019702 w 5374718"/>
                <a:gd name="connsiteY160" fmla="*/ 348302 h 1470174"/>
                <a:gd name="connsiteX161" fmla="*/ 4019702 w 5374718"/>
                <a:gd name="connsiteY161" fmla="*/ 126717 h 147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374718" h="1470174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679476"/>
                  </a:lnTo>
                  <a:lnTo>
                    <a:pt x="4389442" y="679476"/>
                  </a:lnTo>
                  <a:lnTo>
                    <a:pt x="4389442" y="862041"/>
                  </a:lnTo>
                  <a:lnTo>
                    <a:pt x="4426530" y="862041"/>
                  </a:lnTo>
                  <a:lnTo>
                    <a:pt x="4426530" y="303819"/>
                  </a:lnTo>
                  <a:lnTo>
                    <a:pt x="4472686" y="303819"/>
                  </a:lnTo>
                  <a:lnTo>
                    <a:pt x="4472686" y="167798"/>
                  </a:lnTo>
                  <a:lnTo>
                    <a:pt x="4654856" y="167798"/>
                  </a:lnTo>
                  <a:lnTo>
                    <a:pt x="4654856" y="303819"/>
                  </a:lnTo>
                  <a:lnTo>
                    <a:pt x="4701111" y="303819"/>
                  </a:lnTo>
                  <a:lnTo>
                    <a:pt x="4701111" y="610713"/>
                  </a:lnTo>
                  <a:lnTo>
                    <a:pt x="4777109" y="610713"/>
                  </a:lnTo>
                  <a:lnTo>
                    <a:pt x="4777109" y="360787"/>
                  </a:lnTo>
                  <a:lnTo>
                    <a:pt x="4981938" y="360787"/>
                  </a:lnTo>
                  <a:lnTo>
                    <a:pt x="4981938" y="610713"/>
                  </a:lnTo>
                  <a:lnTo>
                    <a:pt x="5057938" y="610713"/>
                  </a:lnTo>
                  <a:lnTo>
                    <a:pt x="5057938" y="862041"/>
                  </a:lnTo>
                  <a:lnTo>
                    <a:pt x="5124054" y="862041"/>
                  </a:lnTo>
                  <a:lnTo>
                    <a:pt x="5124054" y="631527"/>
                  </a:lnTo>
                  <a:lnTo>
                    <a:pt x="5200054" y="631527"/>
                  </a:lnTo>
                  <a:lnTo>
                    <a:pt x="5200054" y="503922"/>
                  </a:lnTo>
                  <a:lnTo>
                    <a:pt x="5359438" y="503922"/>
                  </a:lnTo>
                  <a:lnTo>
                    <a:pt x="5359438" y="862041"/>
                  </a:lnTo>
                  <a:lnTo>
                    <a:pt x="5359438" y="1309497"/>
                  </a:lnTo>
                  <a:lnTo>
                    <a:pt x="5374718" y="1309497"/>
                  </a:lnTo>
                  <a:lnTo>
                    <a:pt x="5374718" y="1470174"/>
                  </a:lnTo>
                  <a:lnTo>
                    <a:pt x="5359438" y="1470174"/>
                  </a:lnTo>
                  <a:lnTo>
                    <a:pt x="5359437" y="1470174"/>
                  </a:lnTo>
                  <a:lnTo>
                    <a:pt x="5200054" y="1470174"/>
                  </a:lnTo>
                  <a:lnTo>
                    <a:pt x="5124054" y="1470174"/>
                  </a:lnTo>
                  <a:lnTo>
                    <a:pt x="5057938" y="1470174"/>
                  </a:lnTo>
                  <a:lnTo>
                    <a:pt x="4981938" y="1470174"/>
                  </a:lnTo>
                  <a:lnTo>
                    <a:pt x="4777109" y="1470174"/>
                  </a:lnTo>
                  <a:lnTo>
                    <a:pt x="4701111" y="1470174"/>
                  </a:lnTo>
                  <a:lnTo>
                    <a:pt x="4654856" y="1470174"/>
                  </a:lnTo>
                  <a:lnTo>
                    <a:pt x="4594233" y="1470174"/>
                  </a:lnTo>
                  <a:lnTo>
                    <a:pt x="4472686" y="1470174"/>
                  </a:lnTo>
                  <a:lnTo>
                    <a:pt x="4426530" y="1470174"/>
                  </a:lnTo>
                  <a:lnTo>
                    <a:pt x="4389442" y="1470174"/>
                  </a:lnTo>
                  <a:lnTo>
                    <a:pt x="4350434" y="1470174"/>
                  </a:lnTo>
                  <a:lnTo>
                    <a:pt x="4304982" y="1470174"/>
                  </a:lnTo>
                  <a:lnTo>
                    <a:pt x="4265973" y="1470174"/>
                  </a:lnTo>
                  <a:lnTo>
                    <a:pt x="4183433" y="1470174"/>
                  </a:lnTo>
                  <a:lnTo>
                    <a:pt x="4019702" y="1470174"/>
                  </a:lnTo>
                  <a:lnTo>
                    <a:pt x="3897447" y="1470174"/>
                  </a:lnTo>
                  <a:lnTo>
                    <a:pt x="3833559" y="1470174"/>
                  </a:lnTo>
                  <a:lnTo>
                    <a:pt x="3773978" y="1470174"/>
                  </a:lnTo>
                  <a:lnTo>
                    <a:pt x="3757560" y="1470174"/>
                  </a:lnTo>
                  <a:lnTo>
                    <a:pt x="3413633" y="1470174"/>
                  </a:lnTo>
                  <a:lnTo>
                    <a:pt x="3372223" y="1470174"/>
                  </a:lnTo>
                  <a:lnTo>
                    <a:pt x="3338811" y="1470174"/>
                  </a:lnTo>
                  <a:lnTo>
                    <a:pt x="3250675" y="1470174"/>
                  </a:lnTo>
                  <a:lnTo>
                    <a:pt x="3120696" y="1470174"/>
                  </a:lnTo>
                  <a:lnTo>
                    <a:pt x="3053615" y="1470174"/>
                  </a:lnTo>
                  <a:lnTo>
                    <a:pt x="2887014" y="1470174"/>
                  </a:lnTo>
                  <a:lnTo>
                    <a:pt x="2835500" y="1470174"/>
                  </a:lnTo>
                  <a:lnTo>
                    <a:pt x="2765466" y="1470174"/>
                  </a:lnTo>
                  <a:lnTo>
                    <a:pt x="2522371" y="1470174"/>
                  </a:lnTo>
                  <a:lnTo>
                    <a:pt x="2470731" y="1470174"/>
                  </a:lnTo>
                  <a:lnTo>
                    <a:pt x="2329296" y="1470174"/>
                  </a:lnTo>
                  <a:lnTo>
                    <a:pt x="2247922" y="1470174"/>
                  </a:lnTo>
                  <a:lnTo>
                    <a:pt x="2196218" y="1470174"/>
                  </a:lnTo>
                  <a:lnTo>
                    <a:pt x="2106088" y="1470174"/>
                  </a:lnTo>
                  <a:lnTo>
                    <a:pt x="2094083" y="1470174"/>
                  </a:lnTo>
                  <a:lnTo>
                    <a:pt x="2011624" y="1470174"/>
                  </a:lnTo>
                  <a:lnTo>
                    <a:pt x="1941591" y="1470174"/>
                  </a:lnTo>
                  <a:lnTo>
                    <a:pt x="1832706" y="1470174"/>
                  </a:lnTo>
                  <a:lnTo>
                    <a:pt x="1665038" y="1470174"/>
                  </a:lnTo>
                  <a:lnTo>
                    <a:pt x="1623973" y="1470174"/>
                  </a:lnTo>
                  <a:lnTo>
                    <a:pt x="1541974" y="1470174"/>
                  </a:lnTo>
                  <a:lnTo>
                    <a:pt x="1439357" y="1470174"/>
                  </a:lnTo>
                  <a:lnTo>
                    <a:pt x="1357816" y="1470174"/>
                  </a:lnTo>
                  <a:lnTo>
                    <a:pt x="1236268" y="1470174"/>
                  </a:lnTo>
                  <a:lnTo>
                    <a:pt x="1044891" y="1470174"/>
                  </a:lnTo>
                  <a:lnTo>
                    <a:pt x="1036389" y="1470174"/>
                  </a:lnTo>
                  <a:lnTo>
                    <a:pt x="980910" y="1470174"/>
                  </a:lnTo>
                  <a:lnTo>
                    <a:pt x="913325" y="1470174"/>
                  </a:lnTo>
                  <a:lnTo>
                    <a:pt x="829808" y="1470174"/>
                  </a:lnTo>
                  <a:lnTo>
                    <a:pt x="739679" y="1470174"/>
                  </a:lnTo>
                  <a:lnTo>
                    <a:pt x="471066" y="1470174"/>
                  </a:lnTo>
                  <a:lnTo>
                    <a:pt x="380937" y="1470174"/>
                  </a:lnTo>
                  <a:lnTo>
                    <a:pt x="280961" y="1470174"/>
                  </a:lnTo>
                  <a:lnTo>
                    <a:pt x="203986" y="1470174"/>
                  </a:lnTo>
                  <a:lnTo>
                    <a:pt x="0" y="1470174"/>
                  </a:lnTo>
                  <a:lnTo>
                    <a:pt x="0" y="1309497"/>
                  </a:lnTo>
                  <a:lnTo>
                    <a:pt x="0" y="1096030"/>
                  </a:lnTo>
                  <a:lnTo>
                    <a:pt x="101993" y="932060"/>
                  </a:lnTo>
                  <a:lnTo>
                    <a:pt x="203986" y="1096030"/>
                  </a:lnTo>
                  <a:lnTo>
                    <a:pt x="203986" y="1309497"/>
                  </a:lnTo>
                  <a:lnTo>
                    <a:pt x="280961" y="1309497"/>
                  </a:lnTo>
                  <a:lnTo>
                    <a:pt x="280961" y="1092484"/>
                  </a:lnTo>
                  <a:lnTo>
                    <a:pt x="380937" y="1092484"/>
                  </a:lnTo>
                  <a:lnTo>
                    <a:pt x="380937" y="1309497"/>
                  </a:lnTo>
                  <a:lnTo>
                    <a:pt x="471066" y="1309497"/>
                  </a:lnTo>
                  <a:lnTo>
                    <a:pt x="471066" y="959235"/>
                  </a:lnTo>
                  <a:lnTo>
                    <a:pt x="532690" y="959235"/>
                  </a:lnTo>
                  <a:lnTo>
                    <a:pt x="532690" y="814118"/>
                  </a:lnTo>
                  <a:lnTo>
                    <a:pt x="584025" y="774781"/>
                  </a:lnTo>
                  <a:lnTo>
                    <a:pt x="635359" y="814118"/>
                  </a:lnTo>
                  <a:lnTo>
                    <a:pt x="635359" y="959235"/>
                  </a:lnTo>
                  <a:lnTo>
                    <a:pt x="739679" y="959235"/>
                  </a:lnTo>
                  <a:lnTo>
                    <a:pt x="739679" y="1309497"/>
                  </a:lnTo>
                  <a:lnTo>
                    <a:pt x="829808" y="1309497"/>
                  </a:lnTo>
                  <a:lnTo>
                    <a:pt x="829808" y="1095283"/>
                  </a:lnTo>
                  <a:lnTo>
                    <a:pt x="913325" y="1095283"/>
                  </a:lnTo>
                  <a:lnTo>
                    <a:pt x="913325" y="831336"/>
                  </a:lnTo>
                  <a:lnTo>
                    <a:pt x="980910" y="831336"/>
                  </a:lnTo>
                  <a:lnTo>
                    <a:pt x="980910" y="677774"/>
                  </a:lnTo>
                  <a:lnTo>
                    <a:pt x="1059480" y="677774"/>
                  </a:lnTo>
                  <a:lnTo>
                    <a:pt x="1201354" y="569059"/>
                  </a:lnTo>
                  <a:lnTo>
                    <a:pt x="1357816" y="688953"/>
                  </a:lnTo>
                  <a:lnTo>
                    <a:pt x="1357816" y="1095283"/>
                  </a:lnTo>
                  <a:lnTo>
                    <a:pt x="1439357" y="1095283"/>
                  </a:lnTo>
                  <a:lnTo>
                    <a:pt x="1439357" y="922465"/>
                  </a:lnTo>
                  <a:lnTo>
                    <a:pt x="1541974" y="922465"/>
                  </a:lnTo>
                  <a:lnTo>
                    <a:pt x="1541974" y="831336"/>
                  </a:lnTo>
                  <a:lnTo>
                    <a:pt x="1623973" y="831336"/>
                  </a:lnTo>
                  <a:lnTo>
                    <a:pt x="1623973" y="556574"/>
                  </a:lnTo>
                  <a:lnTo>
                    <a:pt x="1832706" y="556574"/>
                  </a:lnTo>
                  <a:lnTo>
                    <a:pt x="1832706" y="922465"/>
                  </a:lnTo>
                  <a:lnTo>
                    <a:pt x="1941591" y="922465"/>
                  </a:lnTo>
                  <a:lnTo>
                    <a:pt x="1941591" y="1095283"/>
                  </a:lnTo>
                  <a:lnTo>
                    <a:pt x="2011624" y="1095283"/>
                  </a:lnTo>
                  <a:lnTo>
                    <a:pt x="2011624" y="721611"/>
                  </a:lnTo>
                  <a:lnTo>
                    <a:pt x="2094083" y="721611"/>
                  </a:lnTo>
                  <a:lnTo>
                    <a:pt x="2094083" y="1095283"/>
                  </a:lnTo>
                  <a:lnTo>
                    <a:pt x="2106088" y="1095283"/>
                  </a:lnTo>
                  <a:lnTo>
                    <a:pt x="2106088" y="1309497"/>
                  </a:lnTo>
                  <a:lnTo>
                    <a:pt x="2196218" y="1309497"/>
                  </a:lnTo>
                  <a:lnTo>
                    <a:pt x="2196218" y="1012892"/>
                  </a:lnTo>
                  <a:lnTo>
                    <a:pt x="2247922" y="1012892"/>
                  </a:lnTo>
                  <a:lnTo>
                    <a:pt x="2247922" y="677074"/>
                  </a:lnTo>
                  <a:lnTo>
                    <a:pt x="2359327" y="591707"/>
                  </a:lnTo>
                  <a:lnTo>
                    <a:pt x="2470731" y="677074"/>
                  </a:lnTo>
                  <a:lnTo>
                    <a:pt x="2470731" y="862041"/>
                  </a:lnTo>
                  <a:lnTo>
                    <a:pt x="2522371" y="862041"/>
                  </a:lnTo>
                  <a:lnTo>
                    <a:pt x="2522371" y="1012892"/>
                  </a:lnTo>
                  <a:lnTo>
                    <a:pt x="2765466" y="1012892"/>
                  </a:lnTo>
                  <a:lnTo>
                    <a:pt x="2765466" y="690259"/>
                  </a:lnTo>
                  <a:lnTo>
                    <a:pt x="2835500" y="690259"/>
                  </a:lnTo>
                  <a:lnTo>
                    <a:pt x="2835500" y="541512"/>
                  </a:lnTo>
                  <a:lnTo>
                    <a:pt x="2887014" y="541512"/>
                  </a:lnTo>
                  <a:lnTo>
                    <a:pt x="2887014" y="360786"/>
                  </a:lnTo>
                  <a:lnTo>
                    <a:pt x="3250675" y="360786"/>
                  </a:lnTo>
                  <a:lnTo>
                    <a:pt x="3250675" y="541512"/>
                  </a:lnTo>
                  <a:lnTo>
                    <a:pt x="3338811" y="541512"/>
                  </a:lnTo>
                  <a:lnTo>
                    <a:pt x="3338811" y="1012892"/>
                  </a:lnTo>
                  <a:lnTo>
                    <a:pt x="3372223" y="1012892"/>
                  </a:lnTo>
                  <a:lnTo>
                    <a:pt x="3372223" y="1309497"/>
                  </a:lnTo>
                  <a:lnTo>
                    <a:pt x="3413633" y="1309497"/>
                  </a:lnTo>
                  <a:lnTo>
                    <a:pt x="3413633" y="822033"/>
                  </a:lnTo>
                  <a:lnTo>
                    <a:pt x="3585597" y="690261"/>
                  </a:lnTo>
                  <a:lnTo>
                    <a:pt x="3757560" y="822033"/>
                  </a:lnTo>
                  <a:lnTo>
                    <a:pt x="3757560" y="1309497"/>
                  </a:lnTo>
                  <a:lnTo>
                    <a:pt x="3773978" y="1309497"/>
                  </a:lnTo>
                  <a:lnTo>
                    <a:pt x="3773978" y="679476"/>
                  </a:lnTo>
                  <a:lnTo>
                    <a:pt x="3833559" y="679476"/>
                  </a:lnTo>
                  <a:lnTo>
                    <a:pt x="3833559" y="348302"/>
                  </a:lnTo>
                  <a:lnTo>
                    <a:pt x="4019702" y="348302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92968" y="3362320"/>
              <a:ext cx="2721704" cy="671155"/>
            </a:xfrm>
            <a:custGeom>
              <a:avLst/>
              <a:gdLst>
                <a:gd name="connsiteX0" fmla="*/ 4185068 w 5374718"/>
                <a:gd name="connsiteY0" fmla="*/ 0 h 1834581"/>
                <a:gd name="connsiteX1" fmla="*/ 4350434 w 5374718"/>
                <a:gd name="connsiteY1" fmla="*/ 126717 h 1834581"/>
                <a:gd name="connsiteX2" fmla="*/ 4350434 w 5374718"/>
                <a:gd name="connsiteY2" fmla="*/ 847896 h 1834581"/>
                <a:gd name="connsiteX3" fmla="*/ 4389442 w 5374718"/>
                <a:gd name="connsiteY3" fmla="*/ 847896 h 1834581"/>
                <a:gd name="connsiteX4" fmla="*/ 4389442 w 5374718"/>
                <a:gd name="connsiteY4" fmla="*/ 1075712 h 1834581"/>
                <a:gd name="connsiteX5" fmla="*/ 4426530 w 5374718"/>
                <a:gd name="connsiteY5" fmla="*/ 1075712 h 1834581"/>
                <a:gd name="connsiteX6" fmla="*/ 4426530 w 5374718"/>
                <a:gd name="connsiteY6" fmla="*/ 379126 h 1834581"/>
                <a:gd name="connsiteX7" fmla="*/ 4472686 w 5374718"/>
                <a:gd name="connsiteY7" fmla="*/ 379126 h 1834581"/>
                <a:gd name="connsiteX8" fmla="*/ 4472686 w 5374718"/>
                <a:gd name="connsiteY8" fmla="*/ 209391 h 1834581"/>
                <a:gd name="connsiteX9" fmla="*/ 4654856 w 5374718"/>
                <a:gd name="connsiteY9" fmla="*/ 209391 h 1834581"/>
                <a:gd name="connsiteX10" fmla="*/ 4654856 w 5374718"/>
                <a:gd name="connsiteY10" fmla="*/ 379126 h 1834581"/>
                <a:gd name="connsiteX11" fmla="*/ 4701111 w 5374718"/>
                <a:gd name="connsiteY11" fmla="*/ 379126 h 1834581"/>
                <a:gd name="connsiteX12" fmla="*/ 4701111 w 5374718"/>
                <a:gd name="connsiteY12" fmla="*/ 762089 h 1834581"/>
                <a:gd name="connsiteX13" fmla="*/ 4777109 w 5374718"/>
                <a:gd name="connsiteY13" fmla="*/ 762089 h 1834581"/>
                <a:gd name="connsiteX14" fmla="*/ 4777109 w 5374718"/>
                <a:gd name="connsiteY14" fmla="*/ 450215 h 1834581"/>
                <a:gd name="connsiteX15" fmla="*/ 4981938 w 5374718"/>
                <a:gd name="connsiteY15" fmla="*/ 450215 h 1834581"/>
                <a:gd name="connsiteX16" fmla="*/ 4981938 w 5374718"/>
                <a:gd name="connsiteY16" fmla="*/ 762089 h 1834581"/>
                <a:gd name="connsiteX17" fmla="*/ 5057938 w 5374718"/>
                <a:gd name="connsiteY17" fmla="*/ 762089 h 1834581"/>
                <a:gd name="connsiteX18" fmla="*/ 5057938 w 5374718"/>
                <a:gd name="connsiteY18" fmla="*/ 1075712 h 1834581"/>
                <a:gd name="connsiteX19" fmla="*/ 5124054 w 5374718"/>
                <a:gd name="connsiteY19" fmla="*/ 1075712 h 1834581"/>
                <a:gd name="connsiteX20" fmla="*/ 5124054 w 5374718"/>
                <a:gd name="connsiteY20" fmla="*/ 788062 h 1834581"/>
                <a:gd name="connsiteX21" fmla="*/ 5200054 w 5374718"/>
                <a:gd name="connsiteY21" fmla="*/ 788062 h 1834581"/>
                <a:gd name="connsiteX22" fmla="*/ 5200054 w 5374718"/>
                <a:gd name="connsiteY22" fmla="*/ 628827 h 1834581"/>
                <a:gd name="connsiteX23" fmla="*/ 5359438 w 5374718"/>
                <a:gd name="connsiteY23" fmla="*/ 628827 h 1834581"/>
                <a:gd name="connsiteX24" fmla="*/ 5359438 w 5374718"/>
                <a:gd name="connsiteY24" fmla="*/ 1075712 h 1834581"/>
                <a:gd name="connsiteX25" fmla="*/ 5359438 w 5374718"/>
                <a:gd name="connsiteY25" fmla="*/ 1634078 h 1834581"/>
                <a:gd name="connsiteX26" fmla="*/ 5374718 w 5374718"/>
                <a:gd name="connsiteY26" fmla="*/ 1634078 h 1834581"/>
                <a:gd name="connsiteX27" fmla="*/ 5374718 w 5374718"/>
                <a:gd name="connsiteY27" fmla="*/ 1834581 h 1834581"/>
                <a:gd name="connsiteX28" fmla="*/ 5359438 w 5374718"/>
                <a:gd name="connsiteY28" fmla="*/ 1834581 h 1834581"/>
                <a:gd name="connsiteX29" fmla="*/ 5359437 w 5374718"/>
                <a:gd name="connsiteY29" fmla="*/ 1834581 h 1834581"/>
                <a:gd name="connsiteX30" fmla="*/ 5200054 w 5374718"/>
                <a:gd name="connsiteY30" fmla="*/ 1834581 h 1834581"/>
                <a:gd name="connsiteX31" fmla="*/ 5124054 w 5374718"/>
                <a:gd name="connsiteY31" fmla="*/ 1834581 h 1834581"/>
                <a:gd name="connsiteX32" fmla="*/ 5057938 w 5374718"/>
                <a:gd name="connsiteY32" fmla="*/ 1834581 h 1834581"/>
                <a:gd name="connsiteX33" fmla="*/ 4981938 w 5374718"/>
                <a:gd name="connsiteY33" fmla="*/ 1834581 h 1834581"/>
                <a:gd name="connsiteX34" fmla="*/ 4777109 w 5374718"/>
                <a:gd name="connsiteY34" fmla="*/ 1834581 h 1834581"/>
                <a:gd name="connsiteX35" fmla="*/ 4701111 w 5374718"/>
                <a:gd name="connsiteY35" fmla="*/ 1834581 h 1834581"/>
                <a:gd name="connsiteX36" fmla="*/ 4654856 w 5374718"/>
                <a:gd name="connsiteY36" fmla="*/ 1834581 h 1834581"/>
                <a:gd name="connsiteX37" fmla="*/ 4594233 w 5374718"/>
                <a:gd name="connsiteY37" fmla="*/ 1834581 h 1834581"/>
                <a:gd name="connsiteX38" fmla="*/ 4472686 w 5374718"/>
                <a:gd name="connsiteY38" fmla="*/ 1834581 h 1834581"/>
                <a:gd name="connsiteX39" fmla="*/ 4426530 w 5374718"/>
                <a:gd name="connsiteY39" fmla="*/ 1834581 h 1834581"/>
                <a:gd name="connsiteX40" fmla="*/ 4389442 w 5374718"/>
                <a:gd name="connsiteY40" fmla="*/ 1834581 h 1834581"/>
                <a:gd name="connsiteX41" fmla="*/ 4304982 w 5374718"/>
                <a:gd name="connsiteY41" fmla="*/ 1834581 h 1834581"/>
                <a:gd name="connsiteX42" fmla="*/ 4265973 w 5374718"/>
                <a:gd name="connsiteY42" fmla="*/ 1834581 h 1834581"/>
                <a:gd name="connsiteX43" fmla="*/ 4183433 w 5374718"/>
                <a:gd name="connsiteY43" fmla="*/ 1834581 h 1834581"/>
                <a:gd name="connsiteX44" fmla="*/ 3897447 w 5374718"/>
                <a:gd name="connsiteY44" fmla="*/ 1834581 h 1834581"/>
                <a:gd name="connsiteX45" fmla="*/ 3833559 w 5374718"/>
                <a:gd name="connsiteY45" fmla="*/ 1834581 h 1834581"/>
                <a:gd name="connsiteX46" fmla="*/ 3773978 w 5374718"/>
                <a:gd name="connsiteY46" fmla="*/ 1834581 h 1834581"/>
                <a:gd name="connsiteX47" fmla="*/ 3757560 w 5374718"/>
                <a:gd name="connsiteY47" fmla="*/ 1834581 h 1834581"/>
                <a:gd name="connsiteX48" fmla="*/ 3413633 w 5374718"/>
                <a:gd name="connsiteY48" fmla="*/ 1834581 h 1834581"/>
                <a:gd name="connsiteX49" fmla="*/ 3372223 w 5374718"/>
                <a:gd name="connsiteY49" fmla="*/ 1834581 h 1834581"/>
                <a:gd name="connsiteX50" fmla="*/ 3338811 w 5374718"/>
                <a:gd name="connsiteY50" fmla="*/ 1834581 h 1834581"/>
                <a:gd name="connsiteX51" fmla="*/ 3250675 w 5374718"/>
                <a:gd name="connsiteY51" fmla="*/ 1834581 h 1834581"/>
                <a:gd name="connsiteX52" fmla="*/ 3120696 w 5374718"/>
                <a:gd name="connsiteY52" fmla="*/ 1834581 h 1834581"/>
                <a:gd name="connsiteX53" fmla="*/ 3053615 w 5374718"/>
                <a:gd name="connsiteY53" fmla="*/ 1834581 h 1834581"/>
                <a:gd name="connsiteX54" fmla="*/ 2887014 w 5374718"/>
                <a:gd name="connsiteY54" fmla="*/ 1834581 h 1834581"/>
                <a:gd name="connsiteX55" fmla="*/ 2835500 w 5374718"/>
                <a:gd name="connsiteY55" fmla="*/ 1834581 h 1834581"/>
                <a:gd name="connsiteX56" fmla="*/ 2765466 w 5374718"/>
                <a:gd name="connsiteY56" fmla="*/ 1834581 h 1834581"/>
                <a:gd name="connsiteX57" fmla="*/ 2522371 w 5374718"/>
                <a:gd name="connsiteY57" fmla="*/ 1834581 h 1834581"/>
                <a:gd name="connsiteX58" fmla="*/ 2470731 w 5374718"/>
                <a:gd name="connsiteY58" fmla="*/ 1834581 h 1834581"/>
                <a:gd name="connsiteX59" fmla="*/ 2329296 w 5374718"/>
                <a:gd name="connsiteY59" fmla="*/ 1834581 h 1834581"/>
                <a:gd name="connsiteX60" fmla="*/ 2247922 w 5374718"/>
                <a:gd name="connsiteY60" fmla="*/ 1834581 h 1834581"/>
                <a:gd name="connsiteX61" fmla="*/ 2196218 w 5374718"/>
                <a:gd name="connsiteY61" fmla="*/ 1834581 h 1834581"/>
                <a:gd name="connsiteX62" fmla="*/ 2106088 w 5374718"/>
                <a:gd name="connsiteY62" fmla="*/ 1834581 h 1834581"/>
                <a:gd name="connsiteX63" fmla="*/ 2094083 w 5374718"/>
                <a:gd name="connsiteY63" fmla="*/ 1834581 h 1834581"/>
                <a:gd name="connsiteX64" fmla="*/ 2011624 w 5374718"/>
                <a:gd name="connsiteY64" fmla="*/ 1834581 h 1834581"/>
                <a:gd name="connsiteX65" fmla="*/ 1941591 w 5374718"/>
                <a:gd name="connsiteY65" fmla="*/ 1834581 h 1834581"/>
                <a:gd name="connsiteX66" fmla="*/ 1832706 w 5374718"/>
                <a:gd name="connsiteY66" fmla="*/ 1834581 h 1834581"/>
                <a:gd name="connsiteX67" fmla="*/ 1665038 w 5374718"/>
                <a:gd name="connsiteY67" fmla="*/ 1834581 h 1834581"/>
                <a:gd name="connsiteX68" fmla="*/ 1623973 w 5374718"/>
                <a:gd name="connsiteY68" fmla="*/ 1834581 h 1834581"/>
                <a:gd name="connsiteX69" fmla="*/ 1541974 w 5374718"/>
                <a:gd name="connsiteY69" fmla="*/ 1834581 h 1834581"/>
                <a:gd name="connsiteX70" fmla="*/ 1439357 w 5374718"/>
                <a:gd name="connsiteY70" fmla="*/ 1834581 h 1834581"/>
                <a:gd name="connsiteX71" fmla="*/ 1357816 w 5374718"/>
                <a:gd name="connsiteY71" fmla="*/ 1834581 h 1834581"/>
                <a:gd name="connsiteX72" fmla="*/ 1236268 w 5374718"/>
                <a:gd name="connsiteY72" fmla="*/ 1834581 h 1834581"/>
                <a:gd name="connsiteX73" fmla="*/ 1044891 w 5374718"/>
                <a:gd name="connsiteY73" fmla="*/ 1834581 h 1834581"/>
                <a:gd name="connsiteX74" fmla="*/ 1036389 w 5374718"/>
                <a:gd name="connsiteY74" fmla="*/ 1834581 h 1834581"/>
                <a:gd name="connsiteX75" fmla="*/ 980910 w 5374718"/>
                <a:gd name="connsiteY75" fmla="*/ 1834581 h 1834581"/>
                <a:gd name="connsiteX76" fmla="*/ 913325 w 5374718"/>
                <a:gd name="connsiteY76" fmla="*/ 1834581 h 1834581"/>
                <a:gd name="connsiteX77" fmla="*/ 829808 w 5374718"/>
                <a:gd name="connsiteY77" fmla="*/ 1834581 h 1834581"/>
                <a:gd name="connsiteX78" fmla="*/ 739679 w 5374718"/>
                <a:gd name="connsiteY78" fmla="*/ 1834581 h 1834581"/>
                <a:gd name="connsiteX79" fmla="*/ 635359 w 5374718"/>
                <a:gd name="connsiteY79" fmla="*/ 1834581 h 1834581"/>
                <a:gd name="connsiteX80" fmla="*/ 532690 w 5374718"/>
                <a:gd name="connsiteY80" fmla="*/ 1834581 h 1834581"/>
                <a:gd name="connsiteX81" fmla="*/ 471066 w 5374718"/>
                <a:gd name="connsiteY81" fmla="*/ 1834581 h 1834581"/>
                <a:gd name="connsiteX82" fmla="*/ 380937 w 5374718"/>
                <a:gd name="connsiteY82" fmla="*/ 1834581 h 1834581"/>
                <a:gd name="connsiteX83" fmla="*/ 280961 w 5374718"/>
                <a:gd name="connsiteY83" fmla="*/ 1834581 h 1834581"/>
                <a:gd name="connsiteX84" fmla="*/ 0 w 5374718"/>
                <a:gd name="connsiteY84" fmla="*/ 1834581 h 1834581"/>
                <a:gd name="connsiteX85" fmla="*/ 0 w 5374718"/>
                <a:gd name="connsiteY85" fmla="*/ 1634078 h 1834581"/>
                <a:gd name="connsiteX86" fmla="*/ 1 w 5374718"/>
                <a:gd name="connsiteY86" fmla="*/ 1634078 h 1834581"/>
                <a:gd name="connsiteX87" fmla="*/ 1 w 5374718"/>
                <a:gd name="connsiteY87" fmla="*/ 1327055 h 1834581"/>
                <a:gd name="connsiteX88" fmla="*/ 101994 w 5374718"/>
                <a:gd name="connsiteY88" fmla="*/ 1163085 h 1834581"/>
                <a:gd name="connsiteX89" fmla="*/ 203987 w 5374718"/>
                <a:gd name="connsiteY89" fmla="*/ 1327055 h 1834581"/>
                <a:gd name="connsiteX90" fmla="*/ 203987 w 5374718"/>
                <a:gd name="connsiteY90" fmla="*/ 1634078 h 1834581"/>
                <a:gd name="connsiteX91" fmla="*/ 280961 w 5374718"/>
                <a:gd name="connsiteY91" fmla="*/ 1634078 h 1834581"/>
                <a:gd name="connsiteX92" fmla="*/ 280961 w 5374718"/>
                <a:gd name="connsiteY92" fmla="*/ 1363274 h 1834581"/>
                <a:gd name="connsiteX93" fmla="*/ 380937 w 5374718"/>
                <a:gd name="connsiteY93" fmla="*/ 1363274 h 1834581"/>
                <a:gd name="connsiteX94" fmla="*/ 380937 w 5374718"/>
                <a:gd name="connsiteY94" fmla="*/ 1634078 h 1834581"/>
                <a:gd name="connsiteX95" fmla="*/ 471066 w 5374718"/>
                <a:gd name="connsiteY95" fmla="*/ 1634078 h 1834581"/>
                <a:gd name="connsiteX96" fmla="*/ 471066 w 5374718"/>
                <a:gd name="connsiteY96" fmla="*/ 1196997 h 1834581"/>
                <a:gd name="connsiteX97" fmla="*/ 532690 w 5374718"/>
                <a:gd name="connsiteY97" fmla="*/ 1196997 h 1834581"/>
                <a:gd name="connsiteX98" fmla="*/ 532690 w 5374718"/>
                <a:gd name="connsiteY98" fmla="*/ 1006161 h 1834581"/>
                <a:gd name="connsiteX99" fmla="*/ 584025 w 5374718"/>
                <a:gd name="connsiteY99" fmla="*/ 966824 h 1834581"/>
                <a:gd name="connsiteX100" fmla="*/ 635359 w 5374718"/>
                <a:gd name="connsiteY100" fmla="*/ 1006161 h 1834581"/>
                <a:gd name="connsiteX101" fmla="*/ 635359 w 5374718"/>
                <a:gd name="connsiteY101" fmla="*/ 1196997 h 1834581"/>
                <a:gd name="connsiteX102" fmla="*/ 739679 w 5374718"/>
                <a:gd name="connsiteY102" fmla="*/ 1196997 h 1834581"/>
                <a:gd name="connsiteX103" fmla="*/ 739679 w 5374718"/>
                <a:gd name="connsiteY103" fmla="*/ 1634078 h 1834581"/>
                <a:gd name="connsiteX104" fmla="*/ 829808 w 5374718"/>
                <a:gd name="connsiteY104" fmla="*/ 1634078 h 1834581"/>
                <a:gd name="connsiteX105" fmla="*/ 829808 w 5374718"/>
                <a:gd name="connsiteY105" fmla="*/ 1366767 h 1834581"/>
                <a:gd name="connsiteX106" fmla="*/ 913325 w 5374718"/>
                <a:gd name="connsiteY106" fmla="*/ 1366767 h 1834581"/>
                <a:gd name="connsiteX107" fmla="*/ 913325 w 5374718"/>
                <a:gd name="connsiteY107" fmla="*/ 1037396 h 1834581"/>
                <a:gd name="connsiteX108" fmla="*/ 980910 w 5374718"/>
                <a:gd name="connsiteY108" fmla="*/ 1037396 h 1834581"/>
                <a:gd name="connsiteX109" fmla="*/ 980910 w 5374718"/>
                <a:gd name="connsiteY109" fmla="*/ 845772 h 1834581"/>
                <a:gd name="connsiteX110" fmla="*/ 1044891 w 5374718"/>
                <a:gd name="connsiteY110" fmla="*/ 845772 h 1834581"/>
                <a:gd name="connsiteX111" fmla="*/ 1044891 w 5374718"/>
                <a:gd name="connsiteY111" fmla="*/ 830004 h 1834581"/>
                <a:gd name="connsiteX112" fmla="*/ 1201354 w 5374718"/>
                <a:gd name="connsiteY112" fmla="*/ 710110 h 1834581"/>
                <a:gd name="connsiteX113" fmla="*/ 1357816 w 5374718"/>
                <a:gd name="connsiteY113" fmla="*/ 830004 h 1834581"/>
                <a:gd name="connsiteX114" fmla="*/ 1357816 w 5374718"/>
                <a:gd name="connsiteY114" fmla="*/ 1366767 h 1834581"/>
                <a:gd name="connsiteX115" fmla="*/ 1439357 w 5374718"/>
                <a:gd name="connsiteY115" fmla="*/ 1366767 h 1834581"/>
                <a:gd name="connsiteX116" fmla="*/ 1439357 w 5374718"/>
                <a:gd name="connsiteY116" fmla="*/ 1151114 h 1834581"/>
                <a:gd name="connsiteX117" fmla="*/ 1541974 w 5374718"/>
                <a:gd name="connsiteY117" fmla="*/ 1151114 h 1834581"/>
                <a:gd name="connsiteX118" fmla="*/ 1541974 w 5374718"/>
                <a:gd name="connsiteY118" fmla="*/ 1037396 h 1834581"/>
                <a:gd name="connsiteX119" fmla="*/ 1623973 w 5374718"/>
                <a:gd name="connsiteY119" fmla="*/ 1037396 h 1834581"/>
                <a:gd name="connsiteX120" fmla="*/ 1623973 w 5374718"/>
                <a:gd name="connsiteY120" fmla="*/ 694530 h 1834581"/>
                <a:gd name="connsiteX121" fmla="*/ 1832706 w 5374718"/>
                <a:gd name="connsiteY121" fmla="*/ 694530 h 1834581"/>
                <a:gd name="connsiteX122" fmla="*/ 1832706 w 5374718"/>
                <a:gd name="connsiteY122" fmla="*/ 1151114 h 1834581"/>
                <a:gd name="connsiteX123" fmla="*/ 1941591 w 5374718"/>
                <a:gd name="connsiteY123" fmla="*/ 1151114 h 1834581"/>
                <a:gd name="connsiteX124" fmla="*/ 1941591 w 5374718"/>
                <a:gd name="connsiteY124" fmla="*/ 1366767 h 1834581"/>
                <a:gd name="connsiteX125" fmla="*/ 2011624 w 5374718"/>
                <a:gd name="connsiteY125" fmla="*/ 1366767 h 1834581"/>
                <a:gd name="connsiteX126" fmla="*/ 2011624 w 5374718"/>
                <a:gd name="connsiteY126" fmla="*/ 900475 h 1834581"/>
                <a:gd name="connsiteX127" fmla="*/ 2094083 w 5374718"/>
                <a:gd name="connsiteY127" fmla="*/ 900475 h 1834581"/>
                <a:gd name="connsiteX128" fmla="*/ 2094083 w 5374718"/>
                <a:gd name="connsiteY128" fmla="*/ 1366767 h 1834581"/>
                <a:gd name="connsiteX129" fmla="*/ 2106088 w 5374718"/>
                <a:gd name="connsiteY129" fmla="*/ 1366767 h 1834581"/>
                <a:gd name="connsiteX130" fmla="*/ 2106088 w 5374718"/>
                <a:gd name="connsiteY130" fmla="*/ 1634078 h 1834581"/>
                <a:gd name="connsiteX131" fmla="*/ 2196218 w 5374718"/>
                <a:gd name="connsiteY131" fmla="*/ 1634078 h 1834581"/>
                <a:gd name="connsiteX132" fmla="*/ 2196218 w 5374718"/>
                <a:gd name="connsiteY132" fmla="*/ 1263955 h 1834581"/>
                <a:gd name="connsiteX133" fmla="*/ 2247922 w 5374718"/>
                <a:gd name="connsiteY133" fmla="*/ 1263955 h 1834581"/>
                <a:gd name="connsiteX134" fmla="*/ 2247922 w 5374718"/>
                <a:gd name="connsiteY134" fmla="*/ 823739 h 1834581"/>
                <a:gd name="connsiteX135" fmla="*/ 2359327 w 5374718"/>
                <a:gd name="connsiteY135" fmla="*/ 738372 h 1834581"/>
                <a:gd name="connsiteX136" fmla="*/ 2470731 w 5374718"/>
                <a:gd name="connsiteY136" fmla="*/ 823739 h 1834581"/>
                <a:gd name="connsiteX137" fmla="*/ 2470731 w 5374718"/>
                <a:gd name="connsiteY137" fmla="*/ 1075712 h 1834581"/>
                <a:gd name="connsiteX138" fmla="*/ 2522371 w 5374718"/>
                <a:gd name="connsiteY138" fmla="*/ 1075712 h 1834581"/>
                <a:gd name="connsiteX139" fmla="*/ 2522371 w 5374718"/>
                <a:gd name="connsiteY139" fmla="*/ 1263955 h 1834581"/>
                <a:gd name="connsiteX140" fmla="*/ 2765466 w 5374718"/>
                <a:gd name="connsiteY140" fmla="*/ 1263955 h 1834581"/>
                <a:gd name="connsiteX141" fmla="*/ 2765466 w 5374718"/>
                <a:gd name="connsiteY141" fmla="*/ 861352 h 1834581"/>
                <a:gd name="connsiteX142" fmla="*/ 2835500 w 5374718"/>
                <a:gd name="connsiteY142" fmla="*/ 861352 h 1834581"/>
                <a:gd name="connsiteX143" fmla="*/ 2835500 w 5374718"/>
                <a:gd name="connsiteY143" fmla="*/ 675736 h 1834581"/>
                <a:gd name="connsiteX144" fmla="*/ 2887014 w 5374718"/>
                <a:gd name="connsiteY144" fmla="*/ 675736 h 1834581"/>
                <a:gd name="connsiteX145" fmla="*/ 2887014 w 5374718"/>
                <a:gd name="connsiteY145" fmla="*/ 450214 h 1834581"/>
                <a:gd name="connsiteX146" fmla="*/ 3250675 w 5374718"/>
                <a:gd name="connsiteY146" fmla="*/ 450214 h 1834581"/>
                <a:gd name="connsiteX147" fmla="*/ 3250675 w 5374718"/>
                <a:gd name="connsiteY147" fmla="*/ 675736 h 1834581"/>
                <a:gd name="connsiteX148" fmla="*/ 3338811 w 5374718"/>
                <a:gd name="connsiteY148" fmla="*/ 675736 h 1834581"/>
                <a:gd name="connsiteX149" fmla="*/ 3338811 w 5374718"/>
                <a:gd name="connsiteY149" fmla="*/ 1263955 h 1834581"/>
                <a:gd name="connsiteX150" fmla="*/ 3372223 w 5374718"/>
                <a:gd name="connsiteY150" fmla="*/ 1263955 h 1834581"/>
                <a:gd name="connsiteX151" fmla="*/ 3372223 w 5374718"/>
                <a:gd name="connsiteY151" fmla="*/ 1634078 h 1834581"/>
                <a:gd name="connsiteX152" fmla="*/ 3413633 w 5374718"/>
                <a:gd name="connsiteY152" fmla="*/ 1634078 h 1834581"/>
                <a:gd name="connsiteX153" fmla="*/ 3413633 w 5374718"/>
                <a:gd name="connsiteY153" fmla="*/ 993126 h 1834581"/>
                <a:gd name="connsiteX154" fmla="*/ 3585597 w 5374718"/>
                <a:gd name="connsiteY154" fmla="*/ 861354 h 1834581"/>
                <a:gd name="connsiteX155" fmla="*/ 3757560 w 5374718"/>
                <a:gd name="connsiteY155" fmla="*/ 993126 h 1834581"/>
                <a:gd name="connsiteX156" fmla="*/ 3757560 w 5374718"/>
                <a:gd name="connsiteY156" fmla="*/ 1634078 h 1834581"/>
                <a:gd name="connsiteX157" fmla="*/ 3773978 w 5374718"/>
                <a:gd name="connsiteY157" fmla="*/ 1634078 h 1834581"/>
                <a:gd name="connsiteX158" fmla="*/ 3773978 w 5374718"/>
                <a:gd name="connsiteY158" fmla="*/ 847896 h 1834581"/>
                <a:gd name="connsiteX159" fmla="*/ 3833559 w 5374718"/>
                <a:gd name="connsiteY159" fmla="*/ 847896 h 1834581"/>
                <a:gd name="connsiteX160" fmla="*/ 3833559 w 5374718"/>
                <a:gd name="connsiteY160" fmla="*/ 434636 h 1834581"/>
                <a:gd name="connsiteX161" fmla="*/ 4019702 w 5374718"/>
                <a:gd name="connsiteY161" fmla="*/ 434636 h 1834581"/>
                <a:gd name="connsiteX162" fmla="*/ 4019702 w 5374718"/>
                <a:gd name="connsiteY162" fmla="*/ 126717 h 18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374718" h="1834581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847896"/>
                  </a:lnTo>
                  <a:lnTo>
                    <a:pt x="4389442" y="847896"/>
                  </a:lnTo>
                  <a:lnTo>
                    <a:pt x="4389442" y="1075712"/>
                  </a:lnTo>
                  <a:lnTo>
                    <a:pt x="4426530" y="1075712"/>
                  </a:lnTo>
                  <a:lnTo>
                    <a:pt x="4426530" y="379126"/>
                  </a:lnTo>
                  <a:lnTo>
                    <a:pt x="4472686" y="379126"/>
                  </a:lnTo>
                  <a:lnTo>
                    <a:pt x="4472686" y="209391"/>
                  </a:lnTo>
                  <a:lnTo>
                    <a:pt x="4654856" y="209391"/>
                  </a:lnTo>
                  <a:lnTo>
                    <a:pt x="4654856" y="379126"/>
                  </a:lnTo>
                  <a:lnTo>
                    <a:pt x="4701111" y="379126"/>
                  </a:lnTo>
                  <a:lnTo>
                    <a:pt x="4701111" y="762089"/>
                  </a:lnTo>
                  <a:lnTo>
                    <a:pt x="4777109" y="762089"/>
                  </a:lnTo>
                  <a:lnTo>
                    <a:pt x="4777109" y="450215"/>
                  </a:lnTo>
                  <a:lnTo>
                    <a:pt x="4981938" y="450215"/>
                  </a:lnTo>
                  <a:lnTo>
                    <a:pt x="4981938" y="762089"/>
                  </a:lnTo>
                  <a:lnTo>
                    <a:pt x="5057938" y="762089"/>
                  </a:lnTo>
                  <a:lnTo>
                    <a:pt x="5057938" y="1075712"/>
                  </a:lnTo>
                  <a:lnTo>
                    <a:pt x="5124054" y="1075712"/>
                  </a:lnTo>
                  <a:lnTo>
                    <a:pt x="5124054" y="788062"/>
                  </a:lnTo>
                  <a:lnTo>
                    <a:pt x="5200054" y="788062"/>
                  </a:lnTo>
                  <a:lnTo>
                    <a:pt x="5200054" y="628827"/>
                  </a:lnTo>
                  <a:lnTo>
                    <a:pt x="5359438" y="628827"/>
                  </a:lnTo>
                  <a:lnTo>
                    <a:pt x="5359438" y="1075712"/>
                  </a:lnTo>
                  <a:lnTo>
                    <a:pt x="5359438" y="1634078"/>
                  </a:lnTo>
                  <a:lnTo>
                    <a:pt x="5374718" y="1634078"/>
                  </a:lnTo>
                  <a:lnTo>
                    <a:pt x="5374718" y="1834581"/>
                  </a:lnTo>
                  <a:lnTo>
                    <a:pt x="5359438" y="1834581"/>
                  </a:lnTo>
                  <a:lnTo>
                    <a:pt x="5359437" y="1834581"/>
                  </a:lnTo>
                  <a:lnTo>
                    <a:pt x="5200054" y="1834581"/>
                  </a:lnTo>
                  <a:lnTo>
                    <a:pt x="5124054" y="1834581"/>
                  </a:lnTo>
                  <a:lnTo>
                    <a:pt x="5057938" y="1834581"/>
                  </a:lnTo>
                  <a:lnTo>
                    <a:pt x="4981938" y="1834581"/>
                  </a:lnTo>
                  <a:lnTo>
                    <a:pt x="4777109" y="1834581"/>
                  </a:lnTo>
                  <a:lnTo>
                    <a:pt x="4701111" y="1834581"/>
                  </a:lnTo>
                  <a:lnTo>
                    <a:pt x="4654856" y="1834581"/>
                  </a:lnTo>
                  <a:lnTo>
                    <a:pt x="4594233" y="1834581"/>
                  </a:lnTo>
                  <a:lnTo>
                    <a:pt x="4472686" y="1834581"/>
                  </a:lnTo>
                  <a:lnTo>
                    <a:pt x="4426530" y="1834581"/>
                  </a:lnTo>
                  <a:lnTo>
                    <a:pt x="4389442" y="1834581"/>
                  </a:lnTo>
                  <a:lnTo>
                    <a:pt x="4304982" y="1834581"/>
                  </a:lnTo>
                  <a:lnTo>
                    <a:pt x="4265973" y="1834581"/>
                  </a:lnTo>
                  <a:lnTo>
                    <a:pt x="4183433" y="1834581"/>
                  </a:lnTo>
                  <a:lnTo>
                    <a:pt x="3897447" y="1834581"/>
                  </a:lnTo>
                  <a:lnTo>
                    <a:pt x="3833559" y="1834581"/>
                  </a:lnTo>
                  <a:lnTo>
                    <a:pt x="3773978" y="1834581"/>
                  </a:lnTo>
                  <a:lnTo>
                    <a:pt x="3757560" y="1834581"/>
                  </a:lnTo>
                  <a:lnTo>
                    <a:pt x="3413633" y="1834581"/>
                  </a:lnTo>
                  <a:lnTo>
                    <a:pt x="3372223" y="1834581"/>
                  </a:lnTo>
                  <a:lnTo>
                    <a:pt x="3338811" y="1834581"/>
                  </a:lnTo>
                  <a:lnTo>
                    <a:pt x="3250675" y="1834581"/>
                  </a:lnTo>
                  <a:lnTo>
                    <a:pt x="3120696" y="1834581"/>
                  </a:lnTo>
                  <a:lnTo>
                    <a:pt x="3053615" y="1834581"/>
                  </a:lnTo>
                  <a:lnTo>
                    <a:pt x="2887014" y="1834581"/>
                  </a:lnTo>
                  <a:lnTo>
                    <a:pt x="2835500" y="1834581"/>
                  </a:lnTo>
                  <a:lnTo>
                    <a:pt x="2765466" y="1834581"/>
                  </a:lnTo>
                  <a:lnTo>
                    <a:pt x="2522371" y="1834581"/>
                  </a:lnTo>
                  <a:lnTo>
                    <a:pt x="2470731" y="1834581"/>
                  </a:lnTo>
                  <a:lnTo>
                    <a:pt x="2329296" y="1834581"/>
                  </a:lnTo>
                  <a:lnTo>
                    <a:pt x="2247922" y="1834581"/>
                  </a:lnTo>
                  <a:lnTo>
                    <a:pt x="2196218" y="1834581"/>
                  </a:lnTo>
                  <a:lnTo>
                    <a:pt x="2106088" y="1834581"/>
                  </a:lnTo>
                  <a:lnTo>
                    <a:pt x="2094083" y="1834581"/>
                  </a:lnTo>
                  <a:lnTo>
                    <a:pt x="2011624" y="1834581"/>
                  </a:lnTo>
                  <a:lnTo>
                    <a:pt x="1941591" y="1834581"/>
                  </a:lnTo>
                  <a:lnTo>
                    <a:pt x="1832706" y="1834581"/>
                  </a:lnTo>
                  <a:lnTo>
                    <a:pt x="1665038" y="1834581"/>
                  </a:lnTo>
                  <a:lnTo>
                    <a:pt x="1623973" y="1834581"/>
                  </a:lnTo>
                  <a:lnTo>
                    <a:pt x="1541974" y="1834581"/>
                  </a:lnTo>
                  <a:lnTo>
                    <a:pt x="1439357" y="1834581"/>
                  </a:lnTo>
                  <a:lnTo>
                    <a:pt x="1357816" y="1834581"/>
                  </a:lnTo>
                  <a:lnTo>
                    <a:pt x="1236268" y="1834581"/>
                  </a:lnTo>
                  <a:lnTo>
                    <a:pt x="1044891" y="1834581"/>
                  </a:lnTo>
                  <a:lnTo>
                    <a:pt x="1036389" y="1834581"/>
                  </a:lnTo>
                  <a:lnTo>
                    <a:pt x="980910" y="1834581"/>
                  </a:lnTo>
                  <a:lnTo>
                    <a:pt x="913325" y="1834581"/>
                  </a:lnTo>
                  <a:lnTo>
                    <a:pt x="829808" y="1834581"/>
                  </a:lnTo>
                  <a:lnTo>
                    <a:pt x="739679" y="1834581"/>
                  </a:lnTo>
                  <a:lnTo>
                    <a:pt x="635359" y="1834581"/>
                  </a:lnTo>
                  <a:lnTo>
                    <a:pt x="532690" y="1834581"/>
                  </a:lnTo>
                  <a:lnTo>
                    <a:pt x="471066" y="1834581"/>
                  </a:lnTo>
                  <a:lnTo>
                    <a:pt x="380937" y="1834581"/>
                  </a:lnTo>
                  <a:lnTo>
                    <a:pt x="280961" y="1834581"/>
                  </a:lnTo>
                  <a:lnTo>
                    <a:pt x="0" y="1834581"/>
                  </a:lnTo>
                  <a:lnTo>
                    <a:pt x="0" y="1634078"/>
                  </a:lnTo>
                  <a:lnTo>
                    <a:pt x="1" y="1634078"/>
                  </a:lnTo>
                  <a:lnTo>
                    <a:pt x="1" y="1327055"/>
                  </a:lnTo>
                  <a:lnTo>
                    <a:pt x="101994" y="1163085"/>
                  </a:lnTo>
                  <a:lnTo>
                    <a:pt x="203987" y="1327055"/>
                  </a:lnTo>
                  <a:lnTo>
                    <a:pt x="203987" y="1634078"/>
                  </a:lnTo>
                  <a:lnTo>
                    <a:pt x="280961" y="1634078"/>
                  </a:lnTo>
                  <a:lnTo>
                    <a:pt x="280961" y="1363274"/>
                  </a:lnTo>
                  <a:lnTo>
                    <a:pt x="380937" y="1363274"/>
                  </a:lnTo>
                  <a:lnTo>
                    <a:pt x="380937" y="1634078"/>
                  </a:lnTo>
                  <a:lnTo>
                    <a:pt x="471066" y="1634078"/>
                  </a:lnTo>
                  <a:lnTo>
                    <a:pt x="471066" y="1196997"/>
                  </a:lnTo>
                  <a:lnTo>
                    <a:pt x="532690" y="1196997"/>
                  </a:lnTo>
                  <a:lnTo>
                    <a:pt x="532690" y="1006161"/>
                  </a:lnTo>
                  <a:lnTo>
                    <a:pt x="584025" y="966824"/>
                  </a:lnTo>
                  <a:lnTo>
                    <a:pt x="635359" y="1006161"/>
                  </a:lnTo>
                  <a:lnTo>
                    <a:pt x="635359" y="1196997"/>
                  </a:lnTo>
                  <a:lnTo>
                    <a:pt x="739679" y="1196997"/>
                  </a:lnTo>
                  <a:lnTo>
                    <a:pt x="739679" y="1634078"/>
                  </a:lnTo>
                  <a:lnTo>
                    <a:pt x="829808" y="1634078"/>
                  </a:lnTo>
                  <a:lnTo>
                    <a:pt x="829808" y="1366767"/>
                  </a:lnTo>
                  <a:lnTo>
                    <a:pt x="913325" y="1366767"/>
                  </a:lnTo>
                  <a:lnTo>
                    <a:pt x="913325" y="1037396"/>
                  </a:lnTo>
                  <a:lnTo>
                    <a:pt x="980910" y="1037396"/>
                  </a:lnTo>
                  <a:lnTo>
                    <a:pt x="980910" y="845772"/>
                  </a:lnTo>
                  <a:lnTo>
                    <a:pt x="1044891" y="845772"/>
                  </a:lnTo>
                  <a:lnTo>
                    <a:pt x="1044891" y="830004"/>
                  </a:lnTo>
                  <a:lnTo>
                    <a:pt x="1201354" y="710110"/>
                  </a:lnTo>
                  <a:lnTo>
                    <a:pt x="1357816" y="830004"/>
                  </a:lnTo>
                  <a:lnTo>
                    <a:pt x="1357816" y="1366767"/>
                  </a:lnTo>
                  <a:lnTo>
                    <a:pt x="1439357" y="1366767"/>
                  </a:lnTo>
                  <a:lnTo>
                    <a:pt x="1439357" y="1151114"/>
                  </a:lnTo>
                  <a:lnTo>
                    <a:pt x="1541974" y="1151114"/>
                  </a:lnTo>
                  <a:lnTo>
                    <a:pt x="1541974" y="1037396"/>
                  </a:lnTo>
                  <a:lnTo>
                    <a:pt x="1623973" y="1037396"/>
                  </a:lnTo>
                  <a:lnTo>
                    <a:pt x="1623973" y="694530"/>
                  </a:lnTo>
                  <a:lnTo>
                    <a:pt x="1832706" y="694530"/>
                  </a:lnTo>
                  <a:lnTo>
                    <a:pt x="1832706" y="1151114"/>
                  </a:lnTo>
                  <a:lnTo>
                    <a:pt x="1941591" y="1151114"/>
                  </a:lnTo>
                  <a:lnTo>
                    <a:pt x="1941591" y="1366767"/>
                  </a:lnTo>
                  <a:lnTo>
                    <a:pt x="2011624" y="1366767"/>
                  </a:lnTo>
                  <a:lnTo>
                    <a:pt x="2011624" y="900475"/>
                  </a:lnTo>
                  <a:lnTo>
                    <a:pt x="2094083" y="900475"/>
                  </a:lnTo>
                  <a:lnTo>
                    <a:pt x="2094083" y="1366767"/>
                  </a:lnTo>
                  <a:lnTo>
                    <a:pt x="2106088" y="1366767"/>
                  </a:lnTo>
                  <a:lnTo>
                    <a:pt x="2106088" y="1634078"/>
                  </a:lnTo>
                  <a:lnTo>
                    <a:pt x="2196218" y="1634078"/>
                  </a:lnTo>
                  <a:lnTo>
                    <a:pt x="2196218" y="1263955"/>
                  </a:lnTo>
                  <a:lnTo>
                    <a:pt x="2247922" y="1263955"/>
                  </a:lnTo>
                  <a:lnTo>
                    <a:pt x="2247922" y="823739"/>
                  </a:lnTo>
                  <a:lnTo>
                    <a:pt x="2359327" y="738372"/>
                  </a:lnTo>
                  <a:lnTo>
                    <a:pt x="2470731" y="823739"/>
                  </a:lnTo>
                  <a:lnTo>
                    <a:pt x="2470731" y="1075712"/>
                  </a:lnTo>
                  <a:lnTo>
                    <a:pt x="2522371" y="1075712"/>
                  </a:lnTo>
                  <a:lnTo>
                    <a:pt x="2522371" y="1263955"/>
                  </a:lnTo>
                  <a:lnTo>
                    <a:pt x="2765466" y="1263955"/>
                  </a:lnTo>
                  <a:lnTo>
                    <a:pt x="2765466" y="861352"/>
                  </a:lnTo>
                  <a:lnTo>
                    <a:pt x="2835500" y="861352"/>
                  </a:lnTo>
                  <a:lnTo>
                    <a:pt x="2835500" y="675736"/>
                  </a:lnTo>
                  <a:lnTo>
                    <a:pt x="2887014" y="675736"/>
                  </a:lnTo>
                  <a:lnTo>
                    <a:pt x="2887014" y="450214"/>
                  </a:lnTo>
                  <a:lnTo>
                    <a:pt x="3250675" y="450214"/>
                  </a:lnTo>
                  <a:lnTo>
                    <a:pt x="3250675" y="675736"/>
                  </a:lnTo>
                  <a:lnTo>
                    <a:pt x="3338811" y="675736"/>
                  </a:lnTo>
                  <a:lnTo>
                    <a:pt x="3338811" y="1263955"/>
                  </a:lnTo>
                  <a:lnTo>
                    <a:pt x="3372223" y="1263955"/>
                  </a:lnTo>
                  <a:lnTo>
                    <a:pt x="3372223" y="1634078"/>
                  </a:lnTo>
                  <a:lnTo>
                    <a:pt x="3413633" y="1634078"/>
                  </a:lnTo>
                  <a:lnTo>
                    <a:pt x="3413633" y="993126"/>
                  </a:lnTo>
                  <a:lnTo>
                    <a:pt x="3585597" y="861354"/>
                  </a:lnTo>
                  <a:lnTo>
                    <a:pt x="3757560" y="993126"/>
                  </a:lnTo>
                  <a:lnTo>
                    <a:pt x="3757560" y="1634078"/>
                  </a:lnTo>
                  <a:lnTo>
                    <a:pt x="3773978" y="1634078"/>
                  </a:lnTo>
                  <a:lnTo>
                    <a:pt x="3773978" y="847896"/>
                  </a:lnTo>
                  <a:lnTo>
                    <a:pt x="3833559" y="847896"/>
                  </a:lnTo>
                  <a:lnTo>
                    <a:pt x="3833559" y="434636"/>
                  </a:lnTo>
                  <a:lnTo>
                    <a:pt x="4019702" y="434636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97446" y="3141721"/>
              <a:ext cx="331693" cy="880222"/>
              <a:chOff x="9532983" y="1473335"/>
              <a:chExt cx="1656213" cy="3711140"/>
            </a:xfrm>
          </p:grpSpPr>
          <p:sp>
            <p:nvSpPr>
              <p:cNvPr id="177" name="Rectangle 274"/>
              <p:cNvSpPr/>
              <p:nvPr/>
            </p:nvSpPr>
            <p:spPr>
              <a:xfrm>
                <a:off x="10479901" y="1793153"/>
                <a:ext cx="709295" cy="3383063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274"/>
              <p:cNvSpPr/>
              <p:nvPr/>
            </p:nvSpPr>
            <p:spPr>
              <a:xfrm>
                <a:off x="10470865" y="2476499"/>
                <a:ext cx="709295" cy="2706067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274"/>
              <p:cNvSpPr/>
              <p:nvPr/>
            </p:nvSpPr>
            <p:spPr>
              <a:xfrm>
                <a:off x="10237382" y="1473335"/>
                <a:ext cx="787400" cy="3707295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275"/>
              <p:cNvSpPr/>
              <p:nvPr/>
            </p:nvSpPr>
            <p:spPr>
              <a:xfrm>
                <a:off x="9646708" y="1473335"/>
                <a:ext cx="590674" cy="370729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274"/>
              <p:cNvSpPr/>
              <p:nvPr/>
            </p:nvSpPr>
            <p:spPr>
              <a:xfrm>
                <a:off x="10336302" y="1924050"/>
                <a:ext cx="750797" cy="325216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7253 h 3714548"/>
                  <a:gd name="connsiteX1" fmla="*/ 125302 w 787400"/>
                  <a:gd name="connsiteY1" fmla="*/ 0 h 3714548"/>
                  <a:gd name="connsiteX2" fmla="*/ 787400 w 787400"/>
                  <a:gd name="connsiteY2" fmla="*/ 146953 h 3714548"/>
                  <a:gd name="connsiteX3" fmla="*/ 787400 w 787400"/>
                  <a:gd name="connsiteY3" fmla="*/ 3714548 h 3714548"/>
                  <a:gd name="connsiteX4" fmla="*/ 0 w 787400"/>
                  <a:gd name="connsiteY4" fmla="*/ 3714548 h 3714548"/>
                  <a:gd name="connsiteX5" fmla="*/ 0 w 787400"/>
                  <a:gd name="connsiteY5" fmla="*/ 7253 h 3714548"/>
                  <a:gd name="connsiteX0" fmla="*/ 0 w 790744"/>
                  <a:gd name="connsiteY0" fmla="*/ 3626 h 3714548"/>
                  <a:gd name="connsiteX1" fmla="*/ 128646 w 790744"/>
                  <a:gd name="connsiteY1" fmla="*/ 0 h 3714548"/>
                  <a:gd name="connsiteX2" fmla="*/ 790744 w 790744"/>
                  <a:gd name="connsiteY2" fmla="*/ 146953 h 3714548"/>
                  <a:gd name="connsiteX3" fmla="*/ 790744 w 790744"/>
                  <a:gd name="connsiteY3" fmla="*/ 3714548 h 3714548"/>
                  <a:gd name="connsiteX4" fmla="*/ 3344 w 790744"/>
                  <a:gd name="connsiteY4" fmla="*/ 3714548 h 3714548"/>
                  <a:gd name="connsiteX5" fmla="*/ 0 w 790744"/>
                  <a:gd name="connsiteY5" fmla="*/ 3626 h 37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744" h="3714548">
                    <a:moveTo>
                      <a:pt x="0" y="3626"/>
                    </a:moveTo>
                    <a:lnTo>
                      <a:pt x="128646" y="0"/>
                    </a:lnTo>
                    <a:lnTo>
                      <a:pt x="790744" y="146953"/>
                    </a:lnTo>
                    <a:lnTo>
                      <a:pt x="790744" y="3714548"/>
                    </a:lnTo>
                    <a:lnTo>
                      <a:pt x="3344" y="3714548"/>
                    </a:lnTo>
                    <a:cubicBezTo>
                      <a:pt x="2229" y="2477574"/>
                      <a:pt x="1115" y="1240600"/>
                      <a:pt x="0" y="36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274"/>
              <p:cNvSpPr/>
              <p:nvPr/>
            </p:nvSpPr>
            <p:spPr>
              <a:xfrm>
                <a:off x="10441574" y="1930400"/>
                <a:ext cx="645526" cy="324581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275"/>
              <p:cNvSpPr/>
              <p:nvPr/>
            </p:nvSpPr>
            <p:spPr>
              <a:xfrm>
                <a:off x="9532983" y="1729740"/>
                <a:ext cx="598294" cy="345473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  <a:gd name="connsiteX0" fmla="*/ 0 w 590674"/>
                  <a:gd name="connsiteY0" fmla="*/ 177800 h 3707295"/>
                  <a:gd name="connsiteX1" fmla="*/ 479697 w 590674"/>
                  <a:gd name="connsiteY1" fmla="*/ 32000 h 3707295"/>
                  <a:gd name="connsiteX2" fmla="*/ 590674 w 590674"/>
                  <a:gd name="connsiteY2" fmla="*/ 0 h 3707295"/>
                  <a:gd name="connsiteX3" fmla="*/ 590674 w 590674"/>
                  <a:gd name="connsiteY3" fmla="*/ 3707295 h 3707295"/>
                  <a:gd name="connsiteX4" fmla="*/ 0 w 590674"/>
                  <a:gd name="connsiteY4" fmla="*/ 3707295 h 3707295"/>
                  <a:gd name="connsiteX5" fmla="*/ 0 w 590674"/>
                  <a:gd name="connsiteY5" fmla="*/ 177800 h 3707295"/>
                  <a:gd name="connsiteX0" fmla="*/ 0 w 598294"/>
                  <a:gd name="connsiteY0" fmla="*/ 145800 h 3675295"/>
                  <a:gd name="connsiteX1" fmla="*/ 479697 w 598294"/>
                  <a:gd name="connsiteY1" fmla="*/ 0 h 3675295"/>
                  <a:gd name="connsiteX2" fmla="*/ 598294 w 598294"/>
                  <a:gd name="connsiteY2" fmla="*/ 16639 h 3675295"/>
                  <a:gd name="connsiteX3" fmla="*/ 590674 w 598294"/>
                  <a:gd name="connsiteY3" fmla="*/ 3675295 h 3675295"/>
                  <a:gd name="connsiteX4" fmla="*/ 0 w 598294"/>
                  <a:gd name="connsiteY4" fmla="*/ 3675295 h 3675295"/>
                  <a:gd name="connsiteX5" fmla="*/ 0 w 598294"/>
                  <a:gd name="connsiteY5" fmla="*/ 145800 h 367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4" h="3675295">
                    <a:moveTo>
                      <a:pt x="0" y="145800"/>
                    </a:moveTo>
                    <a:lnTo>
                      <a:pt x="479697" y="0"/>
                    </a:lnTo>
                    <a:lnTo>
                      <a:pt x="598294" y="16639"/>
                    </a:lnTo>
                    <a:lnTo>
                      <a:pt x="590674" y="3675295"/>
                    </a:lnTo>
                    <a:lnTo>
                      <a:pt x="0" y="3675295"/>
                    </a:lnTo>
                    <a:lnTo>
                      <a:pt x="0" y="1458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275"/>
              <p:cNvSpPr/>
              <p:nvPr/>
            </p:nvSpPr>
            <p:spPr>
              <a:xfrm>
                <a:off x="9540052" y="1699660"/>
                <a:ext cx="471544" cy="348481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274"/>
              <p:cNvSpPr/>
              <p:nvPr/>
            </p:nvSpPr>
            <p:spPr>
              <a:xfrm>
                <a:off x="10435533" y="2378960"/>
                <a:ext cx="651566" cy="279725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0011597" y="2379637"/>
                <a:ext cx="125314" cy="2804838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0379430" y="2376488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10386084" y="256222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10373716" y="272915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10379430" y="289608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10386084" y="308182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10373716" y="324875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10371335" y="3430386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10377989" y="3616123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10383702" y="379233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10371335" y="4006715"/>
                <a:ext cx="710051" cy="14146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10377989" y="4239594"/>
                <a:ext cx="710051" cy="943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10371971" y="441950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10377989" y="4606965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10386083" y="4762975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flipV="1">
                <a:off x="10422784" y="4863501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V="1">
                <a:off x="10415629" y="4990997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10386083" y="4743291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10377989" y="4589653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10372441" y="439325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10377989" y="4565784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10386083" y="4733492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62892" y="2698756"/>
              <a:ext cx="357431" cy="1356727"/>
              <a:chOff x="5986155" y="2039243"/>
              <a:chExt cx="1088063" cy="413004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094700" y="2711689"/>
                <a:ext cx="88076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/>
              <p:cNvSpPr/>
              <p:nvPr/>
            </p:nvSpPr>
            <p:spPr>
              <a:xfrm>
                <a:off x="6224749" y="2556388"/>
                <a:ext cx="621171" cy="15745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040552" y="5400618"/>
                <a:ext cx="995867" cy="753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226003" y="3429051"/>
                <a:ext cx="617352" cy="46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242145" y="3821311"/>
                <a:ext cx="560008" cy="506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222992" y="4219238"/>
                <a:ext cx="600268" cy="54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195530" y="4582714"/>
                <a:ext cx="678471" cy="6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122116" y="4976756"/>
                <a:ext cx="803044" cy="607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164254" y="3019761"/>
                <a:ext cx="730870" cy="50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310"/>
              <p:cNvSpPr/>
              <p:nvPr/>
            </p:nvSpPr>
            <p:spPr>
              <a:xfrm>
                <a:off x="5986155" y="2711689"/>
                <a:ext cx="1088063" cy="3195108"/>
              </a:xfrm>
              <a:custGeom>
                <a:avLst/>
                <a:gdLst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130628 w 971949"/>
                  <a:gd name="connsiteY0" fmla="*/ 0 h 3195108"/>
                  <a:gd name="connsiteX1" fmla="*/ 971949 w 971949"/>
                  <a:gd name="connsiteY1" fmla="*/ 0 h 3195108"/>
                  <a:gd name="connsiteX2" fmla="*/ 971949 w 971949"/>
                  <a:gd name="connsiteY2" fmla="*/ 3195108 h 3195108"/>
                  <a:gd name="connsiteX3" fmla="*/ 0 w 971949"/>
                  <a:gd name="connsiteY3" fmla="*/ 3195108 h 3195108"/>
                  <a:gd name="connsiteX4" fmla="*/ 130628 w 971949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063" h="3195108">
                    <a:moveTo>
                      <a:pt x="130628" y="0"/>
                    </a:moveTo>
                    <a:lnTo>
                      <a:pt x="971949" y="0"/>
                    </a:lnTo>
                    <a:cubicBezTo>
                      <a:pt x="652635" y="1123093"/>
                      <a:pt x="855835" y="2101043"/>
                      <a:pt x="1088063" y="3195108"/>
                    </a:cubicBezTo>
                    <a:lnTo>
                      <a:pt x="0" y="3195108"/>
                    </a:lnTo>
                    <a:cubicBezTo>
                      <a:pt x="188685" y="2144587"/>
                      <a:pt x="435428" y="1210179"/>
                      <a:pt x="1306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6353523" y="2711689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6644926" y="2723673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116783" y="5171878"/>
                <a:ext cx="48054" cy="7796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6245754" y="3447853"/>
                <a:ext cx="577306" cy="87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24420" y="4249006"/>
                <a:ext cx="579771" cy="4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6238134" y="3821233"/>
                <a:ext cx="554446" cy="101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6182733" y="3043993"/>
                <a:ext cx="701287" cy="12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152500" y="5009953"/>
                <a:ext cx="7315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207935" y="4609283"/>
                <a:ext cx="637985" cy="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6064107" y="5439569"/>
                <a:ext cx="911353" cy="47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116783" y="2711689"/>
                <a:ext cx="685322" cy="913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221080" y="3263703"/>
                <a:ext cx="571500" cy="694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6259180" y="3663753"/>
                <a:ext cx="563880" cy="736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59180" y="4080313"/>
                <a:ext cx="601980" cy="6934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 flipV="1">
                <a:off x="6240942" y="4388481"/>
                <a:ext cx="702423" cy="904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 flipV="1">
                <a:off x="6198220" y="4728013"/>
                <a:ext cx="838200" cy="10363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6137261" y="5093773"/>
                <a:ext cx="769619" cy="822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083920" y="5390953"/>
                <a:ext cx="384810" cy="488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6347710" y="2701978"/>
                <a:ext cx="495670" cy="5426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6252830" y="2709753"/>
                <a:ext cx="672746" cy="922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2355" y="3244653"/>
                <a:ext cx="568325" cy="7588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6225258" y="3673278"/>
                <a:ext cx="576847" cy="847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6146495" y="4139508"/>
                <a:ext cx="646085" cy="8754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6082225" y="4472471"/>
                <a:ext cx="748455" cy="1000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6100430" y="4875693"/>
                <a:ext cx="760730" cy="1029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6452760" y="5219503"/>
                <a:ext cx="485870" cy="695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226485" y="2714678"/>
                <a:ext cx="421201" cy="535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5986155" y="5717213"/>
                <a:ext cx="1088063" cy="452070"/>
              </a:xfrm>
              <a:prstGeom prst="rect">
                <a:avLst/>
              </a:prstGeom>
              <a:pattFill prst="lgGrid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321865" y="5728387"/>
                <a:ext cx="415648" cy="440896"/>
              </a:xfrm>
              <a:prstGeom prst="rect">
                <a:avLst/>
              </a:prstGeom>
              <a:pattFill prst="horzBrick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670"/>
              <p:cNvSpPr/>
              <p:nvPr/>
            </p:nvSpPr>
            <p:spPr>
              <a:xfrm>
                <a:off x="6480795" y="2039243"/>
                <a:ext cx="123300" cy="5141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6096609" y="2711523"/>
                <a:ext cx="861495" cy="16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4279532" y="3442837"/>
              <a:ext cx="1315305" cy="621903"/>
              <a:chOff x="1376854" y="3033894"/>
              <a:chExt cx="2565246" cy="1077649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1792858" y="3196191"/>
                <a:ext cx="403596" cy="806200"/>
              </a:xfrm>
              <a:custGeom>
                <a:avLst/>
                <a:gdLst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18" h="798334">
                    <a:moveTo>
                      <a:pt x="0" y="0"/>
                    </a:moveTo>
                    <a:cubicBezTo>
                      <a:pt x="159324" y="393065"/>
                      <a:pt x="186871" y="481469"/>
                      <a:pt x="172583" y="798334"/>
                    </a:cubicBezTo>
                    <a:lnTo>
                      <a:pt x="490718" y="793571"/>
                    </a:lnTo>
                    <a:cubicBezTo>
                      <a:pt x="327145" y="529047"/>
                      <a:pt x="319918" y="255092"/>
                      <a:pt x="0" y="0"/>
                    </a:cubicBezTo>
                    <a:close/>
                  </a:path>
                </a:pathLst>
              </a:custGeom>
              <a:pattFill prst="open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 flipH="1">
                <a:off x="2434785" y="3235514"/>
                <a:ext cx="1341501" cy="766877"/>
                <a:chOff x="29029" y="1422401"/>
                <a:chExt cx="8316685" cy="3806824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 flipH="1">
                <a:off x="2293399" y="3302307"/>
                <a:ext cx="1648701" cy="664465"/>
                <a:chOff x="29029" y="1422401"/>
                <a:chExt cx="8316685" cy="3806824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376854" y="3033894"/>
                <a:ext cx="2088133" cy="955808"/>
                <a:chOff x="29029" y="1422401"/>
                <a:chExt cx="8316685" cy="3806824"/>
              </a:xfrm>
            </p:grpSpPr>
            <p:sp>
              <p:nvSpPr>
                <p:cNvPr id="40" name="Freeform 39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2025992" y="4002391"/>
                <a:ext cx="1347822" cy="109152"/>
              </a:xfrm>
              <a:prstGeom prst="rect">
                <a:avLst/>
              </a:prstGeom>
              <a:pattFill prst="smGri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 25"/>
            <p:cNvSpPr/>
            <p:nvPr/>
          </p:nvSpPr>
          <p:spPr>
            <a:xfrm>
              <a:off x="6942119" y="3432010"/>
              <a:ext cx="1469975" cy="571581"/>
            </a:xfrm>
            <a:custGeom>
              <a:avLst/>
              <a:gdLst>
                <a:gd name="connsiteX0" fmla="*/ 3430267 w 4405357"/>
                <a:gd name="connsiteY0" fmla="*/ 0 h 1220604"/>
                <a:gd name="connsiteX1" fmla="*/ 3565807 w 4405357"/>
                <a:gd name="connsiteY1" fmla="*/ 103862 h 1220604"/>
                <a:gd name="connsiteX2" fmla="*/ 3565807 w 4405357"/>
                <a:gd name="connsiteY2" fmla="*/ 564132 h 1220604"/>
                <a:gd name="connsiteX3" fmla="*/ 3597782 w 4405357"/>
                <a:gd name="connsiteY3" fmla="*/ 564132 h 1220604"/>
                <a:gd name="connsiteX4" fmla="*/ 3597782 w 4405357"/>
                <a:gd name="connsiteY4" fmla="*/ 715705 h 1220604"/>
                <a:gd name="connsiteX5" fmla="*/ 3628180 w 4405357"/>
                <a:gd name="connsiteY5" fmla="*/ 715705 h 1220604"/>
                <a:gd name="connsiteX6" fmla="*/ 3628180 w 4405357"/>
                <a:gd name="connsiteY6" fmla="*/ 252245 h 1220604"/>
                <a:gd name="connsiteX7" fmla="*/ 3666011 w 4405357"/>
                <a:gd name="connsiteY7" fmla="*/ 252245 h 1220604"/>
                <a:gd name="connsiteX8" fmla="*/ 3666011 w 4405357"/>
                <a:gd name="connsiteY8" fmla="*/ 139314 h 1220604"/>
                <a:gd name="connsiteX9" fmla="*/ 3815326 w 4405357"/>
                <a:gd name="connsiteY9" fmla="*/ 139314 h 1220604"/>
                <a:gd name="connsiteX10" fmla="*/ 3815326 w 4405357"/>
                <a:gd name="connsiteY10" fmla="*/ 252245 h 1220604"/>
                <a:gd name="connsiteX11" fmla="*/ 3853238 w 4405357"/>
                <a:gd name="connsiteY11" fmla="*/ 252245 h 1220604"/>
                <a:gd name="connsiteX12" fmla="*/ 3853238 w 4405357"/>
                <a:gd name="connsiteY12" fmla="*/ 507042 h 1220604"/>
                <a:gd name="connsiteX13" fmla="*/ 3915531 w 4405357"/>
                <a:gd name="connsiteY13" fmla="*/ 507042 h 1220604"/>
                <a:gd name="connsiteX14" fmla="*/ 3915531 w 4405357"/>
                <a:gd name="connsiteY14" fmla="*/ 299542 h 1220604"/>
                <a:gd name="connsiteX15" fmla="*/ 4083418 w 4405357"/>
                <a:gd name="connsiteY15" fmla="*/ 299542 h 1220604"/>
                <a:gd name="connsiteX16" fmla="*/ 4083418 w 4405357"/>
                <a:gd name="connsiteY16" fmla="*/ 507042 h 1220604"/>
                <a:gd name="connsiteX17" fmla="*/ 4145710 w 4405357"/>
                <a:gd name="connsiteY17" fmla="*/ 507042 h 1220604"/>
                <a:gd name="connsiteX18" fmla="*/ 4145710 w 4405357"/>
                <a:gd name="connsiteY18" fmla="*/ 715705 h 1220604"/>
                <a:gd name="connsiteX19" fmla="*/ 4199902 w 4405357"/>
                <a:gd name="connsiteY19" fmla="*/ 715705 h 1220604"/>
                <a:gd name="connsiteX20" fmla="*/ 4199902 w 4405357"/>
                <a:gd name="connsiteY20" fmla="*/ 524322 h 1220604"/>
                <a:gd name="connsiteX21" fmla="*/ 4262195 w 4405357"/>
                <a:gd name="connsiteY21" fmla="*/ 524322 h 1220604"/>
                <a:gd name="connsiteX22" fmla="*/ 4262195 w 4405357"/>
                <a:gd name="connsiteY22" fmla="*/ 418379 h 1220604"/>
                <a:gd name="connsiteX23" fmla="*/ 4392833 w 4405357"/>
                <a:gd name="connsiteY23" fmla="*/ 418379 h 1220604"/>
                <a:gd name="connsiteX24" fmla="*/ 4392833 w 4405357"/>
                <a:gd name="connsiteY24" fmla="*/ 524322 h 1220604"/>
                <a:gd name="connsiteX25" fmla="*/ 4392833 w 4405357"/>
                <a:gd name="connsiteY25" fmla="*/ 715705 h 1220604"/>
                <a:gd name="connsiteX26" fmla="*/ 4392833 w 4405357"/>
                <a:gd name="connsiteY26" fmla="*/ 1087203 h 1220604"/>
                <a:gd name="connsiteX27" fmla="*/ 4405357 w 4405357"/>
                <a:gd name="connsiteY27" fmla="*/ 1087203 h 1220604"/>
                <a:gd name="connsiteX28" fmla="*/ 4405357 w 4405357"/>
                <a:gd name="connsiteY28" fmla="*/ 1220604 h 1220604"/>
                <a:gd name="connsiteX29" fmla="*/ 4392833 w 4405357"/>
                <a:gd name="connsiteY29" fmla="*/ 1220604 h 1220604"/>
                <a:gd name="connsiteX30" fmla="*/ 4262195 w 4405357"/>
                <a:gd name="connsiteY30" fmla="*/ 1220604 h 1220604"/>
                <a:gd name="connsiteX31" fmla="*/ 4199902 w 4405357"/>
                <a:gd name="connsiteY31" fmla="*/ 1220604 h 1220604"/>
                <a:gd name="connsiteX32" fmla="*/ 4145710 w 4405357"/>
                <a:gd name="connsiteY32" fmla="*/ 1220604 h 1220604"/>
                <a:gd name="connsiteX33" fmla="*/ 4083418 w 4405357"/>
                <a:gd name="connsiteY33" fmla="*/ 1220604 h 1220604"/>
                <a:gd name="connsiteX34" fmla="*/ 3915531 w 4405357"/>
                <a:gd name="connsiteY34" fmla="*/ 1220604 h 1220604"/>
                <a:gd name="connsiteX35" fmla="*/ 3853238 w 4405357"/>
                <a:gd name="connsiteY35" fmla="*/ 1220604 h 1220604"/>
                <a:gd name="connsiteX36" fmla="*/ 3815326 w 4405357"/>
                <a:gd name="connsiteY36" fmla="*/ 1220604 h 1220604"/>
                <a:gd name="connsiteX37" fmla="*/ 3765637 w 4405357"/>
                <a:gd name="connsiteY37" fmla="*/ 1220604 h 1220604"/>
                <a:gd name="connsiteX38" fmla="*/ 3666011 w 4405357"/>
                <a:gd name="connsiteY38" fmla="*/ 1220604 h 1220604"/>
                <a:gd name="connsiteX39" fmla="*/ 3628180 w 4405357"/>
                <a:gd name="connsiteY39" fmla="*/ 1220604 h 1220604"/>
                <a:gd name="connsiteX40" fmla="*/ 3597782 w 4405357"/>
                <a:gd name="connsiteY40" fmla="*/ 1220604 h 1220604"/>
                <a:gd name="connsiteX41" fmla="*/ 3528554 w 4405357"/>
                <a:gd name="connsiteY41" fmla="*/ 1220604 h 1220604"/>
                <a:gd name="connsiteX42" fmla="*/ 3496581 w 4405357"/>
                <a:gd name="connsiteY42" fmla="*/ 1220604 h 1220604"/>
                <a:gd name="connsiteX43" fmla="*/ 3428927 w 4405357"/>
                <a:gd name="connsiteY43" fmla="*/ 1220604 h 1220604"/>
                <a:gd name="connsiteX44" fmla="*/ 3194521 w 4405357"/>
                <a:gd name="connsiteY44" fmla="*/ 1220604 h 1220604"/>
                <a:gd name="connsiteX45" fmla="*/ 3142155 w 4405357"/>
                <a:gd name="connsiteY45" fmla="*/ 1220604 h 1220604"/>
                <a:gd name="connsiteX46" fmla="*/ 3093320 w 4405357"/>
                <a:gd name="connsiteY46" fmla="*/ 1220604 h 1220604"/>
                <a:gd name="connsiteX47" fmla="*/ 3079863 w 4405357"/>
                <a:gd name="connsiteY47" fmla="*/ 1220604 h 1220604"/>
                <a:gd name="connsiteX48" fmla="*/ 2797965 w 4405357"/>
                <a:gd name="connsiteY48" fmla="*/ 1220604 h 1220604"/>
                <a:gd name="connsiteX49" fmla="*/ 2764023 w 4405357"/>
                <a:gd name="connsiteY49" fmla="*/ 1220604 h 1220604"/>
                <a:gd name="connsiteX50" fmla="*/ 2736637 w 4405357"/>
                <a:gd name="connsiteY50" fmla="*/ 1220604 h 1220604"/>
                <a:gd name="connsiteX51" fmla="*/ 2664398 w 4405357"/>
                <a:gd name="connsiteY51" fmla="*/ 1220604 h 1220604"/>
                <a:gd name="connsiteX52" fmla="*/ 2664397 w 4405357"/>
                <a:gd name="connsiteY52" fmla="*/ 1220604 h 1220604"/>
                <a:gd name="connsiteX53" fmla="*/ 2557860 w 4405357"/>
                <a:gd name="connsiteY53" fmla="*/ 1220604 h 1220604"/>
                <a:gd name="connsiteX54" fmla="*/ 2502878 w 4405357"/>
                <a:gd name="connsiteY54" fmla="*/ 1220604 h 1220604"/>
                <a:gd name="connsiteX55" fmla="*/ 2366324 w 4405357"/>
                <a:gd name="connsiteY55" fmla="*/ 1220604 h 1220604"/>
                <a:gd name="connsiteX56" fmla="*/ 2324101 w 4405357"/>
                <a:gd name="connsiteY56" fmla="*/ 1220604 h 1220604"/>
                <a:gd name="connsiteX57" fmla="*/ 2266699 w 4405357"/>
                <a:gd name="connsiteY57" fmla="*/ 1220604 h 1220604"/>
                <a:gd name="connsiteX58" fmla="*/ 2067447 w 4405357"/>
                <a:gd name="connsiteY58" fmla="*/ 1220604 h 1220604"/>
                <a:gd name="connsiteX59" fmla="*/ 2025121 w 4405357"/>
                <a:gd name="connsiteY59" fmla="*/ 1220604 h 1220604"/>
                <a:gd name="connsiteX60" fmla="*/ 1909194 w 4405357"/>
                <a:gd name="connsiteY60" fmla="*/ 1220604 h 1220604"/>
                <a:gd name="connsiteX61" fmla="*/ 1842497 w 4405357"/>
                <a:gd name="connsiteY61" fmla="*/ 1220604 h 1220604"/>
                <a:gd name="connsiteX62" fmla="*/ 1800117 w 4405357"/>
                <a:gd name="connsiteY62" fmla="*/ 1220604 h 1220604"/>
                <a:gd name="connsiteX63" fmla="*/ 1726243 w 4405357"/>
                <a:gd name="connsiteY63" fmla="*/ 1220604 h 1220604"/>
                <a:gd name="connsiteX64" fmla="*/ 1716403 w 4405357"/>
                <a:gd name="connsiteY64" fmla="*/ 1220604 h 1220604"/>
                <a:gd name="connsiteX65" fmla="*/ 1648816 w 4405357"/>
                <a:gd name="connsiteY65" fmla="*/ 1220604 h 1220604"/>
                <a:gd name="connsiteX66" fmla="*/ 1591413 w 4405357"/>
                <a:gd name="connsiteY66" fmla="*/ 1220604 h 1220604"/>
                <a:gd name="connsiteX67" fmla="*/ 1502168 w 4405357"/>
                <a:gd name="connsiteY67" fmla="*/ 1220604 h 1220604"/>
                <a:gd name="connsiteX68" fmla="*/ 1364739 w 4405357"/>
                <a:gd name="connsiteY68" fmla="*/ 1220604 h 1220604"/>
                <a:gd name="connsiteX69" fmla="*/ 1331081 w 4405357"/>
                <a:gd name="connsiteY69" fmla="*/ 1220604 h 1220604"/>
                <a:gd name="connsiteX70" fmla="*/ 1263870 w 4405357"/>
                <a:gd name="connsiteY70" fmla="*/ 1220604 h 1220604"/>
                <a:gd name="connsiteX71" fmla="*/ 1179760 w 4405357"/>
                <a:gd name="connsiteY71" fmla="*/ 1220604 h 1220604"/>
                <a:gd name="connsiteX72" fmla="*/ 1013300 w 4405357"/>
                <a:gd name="connsiteY72" fmla="*/ 1220604 h 1220604"/>
                <a:gd name="connsiteX73" fmla="*/ 849471 w 4405357"/>
                <a:gd name="connsiteY73" fmla="*/ 1220604 h 1220604"/>
                <a:gd name="connsiteX74" fmla="*/ 803997 w 4405357"/>
                <a:gd name="connsiteY74" fmla="*/ 1220604 h 1220604"/>
                <a:gd name="connsiteX75" fmla="*/ 748602 w 4405357"/>
                <a:gd name="connsiteY75" fmla="*/ 1220604 h 1220604"/>
                <a:gd name="connsiteX76" fmla="*/ 680147 w 4405357"/>
                <a:gd name="connsiteY76" fmla="*/ 1220604 h 1220604"/>
                <a:gd name="connsiteX77" fmla="*/ 606273 w 4405357"/>
                <a:gd name="connsiteY77" fmla="*/ 1220604 h 1220604"/>
                <a:gd name="connsiteX78" fmla="*/ 386106 w 4405357"/>
                <a:gd name="connsiteY78" fmla="*/ 1220604 h 1220604"/>
                <a:gd name="connsiteX79" fmla="*/ 312232 w 4405357"/>
                <a:gd name="connsiteY79" fmla="*/ 1220604 h 1220604"/>
                <a:gd name="connsiteX80" fmla="*/ 230288 w 4405357"/>
                <a:gd name="connsiteY80" fmla="*/ 1220604 h 1220604"/>
                <a:gd name="connsiteX81" fmla="*/ 167196 w 4405357"/>
                <a:gd name="connsiteY81" fmla="*/ 1220604 h 1220604"/>
                <a:gd name="connsiteX82" fmla="*/ 0 w 4405357"/>
                <a:gd name="connsiteY82" fmla="*/ 1220604 h 1220604"/>
                <a:gd name="connsiteX83" fmla="*/ 0 w 4405357"/>
                <a:gd name="connsiteY83" fmla="*/ 1087203 h 1220604"/>
                <a:gd name="connsiteX84" fmla="*/ 0 w 4405357"/>
                <a:gd name="connsiteY84" fmla="*/ 908235 h 1220604"/>
                <a:gd name="connsiteX85" fmla="*/ 83598 w 4405357"/>
                <a:gd name="connsiteY85" fmla="*/ 773838 h 1220604"/>
                <a:gd name="connsiteX86" fmla="*/ 167196 w 4405357"/>
                <a:gd name="connsiteY86" fmla="*/ 908235 h 1220604"/>
                <a:gd name="connsiteX87" fmla="*/ 167196 w 4405357"/>
                <a:gd name="connsiteY87" fmla="*/ 1087203 h 1220604"/>
                <a:gd name="connsiteX88" fmla="*/ 230288 w 4405357"/>
                <a:gd name="connsiteY88" fmla="*/ 1087203 h 1220604"/>
                <a:gd name="connsiteX89" fmla="*/ 230288 w 4405357"/>
                <a:gd name="connsiteY89" fmla="*/ 907029 h 1220604"/>
                <a:gd name="connsiteX90" fmla="*/ 312232 w 4405357"/>
                <a:gd name="connsiteY90" fmla="*/ 907029 h 1220604"/>
                <a:gd name="connsiteX91" fmla="*/ 312232 w 4405357"/>
                <a:gd name="connsiteY91" fmla="*/ 1087203 h 1220604"/>
                <a:gd name="connsiteX92" fmla="*/ 386106 w 4405357"/>
                <a:gd name="connsiteY92" fmla="*/ 1087203 h 1220604"/>
                <a:gd name="connsiteX93" fmla="*/ 386106 w 4405357"/>
                <a:gd name="connsiteY93" fmla="*/ 796400 h 1220604"/>
                <a:gd name="connsiteX94" fmla="*/ 436617 w 4405357"/>
                <a:gd name="connsiteY94" fmla="*/ 796400 h 1220604"/>
                <a:gd name="connsiteX95" fmla="*/ 436617 w 4405357"/>
                <a:gd name="connsiteY95" fmla="*/ 675500 h 1220604"/>
                <a:gd name="connsiteX96" fmla="*/ 478693 w 4405357"/>
                <a:gd name="connsiteY96" fmla="*/ 643258 h 1220604"/>
                <a:gd name="connsiteX97" fmla="*/ 520769 w 4405357"/>
                <a:gd name="connsiteY97" fmla="*/ 675500 h 1220604"/>
                <a:gd name="connsiteX98" fmla="*/ 520769 w 4405357"/>
                <a:gd name="connsiteY98" fmla="*/ 796400 h 1220604"/>
                <a:gd name="connsiteX99" fmla="*/ 606273 w 4405357"/>
                <a:gd name="connsiteY99" fmla="*/ 796400 h 1220604"/>
                <a:gd name="connsiteX100" fmla="*/ 606273 w 4405357"/>
                <a:gd name="connsiteY100" fmla="*/ 1087203 h 1220604"/>
                <a:gd name="connsiteX101" fmla="*/ 680147 w 4405357"/>
                <a:gd name="connsiteY101" fmla="*/ 1087203 h 1220604"/>
                <a:gd name="connsiteX102" fmla="*/ 680147 w 4405357"/>
                <a:gd name="connsiteY102" fmla="*/ 909353 h 1220604"/>
                <a:gd name="connsiteX103" fmla="*/ 748602 w 4405357"/>
                <a:gd name="connsiteY103" fmla="*/ 909353 h 1220604"/>
                <a:gd name="connsiteX104" fmla="*/ 748602 w 4405357"/>
                <a:gd name="connsiteY104" fmla="*/ 690212 h 1220604"/>
                <a:gd name="connsiteX105" fmla="*/ 803997 w 4405357"/>
                <a:gd name="connsiteY105" fmla="*/ 690212 h 1220604"/>
                <a:gd name="connsiteX106" fmla="*/ 803997 w 4405357"/>
                <a:gd name="connsiteY106" fmla="*/ 562719 h 1220604"/>
                <a:gd name="connsiteX107" fmla="*/ 866890 w 4405357"/>
                <a:gd name="connsiteY107" fmla="*/ 562719 h 1220604"/>
                <a:gd name="connsiteX108" fmla="*/ 984683 w 4405357"/>
                <a:gd name="connsiteY108" fmla="*/ 472457 h 1220604"/>
                <a:gd name="connsiteX109" fmla="*/ 1112927 w 4405357"/>
                <a:gd name="connsiteY109" fmla="*/ 570727 h 1220604"/>
                <a:gd name="connsiteX110" fmla="*/ 1112927 w 4405357"/>
                <a:gd name="connsiteY110" fmla="*/ 909353 h 1220604"/>
                <a:gd name="connsiteX111" fmla="*/ 1179760 w 4405357"/>
                <a:gd name="connsiteY111" fmla="*/ 909353 h 1220604"/>
                <a:gd name="connsiteX112" fmla="*/ 1179760 w 4405357"/>
                <a:gd name="connsiteY112" fmla="*/ 765872 h 1220604"/>
                <a:gd name="connsiteX113" fmla="*/ 1263870 w 4405357"/>
                <a:gd name="connsiteY113" fmla="*/ 765872 h 1220604"/>
                <a:gd name="connsiteX114" fmla="*/ 1263870 w 4405357"/>
                <a:gd name="connsiteY114" fmla="*/ 690212 h 1220604"/>
                <a:gd name="connsiteX115" fmla="*/ 1331081 w 4405357"/>
                <a:gd name="connsiteY115" fmla="*/ 690212 h 1220604"/>
                <a:gd name="connsiteX116" fmla="*/ 1331081 w 4405357"/>
                <a:gd name="connsiteY116" fmla="*/ 462093 h 1220604"/>
                <a:gd name="connsiteX117" fmla="*/ 1502168 w 4405357"/>
                <a:gd name="connsiteY117" fmla="*/ 462093 h 1220604"/>
                <a:gd name="connsiteX118" fmla="*/ 1502168 w 4405357"/>
                <a:gd name="connsiteY118" fmla="*/ 765872 h 1220604"/>
                <a:gd name="connsiteX119" fmla="*/ 1591413 w 4405357"/>
                <a:gd name="connsiteY119" fmla="*/ 765872 h 1220604"/>
                <a:gd name="connsiteX120" fmla="*/ 1591413 w 4405357"/>
                <a:gd name="connsiteY120" fmla="*/ 909353 h 1220604"/>
                <a:gd name="connsiteX121" fmla="*/ 1648816 w 4405357"/>
                <a:gd name="connsiteY121" fmla="*/ 909353 h 1220604"/>
                <a:gd name="connsiteX122" fmla="*/ 1648816 w 4405357"/>
                <a:gd name="connsiteY122" fmla="*/ 599114 h 1220604"/>
                <a:gd name="connsiteX123" fmla="*/ 1716403 w 4405357"/>
                <a:gd name="connsiteY123" fmla="*/ 599114 h 1220604"/>
                <a:gd name="connsiteX124" fmla="*/ 1716403 w 4405357"/>
                <a:gd name="connsiteY124" fmla="*/ 909353 h 1220604"/>
                <a:gd name="connsiteX125" fmla="*/ 1726243 w 4405357"/>
                <a:gd name="connsiteY125" fmla="*/ 909353 h 1220604"/>
                <a:gd name="connsiteX126" fmla="*/ 1726243 w 4405357"/>
                <a:gd name="connsiteY126" fmla="*/ 1087203 h 1220604"/>
                <a:gd name="connsiteX127" fmla="*/ 1800117 w 4405357"/>
                <a:gd name="connsiteY127" fmla="*/ 1087203 h 1220604"/>
                <a:gd name="connsiteX128" fmla="*/ 1800117 w 4405357"/>
                <a:gd name="connsiteY128" fmla="*/ 840949 h 1220604"/>
                <a:gd name="connsiteX129" fmla="*/ 1842497 w 4405357"/>
                <a:gd name="connsiteY129" fmla="*/ 840949 h 1220604"/>
                <a:gd name="connsiteX130" fmla="*/ 1842497 w 4405357"/>
                <a:gd name="connsiteY130" fmla="*/ 561233 h 1220604"/>
                <a:gd name="connsiteX131" fmla="*/ 1933809 w 4405357"/>
                <a:gd name="connsiteY131" fmla="*/ 491262 h 1220604"/>
                <a:gd name="connsiteX132" fmla="*/ 2025121 w 4405357"/>
                <a:gd name="connsiteY132" fmla="*/ 561233 h 1220604"/>
                <a:gd name="connsiteX133" fmla="*/ 2025121 w 4405357"/>
                <a:gd name="connsiteY133" fmla="*/ 715705 h 1220604"/>
                <a:gd name="connsiteX134" fmla="*/ 2067447 w 4405357"/>
                <a:gd name="connsiteY134" fmla="*/ 715705 h 1220604"/>
                <a:gd name="connsiteX135" fmla="*/ 2067447 w 4405357"/>
                <a:gd name="connsiteY135" fmla="*/ 840949 h 1220604"/>
                <a:gd name="connsiteX136" fmla="*/ 2266699 w 4405357"/>
                <a:gd name="connsiteY136" fmla="*/ 840949 h 1220604"/>
                <a:gd name="connsiteX137" fmla="*/ 2266699 w 4405357"/>
                <a:gd name="connsiteY137" fmla="*/ 573084 h 1220604"/>
                <a:gd name="connsiteX138" fmla="*/ 2324101 w 4405357"/>
                <a:gd name="connsiteY138" fmla="*/ 573084 h 1220604"/>
                <a:gd name="connsiteX139" fmla="*/ 2324101 w 4405357"/>
                <a:gd name="connsiteY139" fmla="*/ 449588 h 1220604"/>
                <a:gd name="connsiteX140" fmla="*/ 2366324 w 4405357"/>
                <a:gd name="connsiteY140" fmla="*/ 449588 h 1220604"/>
                <a:gd name="connsiteX141" fmla="*/ 2366324 w 4405357"/>
                <a:gd name="connsiteY141" fmla="*/ 299542 h 1220604"/>
                <a:gd name="connsiteX142" fmla="*/ 2664397 w 4405357"/>
                <a:gd name="connsiteY142" fmla="*/ 299542 h 1220604"/>
                <a:gd name="connsiteX143" fmla="*/ 2664397 w 4405357"/>
                <a:gd name="connsiteY143" fmla="*/ 449588 h 1220604"/>
                <a:gd name="connsiteX144" fmla="*/ 2736637 w 4405357"/>
                <a:gd name="connsiteY144" fmla="*/ 449588 h 1220604"/>
                <a:gd name="connsiteX145" fmla="*/ 2736637 w 4405357"/>
                <a:gd name="connsiteY145" fmla="*/ 840949 h 1220604"/>
                <a:gd name="connsiteX146" fmla="*/ 2764023 w 4405357"/>
                <a:gd name="connsiteY146" fmla="*/ 840949 h 1220604"/>
                <a:gd name="connsiteX147" fmla="*/ 2764023 w 4405357"/>
                <a:gd name="connsiteY147" fmla="*/ 1087203 h 1220604"/>
                <a:gd name="connsiteX148" fmla="*/ 2797965 w 4405357"/>
                <a:gd name="connsiteY148" fmla="*/ 1087203 h 1220604"/>
                <a:gd name="connsiteX149" fmla="*/ 2797965 w 4405357"/>
                <a:gd name="connsiteY149" fmla="*/ 681092 h 1220604"/>
                <a:gd name="connsiteX150" fmla="*/ 2938914 w 4405357"/>
                <a:gd name="connsiteY150" fmla="*/ 573086 h 1220604"/>
                <a:gd name="connsiteX151" fmla="*/ 3079863 w 4405357"/>
                <a:gd name="connsiteY151" fmla="*/ 681092 h 1220604"/>
                <a:gd name="connsiteX152" fmla="*/ 3079863 w 4405357"/>
                <a:gd name="connsiteY152" fmla="*/ 1087203 h 1220604"/>
                <a:gd name="connsiteX153" fmla="*/ 3093320 w 4405357"/>
                <a:gd name="connsiteY153" fmla="*/ 1087203 h 1220604"/>
                <a:gd name="connsiteX154" fmla="*/ 3093320 w 4405357"/>
                <a:gd name="connsiteY154" fmla="*/ 564132 h 1220604"/>
                <a:gd name="connsiteX155" fmla="*/ 3142155 w 4405357"/>
                <a:gd name="connsiteY155" fmla="*/ 564132 h 1220604"/>
                <a:gd name="connsiteX156" fmla="*/ 3142155 w 4405357"/>
                <a:gd name="connsiteY156" fmla="*/ 289177 h 1220604"/>
                <a:gd name="connsiteX157" fmla="*/ 3294725 w 4405357"/>
                <a:gd name="connsiteY157" fmla="*/ 289177 h 1220604"/>
                <a:gd name="connsiteX158" fmla="*/ 3294725 w 4405357"/>
                <a:gd name="connsiteY158" fmla="*/ 103862 h 122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405357" h="1220604">
                  <a:moveTo>
                    <a:pt x="3430267" y="0"/>
                  </a:moveTo>
                  <a:lnTo>
                    <a:pt x="3565807" y="103862"/>
                  </a:lnTo>
                  <a:lnTo>
                    <a:pt x="3565807" y="564132"/>
                  </a:lnTo>
                  <a:lnTo>
                    <a:pt x="3597782" y="564132"/>
                  </a:lnTo>
                  <a:lnTo>
                    <a:pt x="3597782" y="715705"/>
                  </a:lnTo>
                  <a:lnTo>
                    <a:pt x="3628180" y="715705"/>
                  </a:lnTo>
                  <a:lnTo>
                    <a:pt x="3628180" y="252245"/>
                  </a:lnTo>
                  <a:lnTo>
                    <a:pt x="3666011" y="252245"/>
                  </a:lnTo>
                  <a:lnTo>
                    <a:pt x="3666011" y="139314"/>
                  </a:lnTo>
                  <a:lnTo>
                    <a:pt x="3815326" y="139314"/>
                  </a:lnTo>
                  <a:lnTo>
                    <a:pt x="3815326" y="252245"/>
                  </a:lnTo>
                  <a:lnTo>
                    <a:pt x="3853238" y="252245"/>
                  </a:lnTo>
                  <a:lnTo>
                    <a:pt x="3853238" y="507042"/>
                  </a:lnTo>
                  <a:lnTo>
                    <a:pt x="3915531" y="507042"/>
                  </a:lnTo>
                  <a:lnTo>
                    <a:pt x="3915531" y="299542"/>
                  </a:lnTo>
                  <a:lnTo>
                    <a:pt x="4083418" y="299542"/>
                  </a:lnTo>
                  <a:lnTo>
                    <a:pt x="4083418" y="507042"/>
                  </a:lnTo>
                  <a:lnTo>
                    <a:pt x="4145710" y="507042"/>
                  </a:lnTo>
                  <a:lnTo>
                    <a:pt x="4145710" y="715705"/>
                  </a:lnTo>
                  <a:lnTo>
                    <a:pt x="4199902" y="715705"/>
                  </a:lnTo>
                  <a:lnTo>
                    <a:pt x="4199902" y="524322"/>
                  </a:lnTo>
                  <a:lnTo>
                    <a:pt x="4262195" y="524322"/>
                  </a:lnTo>
                  <a:lnTo>
                    <a:pt x="4262195" y="418379"/>
                  </a:lnTo>
                  <a:lnTo>
                    <a:pt x="4392833" y="418379"/>
                  </a:lnTo>
                  <a:lnTo>
                    <a:pt x="4392833" y="524322"/>
                  </a:lnTo>
                  <a:lnTo>
                    <a:pt x="4392833" y="715705"/>
                  </a:lnTo>
                  <a:lnTo>
                    <a:pt x="4392833" y="1087203"/>
                  </a:lnTo>
                  <a:lnTo>
                    <a:pt x="4405357" y="1087203"/>
                  </a:lnTo>
                  <a:lnTo>
                    <a:pt x="4405357" y="1220604"/>
                  </a:lnTo>
                  <a:lnTo>
                    <a:pt x="4392833" y="1220604"/>
                  </a:lnTo>
                  <a:lnTo>
                    <a:pt x="4262195" y="1220604"/>
                  </a:lnTo>
                  <a:lnTo>
                    <a:pt x="4199902" y="1220604"/>
                  </a:lnTo>
                  <a:lnTo>
                    <a:pt x="4145710" y="1220604"/>
                  </a:lnTo>
                  <a:lnTo>
                    <a:pt x="4083418" y="1220604"/>
                  </a:lnTo>
                  <a:lnTo>
                    <a:pt x="3915531" y="1220604"/>
                  </a:lnTo>
                  <a:lnTo>
                    <a:pt x="3853238" y="1220604"/>
                  </a:lnTo>
                  <a:lnTo>
                    <a:pt x="3815326" y="1220604"/>
                  </a:lnTo>
                  <a:lnTo>
                    <a:pt x="3765637" y="1220604"/>
                  </a:lnTo>
                  <a:lnTo>
                    <a:pt x="3666011" y="1220604"/>
                  </a:lnTo>
                  <a:lnTo>
                    <a:pt x="3628180" y="1220604"/>
                  </a:lnTo>
                  <a:lnTo>
                    <a:pt x="3597782" y="1220604"/>
                  </a:lnTo>
                  <a:lnTo>
                    <a:pt x="3528554" y="1220604"/>
                  </a:lnTo>
                  <a:lnTo>
                    <a:pt x="3496581" y="1220604"/>
                  </a:lnTo>
                  <a:lnTo>
                    <a:pt x="3428927" y="1220604"/>
                  </a:lnTo>
                  <a:lnTo>
                    <a:pt x="3194521" y="1220604"/>
                  </a:lnTo>
                  <a:lnTo>
                    <a:pt x="3142155" y="1220604"/>
                  </a:lnTo>
                  <a:lnTo>
                    <a:pt x="3093320" y="1220604"/>
                  </a:lnTo>
                  <a:lnTo>
                    <a:pt x="3079863" y="1220604"/>
                  </a:lnTo>
                  <a:lnTo>
                    <a:pt x="2797965" y="1220604"/>
                  </a:lnTo>
                  <a:lnTo>
                    <a:pt x="2764023" y="1220604"/>
                  </a:lnTo>
                  <a:lnTo>
                    <a:pt x="2736637" y="1220604"/>
                  </a:lnTo>
                  <a:lnTo>
                    <a:pt x="2664398" y="1220604"/>
                  </a:lnTo>
                  <a:lnTo>
                    <a:pt x="2664397" y="1220604"/>
                  </a:lnTo>
                  <a:lnTo>
                    <a:pt x="2557860" y="1220604"/>
                  </a:lnTo>
                  <a:lnTo>
                    <a:pt x="2502878" y="1220604"/>
                  </a:lnTo>
                  <a:lnTo>
                    <a:pt x="2366324" y="1220604"/>
                  </a:lnTo>
                  <a:lnTo>
                    <a:pt x="2324101" y="1220604"/>
                  </a:lnTo>
                  <a:lnTo>
                    <a:pt x="2266699" y="1220604"/>
                  </a:lnTo>
                  <a:lnTo>
                    <a:pt x="2067447" y="1220604"/>
                  </a:lnTo>
                  <a:lnTo>
                    <a:pt x="2025121" y="1220604"/>
                  </a:lnTo>
                  <a:lnTo>
                    <a:pt x="1909194" y="1220604"/>
                  </a:lnTo>
                  <a:lnTo>
                    <a:pt x="1842497" y="1220604"/>
                  </a:lnTo>
                  <a:lnTo>
                    <a:pt x="1800117" y="1220604"/>
                  </a:lnTo>
                  <a:lnTo>
                    <a:pt x="1726243" y="1220604"/>
                  </a:lnTo>
                  <a:lnTo>
                    <a:pt x="1716403" y="1220604"/>
                  </a:lnTo>
                  <a:lnTo>
                    <a:pt x="1648816" y="1220604"/>
                  </a:lnTo>
                  <a:lnTo>
                    <a:pt x="1591413" y="1220604"/>
                  </a:lnTo>
                  <a:lnTo>
                    <a:pt x="1502168" y="1220604"/>
                  </a:lnTo>
                  <a:lnTo>
                    <a:pt x="1364739" y="1220604"/>
                  </a:lnTo>
                  <a:lnTo>
                    <a:pt x="1331081" y="1220604"/>
                  </a:lnTo>
                  <a:lnTo>
                    <a:pt x="1263870" y="1220604"/>
                  </a:lnTo>
                  <a:lnTo>
                    <a:pt x="1179760" y="1220604"/>
                  </a:lnTo>
                  <a:lnTo>
                    <a:pt x="1013300" y="1220604"/>
                  </a:lnTo>
                  <a:lnTo>
                    <a:pt x="849471" y="1220604"/>
                  </a:lnTo>
                  <a:lnTo>
                    <a:pt x="803997" y="1220604"/>
                  </a:lnTo>
                  <a:lnTo>
                    <a:pt x="748602" y="1220604"/>
                  </a:lnTo>
                  <a:lnTo>
                    <a:pt x="680147" y="1220604"/>
                  </a:lnTo>
                  <a:lnTo>
                    <a:pt x="606273" y="1220604"/>
                  </a:lnTo>
                  <a:lnTo>
                    <a:pt x="386106" y="1220604"/>
                  </a:lnTo>
                  <a:lnTo>
                    <a:pt x="312232" y="1220604"/>
                  </a:lnTo>
                  <a:lnTo>
                    <a:pt x="230288" y="1220604"/>
                  </a:lnTo>
                  <a:lnTo>
                    <a:pt x="167196" y="1220604"/>
                  </a:lnTo>
                  <a:lnTo>
                    <a:pt x="0" y="1220604"/>
                  </a:lnTo>
                  <a:lnTo>
                    <a:pt x="0" y="1087203"/>
                  </a:lnTo>
                  <a:lnTo>
                    <a:pt x="0" y="908235"/>
                  </a:lnTo>
                  <a:lnTo>
                    <a:pt x="83598" y="773838"/>
                  </a:lnTo>
                  <a:lnTo>
                    <a:pt x="167196" y="908235"/>
                  </a:lnTo>
                  <a:lnTo>
                    <a:pt x="167196" y="1087203"/>
                  </a:lnTo>
                  <a:lnTo>
                    <a:pt x="230288" y="1087203"/>
                  </a:lnTo>
                  <a:lnTo>
                    <a:pt x="230288" y="907029"/>
                  </a:lnTo>
                  <a:lnTo>
                    <a:pt x="312232" y="907029"/>
                  </a:lnTo>
                  <a:lnTo>
                    <a:pt x="312232" y="1087203"/>
                  </a:lnTo>
                  <a:lnTo>
                    <a:pt x="386106" y="1087203"/>
                  </a:lnTo>
                  <a:lnTo>
                    <a:pt x="386106" y="796400"/>
                  </a:lnTo>
                  <a:lnTo>
                    <a:pt x="436617" y="796400"/>
                  </a:lnTo>
                  <a:lnTo>
                    <a:pt x="436617" y="675500"/>
                  </a:lnTo>
                  <a:lnTo>
                    <a:pt x="478693" y="643258"/>
                  </a:lnTo>
                  <a:lnTo>
                    <a:pt x="520769" y="675500"/>
                  </a:lnTo>
                  <a:lnTo>
                    <a:pt x="520769" y="796400"/>
                  </a:lnTo>
                  <a:lnTo>
                    <a:pt x="606273" y="796400"/>
                  </a:lnTo>
                  <a:lnTo>
                    <a:pt x="606273" y="1087203"/>
                  </a:lnTo>
                  <a:lnTo>
                    <a:pt x="680147" y="1087203"/>
                  </a:lnTo>
                  <a:lnTo>
                    <a:pt x="680147" y="909353"/>
                  </a:lnTo>
                  <a:lnTo>
                    <a:pt x="748602" y="909353"/>
                  </a:lnTo>
                  <a:lnTo>
                    <a:pt x="748602" y="690212"/>
                  </a:lnTo>
                  <a:lnTo>
                    <a:pt x="803997" y="690212"/>
                  </a:lnTo>
                  <a:lnTo>
                    <a:pt x="803997" y="562719"/>
                  </a:lnTo>
                  <a:lnTo>
                    <a:pt x="866890" y="562719"/>
                  </a:lnTo>
                  <a:lnTo>
                    <a:pt x="984683" y="472457"/>
                  </a:lnTo>
                  <a:lnTo>
                    <a:pt x="1112927" y="570727"/>
                  </a:lnTo>
                  <a:lnTo>
                    <a:pt x="1112927" y="909353"/>
                  </a:lnTo>
                  <a:lnTo>
                    <a:pt x="1179760" y="909353"/>
                  </a:lnTo>
                  <a:lnTo>
                    <a:pt x="1179760" y="765872"/>
                  </a:lnTo>
                  <a:lnTo>
                    <a:pt x="1263870" y="765872"/>
                  </a:lnTo>
                  <a:lnTo>
                    <a:pt x="1263870" y="690212"/>
                  </a:lnTo>
                  <a:lnTo>
                    <a:pt x="1331081" y="690212"/>
                  </a:lnTo>
                  <a:lnTo>
                    <a:pt x="1331081" y="462093"/>
                  </a:lnTo>
                  <a:lnTo>
                    <a:pt x="1502168" y="462093"/>
                  </a:lnTo>
                  <a:lnTo>
                    <a:pt x="1502168" y="765872"/>
                  </a:lnTo>
                  <a:lnTo>
                    <a:pt x="1591413" y="765872"/>
                  </a:lnTo>
                  <a:lnTo>
                    <a:pt x="1591413" y="909353"/>
                  </a:lnTo>
                  <a:lnTo>
                    <a:pt x="1648816" y="909353"/>
                  </a:lnTo>
                  <a:lnTo>
                    <a:pt x="1648816" y="599114"/>
                  </a:lnTo>
                  <a:lnTo>
                    <a:pt x="1716403" y="599114"/>
                  </a:lnTo>
                  <a:lnTo>
                    <a:pt x="1716403" y="909353"/>
                  </a:lnTo>
                  <a:lnTo>
                    <a:pt x="1726243" y="909353"/>
                  </a:lnTo>
                  <a:lnTo>
                    <a:pt x="1726243" y="1087203"/>
                  </a:lnTo>
                  <a:lnTo>
                    <a:pt x="1800117" y="1087203"/>
                  </a:lnTo>
                  <a:lnTo>
                    <a:pt x="1800117" y="840949"/>
                  </a:lnTo>
                  <a:lnTo>
                    <a:pt x="1842497" y="840949"/>
                  </a:lnTo>
                  <a:lnTo>
                    <a:pt x="1842497" y="561233"/>
                  </a:lnTo>
                  <a:lnTo>
                    <a:pt x="1933809" y="491262"/>
                  </a:lnTo>
                  <a:lnTo>
                    <a:pt x="2025121" y="561233"/>
                  </a:lnTo>
                  <a:lnTo>
                    <a:pt x="2025121" y="715705"/>
                  </a:lnTo>
                  <a:lnTo>
                    <a:pt x="2067447" y="715705"/>
                  </a:lnTo>
                  <a:lnTo>
                    <a:pt x="2067447" y="840949"/>
                  </a:lnTo>
                  <a:lnTo>
                    <a:pt x="2266699" y="840949"/>
                  </a:lnTo>
                  <a:lnTo>
                    <a:pt x="2266699" y="573084"/>
                  </a:lnTo>
                  <a:lnTo>
                    <a:pt x="2324101" y="573084"/>
                  </a:lnTo>
                  <a:lnTo>
                    <a:pt x="2324101" y="449588"/>
                  </a:lnTo>
                  <a:lnTo>
                    <a:pt x="2366324" y="449588"/>
                  </a:lnTo>
                  <a:lnTo>
                    <a:pt x="2366324" y="299542"/>
                  </a:lnTo>
                  <a:lnTo>
                    <a:pt x="2664397" y="299542"/>
                  </a:lnTo>
                  <a:lnTo>
                    <a:pt x="2664397" y="449588"/>
                  </a:lnTo>
                  <a:lnTo>
                    <a:pt x="2736637" y="449588"/>
                  </a:lnTo>
                  <a:lnTo>
                    <a:pt x="2736637" y="840949"/>
                  </a:lnTo>
                  <a:lnTo>
                    <a:pt x="2764023" y="840949"/>
                  </a:lnTo>
                  <a:lnTo>
                    <a:pt x="2764023" y="1087203"/>
                  </a:lnTo>
                  <a:lnTo>
                    <a:pt x="2797965" y="1087203"/>
                  </a:lnTo>
                  <a:lnTo>
                    <a:pt x="2797965" y="681092"/>
                  </a:lnTo>
                  <a:lnTo>
                    <a:pt x="2938914" y="573086"/>
                  </a:lnTo>
                  <a:lnTo>
                    <a:pt x="3079863" y="681092"/>
                  </a:lnTo>
                  <a:lnTo>
                    <a:pt x="3079863" y="1087203"/>
                  </a:lnTo>
                  <a:lnTo>
                    <a:pt x="3093320" y="1087203"/>
                  </a:lnTo>
                  <a:lnTo>
                    <a:pt x="3093320" y="564132"/>
                  </a:lnTo>
                  <a:lnTo>
                    <a:pt x="3142155" y="564132"/>
                  </a:lnTo>
                  <a:lnTo>
                    <a:pt x="3142155" y="289177"/>
                  </a:lnTo>
                  <a:lnTo>
                    <a:pt x="3294725" y="289177"/>
                  </a:lnTo>
                  <a:lnTo>
                    <a:pt x="3294725" y="1038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78185" y="3831321"/>
              <a:ext cx="4533909" cy="386924"/>
            </a:xfrm>
            <a:custGeom>
              <a:avLst/>
              <a:gdLst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039100 w 8229600"/>
                <a:gd name="connsiteY5" fmla="*/ 19050 h 457200"/>
                <a:gd name="connsiteX6" fmla="*/ 8229600 w 8229600"/>
                <a:gd name="connsiteY6" fmla="*/ 17145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17145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427428 w 8229600"/>
                <a:gd name="connsiteY2" fmla="*/ 6697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541035 h 617235"/>
                <a:gd name="connsiteX1" fmla="*/ 0 w 8229600"/>
                <a:gd name="connsiteY1" fmla="*/ 541035 h 617235"/>
                <a:gd name="connsiteX2" fmla="*/ 1427428 w 8229600"/>
                <a:gd name="connsiteY2" fmla="*/ 227012 h 617235"/>
                <a:gd name="connsiteX3" fmla="*/ 2064574 w 8229600"/>
                <a:gd name="connsiteY3" fmla="*/ 214553 h 617235"/>
                <a:gd name="connsiteX4" fmla="*/ 6210300 w 8229600"/>
                <a:gd name="connsiteY4" fmla="*/ 160035 h 617235"/>
                <a:gd name="connsiteX5" fmla="*/ 8229600 w 8229600"/>
                <a:gd name="connsiteY5" fmla="*/ 669 h 617235"/>
                <a:gd name="connsiteX6" fmla="*/ 8229600 w 8229600"/>
                <a:gd name="connsiteY6" fmla="*/ 617235 h 617235"/>
                <a:gd name="connsiteX7" fmla="*/ 0 w 8229600"/>
                <a:gd name="connsiteY7" fmla="*/ 541035 h 61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9600" h="617235">
                  <a:moveTo>
                    <a:pt x="0" y="541035"/>
                  </a:moveTo>
                  <a:lnTo>
                    <a:pt x="0" y="541035"/>
                  </a:lnTo>
                  <a:cubicBezTo>
                    <a:pt x="194667" y="492867"/>
                    <a:pt x="968089" y="261725"/>
                    <a:pt x="1427428" y="227012"/>
                  </a:cubicBezTo>
                  <a:lnTo>
                    <a:pt x="2064574" y="214553"/>
                  </a:lnTo>
                  <a:lnTo>
                    <a:pt x="6210300" y="160035"/>
                  </a:lnTo>
                  <a:cubicBezTo>
                    <a:pt x="7172325" y="160035"/>
                    <a:pt x="7556500" y="-12031"/>
                    <a:pt x="8229600" y="669"/>
                  </a:cubicBezTo>
                  <a:lnTo>
                    <a:pt x="8229600" y="617235"/>
                  </a:lnTo>
                  <a:lnTo>
                    <a:pt x="0" y="5410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174842" y="3695520"/>
              <a:ext cx="444585" cy="331233"/>
              <a:chOff x="5077735" y="4413331"/>
              <a:chExt cx="2987129" cy="2225524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5176468" y="4425234"/>
                <a:ext cx="2888396" cy="2213621"/>
              </a:xfrm>
              <a:custGeom>
                <a:avLst/>
                <a:gdLst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62861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7977"/>
                  <a:gd name="connsiteX1" fmla="*/ 2636469 w 2888396"/>
                  <a:gd name="connsiteY1" fmla="*/ 327711 h 2207977"/>
                  <a:gd name="connsiteX2" fmla="*/ 2357069 w 2888396"/>
                  <a:gd name="connsiteY2" fmla="*/ 283261 h 2207977"/>
                  <a:gd name="connsiteX3" fmla="*/ 2128469 w 2888396"/>
                  <a:gd name="connsiteY3" fmla="*/ 270561 h 2207977"/>
                  <a:gd name="connsiteX4" fmla="*/ 1747469 w 2888396"/>
                  <a:gd name="connsiteY4" fmla="*/ 80061 h 2207977"/>
                  <a:gd name="connsiteX5" fmla="*/ 1137869 w 2888396"/>
                  <a:gd name="connsiteY5" fmla="*/ 29261 h 2207977"/>
                  <a:gd name="connsiteX6" fmla="*/ 490169 w 2888396"/>
                  <a:gd name="connsiteY6" fmla="*/ 3861 h 2207977"/>
                  <a:gd name="connsiteX7" fmla="*/ 71069 w 2888396"/>
                  <a:gd name="connsiteY7" fmla="*/ 111811 h 2207977"/>
                  <a:gd name="connsiteX8" fmla="*/ 7569 w 2888396"/>
                  <a:gd name="connsiteY8" fmla="*/ 435661 h 2207977"/>
                  <a:gd name="connsiteX9" fmla="*/ 153619 w 2888396"/>
                  <a:gd name="connsiteY9" fmla="*/ 873811 h 2207977"/>
                  <a:gd name="connsiteX10" fmla="*/ 147269 w 2888396"/>
                  <a:gd name="connsiteY10" fmla="*/ 1223061 h 2207977"/>
                  <a:gd name="connsiteX11" fmla="*/ 90119 w 2888396"/>
                  <a:gd name="connsiteY11" fmla="*/ 1394511 h 2207977"/>
                  <a:gd name="connsiteX12" fmla="*/ 147269 w 2888396"/>
                  <a:gd name="connsiteY12" fmla="*/ 1597711 h 2207977"/>
                  <a:gd name="connsiteX13" fmla="*/ 121869 w 2888396"/>
                  <a:gd name="connsiteY13" fmla="*/ 1972361 h 2207977"/>
                  <a:gd name="connsiteX14" fmla="*/ 191719 w 2888396"/>
                  <a:gd name="connsiteY14" fmla="*/ 2178736 h 2207977"/>
                  <a:gd name="connsiteX15" fmla="*/ 382219 w 2888396"/>
                  <a:gd name="connsiteY15" fmla="*/ 2175561 h 2207977"/>
                  <a:gd name="connsiteX16" fmla="*/ 236169 w 2888396"/>
                  <a:gd name="connsiteY16" fmla="*/ 1889811 h 2207977"/>
                  <a:gd name="connsiteX17" fmla="*/ 261569 w 2888396"/>
                  <a:gd name="connsiteY17" fmla="*/ 1534211 h 2207977"/>
                  <a:gd name="connsiteX18" fmla="*/ 445719 w 2888396"/>
                  <a:gd name="connsiteY18" fmla="*/ 1159561 h 2207977"/>
                  <a:gd name="connsiteX19" fmla="*/ 661619 w 2888396"/>
                  <a:gd name="connsiteY19" fmla="*/ 1077011 h 2207977"/>
                  <a:gd name="connsiteX20" fmla="*/ 953719 w 2888396"/>
                  <a:gd name="connsiteY20" fmla="*/ 1261161 h 2207977"/>
                  <a:gd name="connsiteX21" fmla="*/ 1429969 w 2888396"/>
                  <a:gd name="connsiteY21" fmla="*/ 1178611 h 2207977"/>
                  <a:gd name="connsiteX22" fmla="*/ 1493469 w 2888396"/>
                  <a:gd name="connsiteY22" fmla="*/ 1438961 h 2207977"/>
                  <a:gd name="connsiteX23" fmla="*/ 1525219 w 2888396"/>
                  <a:gd name="connsiteY23" fmla="*/ 1692961 h 2207977"/>
                  <a:gd name="connsiteX24" fmla="*/ 1537919 w 2888396"/>
                  <a:gd name="connsiteY24" fmla="*/ 1966011 h 2207977"/>
                  <a:gd name="connsiteX25" fmla="*/ 1595069 w 2888396"/>
                  <a:gd name="connsiteY25" fmla="*/ 2099361 h 2207977"/>
                  <a:gd name="connsiteX26" fmla="*/ 1855419 w 2888396"/>
                  <a:gd name="connsiteY26" fmla="*/ 2200961 h 2207977"/>
                  <a:gd name="connsiteX27" fmla="*/ 1747469 w 2888396"/>
                  <a:gd name="connsiteY27" fmla="*/ 2029511 h 2207977"/>
                  <a:gd name="connsiteX28" fmla="*/ 1683969 w 2888396"/>
                  <a:gd name="connsiteY28" fmla="*/ 1699311 h 2207977"/>
                  <a:gd name="connsiteX29" fmla="*/ 1734769 w 2888396"/>
                  <a:gd name="connsiteY29" fmla="*/ 1438961 h 2207977"/>
                  <a:gd name="connsiteX30" fmla="*/ 1817319 w 2888396"/>
                  <a:gd name="connsiteY30" fmla="*/ 1381811 h 2207977"/>
                  <a:gd name="connsiteX31" fmla="*/ 1937969 w 2888396"/>
                  <a:gd name="connsiteY31" fmla="*/ 1292911 h 2207977"/>
                  <a:gd name="connsiteX32" fmla="*/ 2128469 w 2888396"/>
                  <a:gd name="connsiteY32" fmla="*/ 1108761 h 2207977"/>
                  <a:gd name="connsiteX33" fmla="*/ 2236419 w 2888396"/>
                  <a:gd name="connsiteY33" fmla="*/ 911911 h 2207977"/>
                  <a:gd name="connsiteX34" fmla="*/ 2490419 w 2888396"/>
                  <a:gd name="connsiteY34" fmla="*/ 842061 h 2207977"/>
                  <a:gd name="connsiteX35" fmla="*/ 2661869 w 2888396"/>
                  <a:gd name="connsiteY35" fmla="*/ 873811 h 2207977"/>
                  <a:gd name="connsiteX36" fmla="*/ 2782519 w 2888396"/>
                  <a:gd name="connsiteY36" fmla="*/ 918261 h 2207977"/>
                  <a:gd name="connsiteX37" fmla="*/ 2884119 w 2888396"/>
                  <a:gd name="connsiteY37" fmla="*/ 746811 h 220797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09471"/>
                  <a:gd name="connsiteX1" fmla="*/ 2636469 w 2888396"/>
                  <a:gd name="connsiteY1" fmla="*/ 327711 h 2209471"/>
                  <a:gd name="connsiteX2" fmla="*/ 2357069 w 2888396"/>
                  <a:gd name="connsiteY2" fmla="*/ 283261 h 2209471"/>
                  <a:gd name="connsiteX3" fmla="*/ 2128469 w 2888396"/>
                  <a:gd name="connsiteY3" fmla="*/ 270561 h 2209471"/>
                  <a:gd name="connsiteX4" fmla="*/ 1747469 w 2888396"/>
                  <a:gd name="connsiteY4" fmla="*/ 80061 h 2209471"/>
                  <a:gd name="connsiteX5" fmla="*/ 1137869 w 2888396"/>
                  <a:gd name="connsiteY5" fmla="*/ 29261 h 2209471"/>
                  <a:gd name="connsiteX6" fmla="*/ 490169 w 2888396"/>
                  <a:gd name="connsiteY6" fmla="*/ 3861 h 2209471"/>
                  <a:gd name="connsiteX7" fmla="*/ 71069 w 2888396"/>
                  <a:gd name="connsiteY7" fmla="*/ 111811 h 2209471"/>
                  <a:gd name="connsiteX8" fmla="*/ 7569 w 2888396"/>
                  <a:gd name="connsiteY8" fmla="*/ 435661 h 2209471"/>
                  <a:gd name="connsiteX9" fmla="*/ 153619 w 2888396"/>
                  <a:gd name="connsiteY9" fmla="*/ 873811 h 2209471"/>
                  <a:gd name="connsiteX10" fmla="*/ 147269 w 2888396"/>
                  <a:gd name="connsiteY10" fmla="*/ 1223061 h 2209471"/>
                  <a:gd name="connsiteX11" fmla="*/ 90119 w 2888396"/>
                  <a:gd name="connsiteY11" fmla="*/ 1394511 h 2209471"/>
                  <a:gd name="connsiteX12" fmla="*/ 147269 w 2888396"/>
                  <a:gd name="connsiteY12" fmla="*/ 1597711 h 2209471"/>
                  <a:gd name="connsiteX13" fmla="*/ 121869 w 2888396"/>
                  <a:gd name="connsiteY13" fmla="*/ 1972361 h 2209471"/>
                  <a:gd name="connsiteX14" fmla="*/ 127173 w 2888396"/>
                  <a:gd name="connsiteY14" fmla="*/ 2016256 h 2209471"/>
                  <a:gd name="connsiteX15" fmla="*/ 158923 w 2888396"/>
                  <a:gd name="connsiteY15" fmla="*/ 2127381 h 2209471"/>
                  <a:gd name="connsiteX16" fmla="*/ 191719 w 2888396"/>
                  <a:gd name="connsiteY16" fmla="*/ 2178736 h 2209471"/>
                  <a:gd name="connsiteX17" fmla="*/ 388569 w 2888396"/>
                  <a:gd name="connsiteY17" fmla="*/ 2181911 h 2209471"/>
                  <a:gd name="connsiteX18" fmla="*/ 352598 w 2888396"/>
                  <a:gd name="connsiteY18" fmla="*/ 2121031 h 2209471"/>
                  <a:gd name="connsiteX19" fmla="*/ 317673 w 2888396"/>
                  <a:gd name="connsiteY19" fmla="*/ 2041656 h 2209471"/>
                  <a:gd name="connsiteX20" fmla="*/ 236169 w 2888396"/>
                  <a:gd name="connsiteY20" fmla="*/ 1889811 h 2209471"/>
                  <a:gd name="connsiteX21" fmla="*/ 261569 w 2888396"/>
                  <a:gd name="connsiteY21" fmla="*/ 1534211 h 2209471"/>
                  <a:gd name="connsiteX22" fmla="*/ 445719 w 2888396"/>
                  <a:gd name="connsiteY22" fmla="*/ 1159561 h 2209471"/>
                  <a:gd name="connsiteX23" fmla="*/ 661619 w 2888396"/>
                  <a:gd name="connsiteY23" fmla="*/ 1077011 h 2209471"/>
                  <a:gd name="connsiteX24" fmla="*/ 953719 w 2888396"/>
                  <a:gd name="connsiteY24" fmla="*/ 1261161 h 2209471"/>
                  <a:gd name="connsiteX25" fmla="*/ 1429969 w 2888396"/>
                  <a:gd name="connsiteY25" fmla="*/ 1178611 h 2209471"/>
                  <a:gd name="connsiteX26" fmla="*/ 1493469 w 2888396"/>
                  <a:gd name="connsiteY26" fmla="*/ 1438961 h 2209471"/>
                  <a:gd name="connsiteX27" fmla="*/ 1525219 w 2888396"/>
                  <a:gd name="connsiteY27" fmla="*/ 1692961 h 2209471"/>
                  <a:gd name="connsiteX28" fmla="*/ 1537919 w 2888396"/>
                  <a:gd name="connsiteY28" fmla="*/ 1966011 h 2209471"/>
                  <a:gd name="connsiteX29" fmla="*/ 1591894 w 2888396"/>
                  <a:gd name="connsiteY29" fmla="*/ 2178736 h 2209471"/>
                  <a:gd name="connsiteX30" fmla="*/ 1855419 w 2888396"/>
                  <a:gd name="connsiteY30" fmla="*/ 2200961 h 2209471"/>
                  <a:gd name="connsiteX31" fmla="*/ 1747469 w 2888396"/>
                  <a:gd name="connsiteY31" fmla="*/ 2029511 h 2209471"/>
                  <a:gd name="connsiteX32" fmla="*/ 1683969 w 2888396"/>
                  <a:gd name="connsiteY32" fmla="*/ 1699311 h 2209471"/>
                  <a:gd name="connsiteX33" fmla="*/ 1734769 w 2888396"/>
                  <a:gd name="connsiteY33" fmla="*/ 1438961 h 2209471"/>
                  <a:gd name="connsiteX34" fmla="*/ 1817319 w 2888396"/>
                  <a:gd name="connsiteY34" fmla="*/ 1381811 h 2209471"/>
                  <a:gd name="connsiteX35" fmla="*/ 1937969 w 2888396"/>
                  <a:gd name="connsiteY35" fmla="*/ 1292911 h 2209471"/>
                  <a:gd name="connsiteX36" fmla="*/ 2128469 w 2888396"/>
                  <a:gd name="connsiteY36" fmla="*/ 1108761 h 2209471"/>
                  <a:gd name="connsiteX37" fmla="*/ 2236419 w 2888396"/>
                  <a:gd name="connsiteY37" fmla="*/ 911911 h 2209471"/>
                  <a:gd name="connsiteX38" fmla="*/ 2490419 w 2888396"/>
                  <a:gd name="connsiteY38" fmla="*/ 842061 h 2209471"/>
                  <a:gd name="connsiteX39" fmla="*/ 2661869 w 2888396"/>
                  <a:gd name="connsiteY39" fmla="*/ 873811 h 2209471"/>
                  <a:gd name="connsiteX40" fmla="*/ 2782519 w 2888396"/>
                  <a:gd name="connsiteY40" fmla="*/ 918261 h 2209471"/>
                  <a:gd name="connsiteX41" fmla="*/ 2884119 w 2888396"/>
                  <a:gd name="connsiteY41" fmla="*/ 746811 h 2209471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11372"/>
                  <a:gd name="connsiteX1" fmla="*/ 2636469 w 2888396"/>
                  <a:gd name="connsiteY1" fmla="*/ 327711 h 2211372"/>
                  <a:gd name="connsiteX2" fmla="*/ 2357069 w 2888396"/>
                  <a:gd name="connsiteY2" fmla="*/ 283261 h 2211372"/>
                  <a:gd name="connsiteX3" fmla="*/ 2128469 w 2888396"/>
                  <a:gd name="connsiteY3" fmla="*/ 270561 h 2211372"/>
                  <a:gd name="connsiteX4" fmla="*/ 1747469 w 2888396"/>
                  <a:gd name="connsiteY4" fmla="*/ 80061 h 2211372"/>
                  <a:gd name="connsiteX5" fmla="*/ 1137869 w 2888396"/>
                  <a:gd name="connsiteY5" fmla="*/ 29261 h 2211372"/>
                  <a:gd name="connsiteX6" fmla="*/ 490169 w 2888396"/>
                  <a:gd name="connsiteY6" fmla="*/ 3861 h 2211372"/>
                  <a:gd name="connsiteX7" fmla="*/ 71069 w 2888396"/>
                  <a:gd name="connsiteY7" fmla="*/ 111811 h 2211372"/>
                  <a:gd name="connsiteX8" fmla="*/ 7569 w 2888396"/>
                  <a:gd name="connsiteY8" fmla="*/ 435661 h 2211372"/>
                  <a:gd name="connsiteX9" fmla="*/ 153619 w 2888396"/>
                  <a:gd name="connsiteY9" fmla="*/ 873811 h 2211372"/>
                  <a:gd name="connsiteX10" fmla="*/ 147269 w 2888396"/>
                  <a:gd name="connsiteY10" fmla="*/ 1223061 h 2211372"/>
                  <a:gd name="connsiteX11" fmla="*/ 90119 w 2888396"/>
                  <a:gd name="connsiteY11" fmla="*/ 1394511 h 2211372"/>
                  <a:gd name="connsiteX12" fmla="*/ 147269 w 2888396"/>
                  <a:gd name="connsiteY12" fmla="*/ 1597711 h 2211372"/>
                  <a:gd name="connsiteX13" fmla="*/ 121869 w 2888396"/>
                  <a:gd name="connsiteY13" fmla="*/ 1972361 h 2211372"/>
                  <a:gd name="connsiteX14" fmla="*/ 127173 w 2888396"/>
                  <a:gd name="connsiteY14" fmla="*/ 2016256 h 2211372"/>
                  <a:gd name="connsiteX15" fmla="*/ 158923 w 2888396"/>
                  <a:gd name="connsiteY15" fmla="*/ 2127381 h 2211372"/>
                  <a:gd name="connsiteX16" fmla="*/ 191719 w 2888396"/>
                  <a:gd name="connsiteY16" fmla="*/ 2178736 h 2211372"/>
                  <a:gd name="connsiteX17" fmla="*/ 388569 w 2888396"/>
                  <a:gd name="connsiteY17" fmla="*/ 2181911 h 2211372"/>
                  <a:gd name="connsiteX18" fmla="*/ 352598 w 2888396"/>
                  <a:gd name="connsiteY18" fmla="*/ 2121031 h 2211372"/>
                  <a:gd name="connsiteX19" fmla="*/ 317673 w 2888396"/>
                  <a:gd name="connsiteY19" fmla="*/ 2041656 h 2211372"/>
                  <a:gd name="connsiteX20" fmla="*/ 236169 w 2888396"/>
                  <a:gd name="connsiteY20" fmla="*/ 1889811 h 2211372"/>
                  <a:gd name="connsiteX21" fmla="*/ 261569 w 2888396"/>
                  <a:gd name="connsiteY21" fmla="*/ 1534211 h 2211372"/>
                  <a:gd name="connsiteX22" fmla="*/ 445719 w 2888396"/>
                  <a:gd name="connsiteY22" fmla="*/ 1159561 h 2211372"/>
                  <a:gd name="connsiteX23" fmla="*/ 661619 w 2888396"/>
                  <a:gd name="connsiteY23" fmla="*/ 1077011 h 2211372"/>
                  <a:gd name="connsiteX24" fmla="*/ 953719 w 2888396"/>
                  <a:gd name="connsiteY24" fmla="*/ 1261161 h 2211372"/>
                  <a:gd name="connsiteX25" fmla="*/ 1429969 w 2888396"/>
                  <a:gd name="connsiteY25" fmla="*/ 1178611 h 2211372"/>
                  <a:gd name="connsiteX26" fmla="*/ 1493469 w 2888396"/>
                  <a:gd name="connsiteY26" fmla="*/ 1438961 h 2211372"/>
                  <a:gd name="connsiteX27" fmla="*/ 1525219 w 2888396"/>
                  <a:gd name="connsiteY27" fmla="*/ 1692961 h 2211372"/>
                  <a:gd name="connsiteX28" fmla="*/ 1537919 w 2888396"/>
                  <a:gd name="connsiteY28" fmla="*/ 1966011 h 2211372"/>
                  <a:gd name="connsiteX29" fmla="*/ 1591894 w 2888396"/>
                  <a:gd name="connsiteY29" fmla="*/ 2178736 h 2211372"/>
                  <a:gd name="connsiteX30" fmla="*/ 1679748 w 2888396"/>
                  <a:gd name="connsiteY30" fmla="*/ 2190881 h 2211372"/>
                  <a:gd name="connsiteX31" fmla="*/ 1855419 w 2888396"/>
                  <a:gd name="connsiteY31" fmla="*/ 2200961 h 2211372"/>
                  <a:gd name="connsiteX32" fmla="*/ 1747469 w 2888396"/>
                  <a:gd name="connsiteY32" fmla="*/ 2029511 h 2211372"/>
                  <a:gd name="connsiteX33" fmla="*/ 1683969 w 2888396"/>
                  <a:gd name="connsiteY33" fmla="*/ 1699311 h 2211372"/>
                  <a:gd name="connsiteX34" fmla="*/ 1734769 w 2888396"/>
                  <a:gd name="connsiteY34" fmla="*/ 1438961 h 2211372"/>
                  <a:gd name="connsiteX35" fmla="*/ 1817319 w 2888396"/>
                  <a:gd name="connsiteY35" fmla="*/ 1381811 h 2211372"/>
                  <a:gd name="connsiteX36" fmla="*/ 1937969 w 2888396"/>
                  <a:gd name="connsiteY36" fmla="*/ 1292911 h 2211372"/>
                  <a:gd name="connsiteX37" fmla="*/ 2128469 w 2888396"/>
                  <a:gd name="connsiteY37" fmla="*/ 1108761 h 2211372"/>
                  <a:gd name="connsiteX38" fmla="*/ 2236419 w 2888396"/>
                  <a:gd name="connsiteY38" fmla="*/ 911911 h 2211372"/>
                  <a:gd name="connsiteX39" fmla="*/ 2490419 w 2888396"/>
                  <a:gd name="connsiteY39" fmla="*/ 842061 h 2211372"/>
                  <a:gd name="connsiteX40" fmla="*/ 2661869 w 2888396"/>
                  <a:gd name="connsiteY40" fmla="*/ 873811 h 2211372"/>
                  <a:gd name="connsiteX41" fmla="*/ 2782519 w 2888396"/>
                  <a:gd name="connsiteY41" fmla="*/ 918261 h 2211372"/>
                  <a:gd name="connsiteX42" fmla="*/ 2884119 w 2888396"/>
                  <a:gd name="connsiteY42" fmla="*/ 746811 h 2211372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65448 w 2888396"/>
                  <a:gd name="connsiteY29" fmla="*/ 2105156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0848 w 2888396"/>
                  <a:gd name="connsiteY29" fmla="*/ 2108331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55923 w 2888396"/>
                  <a:gd name="connsiteY29" fmla="*/ 2032131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71798 w 2888396"/>
                  <a:gd name="connsiteY29" fmla="*/ 2041656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888396" h="2213621">
                    <a:moveTo>
                      <a:pt x="2884119" y="746811"/>
                    </a:moveTo>
                    <a:cubicBezTo>
                      <a:pt x="2859777" y="648386"/>
                      <a:pt x="2724311" y="404969"/>
                      <a:pt x="2636469" y="327711"/>
                    </a:cubicBezTo>
                    <a:cubicBezTo>
                      <a:pt x="2548627" y="250453"/>
                      <a:pt x="2441736" y="292786"/>
                      <a:pt x="2357069" y="283261"/>
                    </a:cubicBezTo>
                    <a:cubicBezTo>
                      <a:pt x="2272402" y="273736"/>
                      <a:pt x="2230069" y="304428"/>
                      <a:pt x="2128469" y="270561"/>
                    </a:cubicBezTo>
                    <a:cubicBezTo>
                      <a:pt x="2026869" y="236694"/>
                      <a:pt x="1912569" y="120278"/>
                      <a:pt x="1747469" y="80061"/>
                    </a:cubicBezTo>
                    <a:cubicBezTo>
                      <a:pt x="1582369" y="39844"/>
                      <a:pt x="1347419" y="41961"/>
                      <a:pt x="1137869" y="29261"/>
                    </a:cubicBezTo>
                    <a:cubicBezTo>
                      <a:pt x="928319" y="16561"/>
                      <a:pt x="667969" y="-9897"/>
                      <a:pt x="490169" y="3861"/>
                    </a:cubicBezTo>
                    <a:cubicBezTo>
                      <a:pt x="312369" y="17619"/>
                      <a:pt x="151502" y="39844"/>
                      <a:pt x="71069" y="111811"/>
                    </a:cubicBezTo>
                    <a:cubicBezTo>
                      <a:pt x="-9364" y="183778"/>
                      <a:pt x="-6189" y="308661"/>
                      <a:pt x="7569" y="435661"/>
                    </a:cubicBezTo>
                    <a:cubicBezTo>
                      <a:pt x="21327" y="562661"/>
                      <a:pt x="130336" y="742578"/>
                      <a:pt x="153619" y="873811"/>
                    </a:cubicBezTo>
                    <a:cubicBezTo>
                      <a:pt x="176902" y="1005044"/>
                      <a:pt x="157852" y="1136278"/>
                      <a:pt x="147269" y="1223061"/>
                    </a:cubicBezTo>
                    <a:cubicBezTo>
                      <a:pt x="136686" y="1309844"/>
                      <a:pt x="90119" y="1332069"/>
                      <a:pt x="90119" y="1394511"/>
                    </a:cubicBezTo>
                    <a:cubicBezTo>
                      <a:pt x="90119" y="1456953"/>
                      <a:pt x="141977" y="1501403"/>
                      <a:pt x="147269" y="1597711"/>
                    </a:cubicBezTo>
                    <a:cubicBezTo>
                      <a:pt x="152561" y="1694019"/>
                      <a:pt x="125218" y="1902604"/>
                      <a:pt x="121869" y="1972361"/>
                    </a:cubicBezTo>
                    <a:cubicBezTo>
                      <a:pt x="118520" y="2042119"/>
                      <a:pt x="120997" y="1990419"/>
                      <a:pt x="127173" y="2016256"/>
                    </a:cubicBezTo>
                    <a:cubicBezTo>
                      <a:pt x="165099" y="2045268"/>
                      <a:pt x="148165" y="2100301"/>
                      <a:pt x="158923" y="2127381"/>
                    </a:cubicBezTo>
                    <a:cubicBezTo>
                      <a:pt x="170565" y="2161777"/>
                      <a:pt x="153445" y="2169648"/>
                      <a:pt x="191719" y="2178736"/>
                    </a:cubicBezTo>
                    <a:cubicBezTo>
                      <a:pt x="236169" y="2181911"/>
                      <a:pt x="308028" y="2175045"/>
                      <a:pt x="388569" y="2181911"/>
                    </a:cubicBezTo>
                    <a:cubicBezTo>
                      <a:pt x="414853" y="2169648"/>
                      <a:pt x="390698" y="2150664"/>
                      <a:pt x="352598" y="2121031"/>
                    </a:cubicBezTo>
                    <a:cubicBezTo>
                      <a:pt x="340782" y="2097655"/>
                      <a:pt x="356128" y="2080193"/>
                      <a:pt x="317673" y="2041656"/>
                    </a:cubicBezTo>
                    <a:cubicBezTo>
                      <a:pt x="298268" y="2003119"/>
                      <a:pt x="245520" y="1974385"/>
                      <a:pt x="236169" y="1889811"/>
                    </a:cubicBezTo>
                    <a:cubicBezTo>
                      <a:pt x="226818" y="1805237"/>
                      <a:pt x="226644" y="1655919"/>
                      <a:pt x="261569" y="1534211"/>
                    </a:cubicBezTo>
                    <a:cubicBezTo>
                      <a:pt x="296494" y="1412503"/>
                      <a:pt x="379044" y="1235761"/>
                      <a:pt x="445719" y="1159561"/>
                    </a:cubicBezTo>
                    <a:cubicBezTo>
                      <a:pt x="512394" y="1083361"/>
                      <a:pt x="576952" y="1060078"/>
                      <a:pt x="661619" y="1077011"/>
                    </a:cubicBezTo>
                    <a:cubicBezTo>
                      <a:pt x="746286" y="1093944"/>
                      <a:pt x="825661" y="1244228"/>
                      <a:pt x="953719" y="1261161"/>
                    </a:cubicBezTo>
                    <a:cubicBezTo>
                      <a:pt x="1081777" y="1278094"/>
                      <a:pt x="1340011" y="1148978"/>
                      <a:pt x="1429969" y="1178611"/>
                    </a:cubicBezTo>
                    <a:cubicBezTo>
                      <a:pt x="1519927" y="1208244"/>
                      <a:pt x="1477594" y="1353236"/>
                      <a:pt x="1493469" y="1438961"/>
                    </a:cubicBezTo>
                    <a:cubicBezTo>
                      <a:pt x="1509344" y="1524686"/>
                      <a:pt x="1517811" y="1605119"/>
                      <a:pt x="1525219" y="1692961"/>
                    </a:cubicBezTo>
                    <a:cubicBezTo>
                      <a:pt x="1532627" y="1780803"/>
                      <a:pt x="1530156" y="1907895"/>
                      <a:pt x="1537919" y="1966011"/>
                    </a:cubicBezTo>
                    <a:cubicBezTo>
                      <a:pt x="1545682" y="2024127"/>
                      <a:pt x="1562977" y="2017936"/>
                      <a:pt x="1571798" y="2041656"/>
                    </a:cubicBezTo>
                    <a:cubicBezTo>
                      <a:pt x="1580619" y="2065376"/>
                      <a:pt x="1584853" y="2083897"/>
                      <a:pt x="1590848" y="2108331"/>
                    </a:cubicBezTo>
                    <a:cubicBezTo>
                      <a:pt x="1596843" y="2132765"/>
                      <a:pt x="1573373" y="2162861"/>
                      <a:pt x="1591894" y="2178736"/>
                    </a:cubicBezTo>
                    <a:cubicBezTo>
                      <a:pt x="1610415" y="2194611"/>
                      <a:pt x="1632652" y="2171302"/>
                      <a:pt x="1676573" y="2200406"/>
                    </a:cubicBezTo>
                    <a:cubicBezTo>
                      <a:pt x="1720494" y="2204110"/>
                      <a:pt x="1844132" y="2227856"/>
                      <a:pt x="1855419" y="2200961"/>
                    </a:cubicBezTo>
                    <a:cubicBezTo>
                      <a:pt x="1833723" y="2109415"/>
                      <a:pt x="1776044" y="2113119"/>
                      <a:pt x="1747469" y="2029511"/>
                    </a:cubicBezTo>
                    <a:cubicBezTo>
                      <a:pt x="1718894" y="1945903"/>
                      <a:pt x="1686086" y="1797736"/>
                      <a:pt x="1683969" y="1699311"/>
                    </a:cubicBezTo>
                    <a:cubicBezTo>
                      <a:pt x="1681852" y="1600886"/>
                      <a:pt x="1712544" y="1491878"/>
                      <a:pt x="1734769" y="1438961"/>
                    </a:cubicBezTo>
                    <a:cubicBezTo>
                      <a:pt x="1756994" y="1386044"/>
                      <a:pt x="1783452" y="1406153"/>
                      <a:pt x="1817319" y="1381811"/>
                    </a:cubicBezTo>
                    <a:cubicBezTo>
                      <a:pt x="1851186" y="1357469"/>
                      <a:pt x="1886111" y="1338419"/>
                      <a:pt x="1937969" y="1292911"/>
                    </a:cubicBezTo>
                    <a:cubicBezTo>
                      <a:pt x="1989827" y="1247403"/>
                      <a:pt x="2078727" y="1172261"/>
                      <a:pt x="2128469" y="1108761"/>
                    </a:cubicBezTo>
                    <a:cubicBezTo>
                      <a:pt x="2178211" y="1045261"/>
                      <a:pt x="2176094" y="956361"/>
                      <a:pt x="2236419" y="911911"/>
                    </a:cubicBezTo>
                    <a:cubicBezTo>
                      <a:pt x="2296744" y="867461"/>
                      <a:pt x="2419511" y="848411"/>
                      <a:pt x="2490419" y="842061"/>
                    </a:cubicBezTo>
                    <a:cubicBezTo>
                      <a:pt x="2561327" y="835711"/>
                      <a:pt x="2613186" y="861111"/>
                      <a:pt x="2661869" y="873811"/>
                    </a:cubicBezTo>
                    <a:cubicBezTo>
                      <a:pt x="2710552" y="886511"/>
                      <a:pt x="2742302" y="936253"/>
                      <a:pt x="2782519" y="918261"/>
                    </a:cubicBezTo>
                    <a:cubicBezTo>
                      <a:pt x="2822736" y="900269"/>
                      <a:pt x="2908461" y="845236"/>
                      <a:pt x="2884119" y="7468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349957" y="5220051"/>
                <a:ext cx="577339" cy="461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20826621">
                <a:off x="5623980" y="5533582"/>
                <a:ext cx="70674" cy="233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20826621">
                <a:off x="5710537" y="5506218"/>
                <a:ext cx="63422" cy="24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5077735" y="4550531"/>
                <a:ext cx="163002" cy="1259719"/>
              </a:xfrm>
              <a:custGeom>
                <a:avLst/>
                <a:gdLst>
                  <a:gd name="connsiteX0" fmla="*/ 148315 w 163002"/>
                  <a:gd name="connsiteY0" fmla="*/ 2419 h 1259719"/>
                  <a:gd name="connsiteX1" fmla="*/ 21315 w 163002"/>
                  <a:gd name="connsiteY1" fmla="*/ 396119 h 1259719"/>
                  <a:gd name="connsiteX2" fmla="*/ 46715 w 163002"/>
                  <a:gd name="connsiteY2" fmla="*/ 681869 h 1259719"/>
                  <a:gd name="connsiteX3" fmla="*/ 72115 w 163002"/>
                  <a:gd name="connsiteY3" fmla="*/ 885069 h 1259719"/>
                  <a:gd name="connsiteX4" fmla="*/ 53065 w 163002"/>
                  <a:gd name="connsiteY4" fmla="*/ 1113669 h 1259719"/>
                  <a:gd name="connsiteX5" fmla="*/ 2265 w 163002"/>
                  <a:gd name="connsiteY5" fmla="*/ 1259719 h 1259719"/>
                  <a:gd name="connsiteX6" fmla="*/ 135615 w 163002"/>
                  <a:gd name="connsiteY6" fmla="*/ 1113669 h 1259719"/>
                  <a:gd name="connsiteX7" fmla="*/ 141965 w 163002"/>
                  <a:gd name="connsiteY7" fmla="*/ 859669 h 1259719"/>
                  <a:gd name="connsiteX8" fmla="*/ 97515 w 163002"/>
                  <a:gd name="connsiteY8" fmla="*/ 599319 h 1259719"/>
                  <a:gd name="connsiteX9" fmla="*/ 72115 w 163002"/>
                  <a:gd name="connsiteY9" fmla="*/ 396119 h 1259719"/>
                  <a:gd name="connsiteX10" fmla="*/ 154665 w 163002"/>
                  <a:gd name="connsiteY10" fmla="*/ 237369 h 1259719"/>
                  <a:gd name="connsiteX11" fmla="*/ 148315 w 163002"/>
                  <a:gd name="connsiteY11" fmla="*/ 2419 h 12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002" h="1259719">
                    <a:moveTo>
                      <a:pt x="148315" y="2419"/>
                    </a:moveTo>
                    <a:cubicBezTo>
                      <a:pt x="126090" y="28877"/>
                      <a:pt x="38248" y="282877"/>
                      <a:pt x="21315" y="396119"/>
                    </a:cubicBezTo>
                    <a:cubicBezTo>
                      <a:pt x="4382" y="509361"/>
                      <a:pt x="38248" y="600377"/>
                      <a:pt x="46715" y="681869"/>
                    </a:cubicBezTo>
                    <a:cubicBezTo>
                      <a:pt x="55182" y="763361"/>
                      <a:pt x="71057" y="813102"/>
                      <a:pt x="72115" y="885069"/>
                    </a:cubicBezTo>
                    <a:cubicBezTo>
                      <a:pt x="73173" y="957036"/>
                      <a:pt x="64707" y="1051227"/>
                      <a:pt x="53065" y="1113669"/>
                    </a:cubicBezTo>
                    <a:cubicBezTo>
                      <a:pt x="41423" y="1176111"/>
                      <a:pt x="-11493" y="1259719"/>
                      <a:pt x="2265" y="1259719"/>
                    </a:cubicBezTo>
                    <a:cubicBezTo>
                      <a:pt x="16023" y="1259719"/>
                      <a:pt x="112332" y="1180344"/>
                      <a:pt x="135615" y="1113669"/>
                    </a:cubicBezTo>
                    <a:cubicBezTo>
                      <a:pt x="158898" y="1046994"/>
                      <a:pt x="148315" y="945394"/>
                      <a:pt x="141965" y="859669"/>
                    </a:cubicBezTo>
                    <a:cubicBezTo>
                      <a:pt x="135615" y="773944"/>
                      <a:pt x="109157" y="676577"/>
                      <a:pt x="97515" y="599319"/>
                    </a:cubicBezTo>
                    <a:cubicBezTo>
                      <a:pt x="85873" y="522061"/>
                      <a:pt x="62590" y="456444"/>
                      <a:pt x="72115" y="396119"/>
                    </a:cubicBezTo>
                    <a:cubicBezTo>
                      <a:pt x="81640" y="335794"/>
                      <a:pt x="146198" y="300869"/>
                      <a:pt x="154665" y="237369"/>
                    </a:cubicBezTo>
                    <a:cubicBezTo>
                      <a:pt x="163132" y="173869"/>
                      <a:pt x="170540" y="-24039"/>
                      <a:pt x="148315" y="24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7555911" y="4413331"/>
                <a:ext cx="374878" cy="616190"/>
              </a:xfrm>
              <a:custGeom>
                <a:avLst/>
                <a:gdLst>
                  <a:gd name="connsiteX0" fmla="*/ 16315 w 374878"/>
                  <a:gd name="connsiteY0" fmla="*/ 347860 h 616190"/>
                  <a:gd name="connsiteX1" fmla="*/ 54415 w 374878"/>
                  <a:gd name="connsiteY1" fmla="*/ 214510 h 616190"/>
                  <a:gd name="connsiteX2" fmla="*/ 123471 w 374878"/>
                  <a:gd name="connsiteY2" fmla="*/ 140691 h 616190"/>
                  <a:gd name="connsiteX3" fmla="*/ 144903 w 374878"/>
                  <a:gd name="connsiteY3" fmla="*/ 76397 h 616190"/>
                  <a:gd name="connsiteX4" fmla="*/ 130615 w 374878"/>
                  <a:gd name="connsiteY4" fmla="*/ 197 h 616190"/>
                  <a:gd name="connsiteX5" fmla="*/ 171096 w 374878"/>
                  <a:gd name="connsiteY5" fmla="*/ 100210 h 616190"/>
                  <a:gd name="connsiteX6" fmla="*/ 166334 w 374878"/>
                  <a:gd name="connsiteY6" fmla="*/ 174028 h 616190"/>
                  <a:gd name="connsiteX7" fmla="*/ 230628 w 374878"/>
                  <a:gd name="connsiteY7" fmla="*/ 188316 h 616190"/>
                  <a:gd name="connsiteX8" fmla="*/ 283015 w 374878"/>
                  <a:gd name="connsiteY8" fmla="*/ 128785 h 616190"/>
                  <a:gd name="connsiteX9" fmla="*/ 302065 w 374878"/>
                  <a:gd name="connsiteY9" fmla="*/ 45441 h 616190"/>
                  <a:gd name="connsiteX10" fmla="*/ 316353 w 374878"/>
                  <a:gd name="connsiteY10" fmla="*/ 157360 h 616190"/>
                  <a:gd name="connsiteX11" fmla="*/ 275871 w 374878"/>
                  <a:gd name="connsiteY11" fmla="*/ 235941 h 616190"/>
                  <a:gd name="connsiteX12" fmla="*/ 311590 w 374878"/>
                  <a:gd name="connsiteY12" fmla="*/ 324047 h 616190"/>
                  <a:gd name="connsiteX13" fmla="*/ 347309 w 374878"/>
                  <a:gd name="connsiteY13" fmla="*/ 362147 h 616190"/>
                  <a:gd name="connsiteX14" fmla="*/ 371121 w 374878"/>
                  <a:gd name="connsiteY14" fmla="*/ 476447 h 616190"/>
                  <a:gd name="connsiteX15" fmla="*/ 371121 w 374878"/>
                  <a:gd name="connsiteY15" fmla="*/ 581222 h 616190"/>
                  <a:gd name="connsiteX16" fmla="*/ 335403 w 374878"/>
                  <a:gd name="connsiteY16" fmla="*/ 600272 h 616190"/>
                  <a:gd name="connsiteX17" fmla="*/ 16315 w 374878"/>
                  <a:gd name="connsiteY17" fmla="*/ 347860 h 61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878" h="616190">
                    <a:moveTo>
                      <a:pt x="16315" y="347860"/>
                    </a:moveTo>
                    <a:cubicBezTo>
                      <a:pt x="-30516" y="283566"/>
                      <a:pt x="36556" y="249038"/>
                      <a:pt x="54415" y="214510"/>
                    </a:cubicBezTo>
                    <a:cubicBezTo>
                      <a:pt x="72274" y="179982"/>
                      <a:pt x="108390" y="163710"/>
                      <a:pt x="123471" y="140691"/>
                    </a:cubicBezTo>
                    <a:cubicBezTo>
                      <a:pt x="138552" y="117672"/>
                      <a:pt x="143712" y="99813"/>
                      <a:pt x="144903" y="76397"/>
                    </a:cubicBezTo>
                    <a:cubicBezTo>
                      <a:pt x="146094" y="52981"/>
                      <a:pt x="126250" y="-3772"/>
                      <a:pt x="130615" y="197"/>
                    </a:cubicBezTo>
                    <a:cubicBezTo>
                      <a:pt x="134980" y="4166"/>
                      <a:pt x="165143" y="71238"/>
                      <a:pt x="171096" y="100210"/>
                    </a:cubicBezTo>
                    <a:cubicBezTo>
                      <a:pt x="177049" y="129182"/>
                      <a:pt x="156412" y="159344"/>
                      <a:pt x="166334" y="174028"/>
                    </a:cubicBezTo>
                    <a:cubicBezTo>
                      <a:pt x="176256" y="188712"/>
                      <a:pt x="211181" y="195856"/>
                      <a:pt x="230628" y="188316"/>
                    </a:cubicBezTo>
                    <a:cubicBezTo>
                      <a:pt x="250075" y="180776"/>
                      <a:pt x="271109" y="152597"/>
                      <a:pt x="283015" y="128785"/>
                    </a:cubicBezTo>
                    <a:cubicBezTo>
                      <a:pt x="294921" y="104973"/>
                      <a:pt x="296509" y="40678"/>
                      <a:pt x="302065" y="45441"/>
                    </a:cubicBezTo>
                    <a:cubicBezTo>
                      <a:pt x="307621" y="50203"/>
                      <a:pt x="320719" y="125610"/>
                      <a:pt x="316353" y="157360"/>
                    </a:cubicBezTo>
                    <a:cubicBezTo>
                      <a:pt x="311987" y="189110"/>
                      <a:pt x="276665" y="208160"/>
                      <a:pt x="275871" y="235941"/>
                    </a:cubicBezTo>
                    <a:cubicBezTo>
                      <a:pt x="275077" y="263722"/>
                      <a:pt x="299684" y="303013"/>
                      <a:pt x="311590" y="324047"/>
                    </a:cubicBezTo>
                    <a:cubicBezTo>
                      <a:pt x="323496" y="345081"/>
                      <a:pt x="337387" y="336747"/>
                      <a:pt x="347309" y="362147"/>
                    </a:cubicBezTo>
                    <a:cubicBezTo>
                      <a:pt x="357231" y="387547"/>
                      <a:pt x="367152" y="439935"/>
                      <a:pt x="371121" y="476447"/>
                    </a:cubicBezTo>
                    <a:cubicBezTo>
                      <a:pt x="375090" y="512960"/>
                      <a:pt x="377074" y="560585"/>
                      <a:pt x="371121" y="581222"/>
                    </a:cubicBezTo>
                    <a:cubicBezTo>
                      <a:pt x="365168" y="601860"/>
                      <a:pt x="394537" y="636784"/>
                      <a:pt x="335403" y="600272"/>
                    </a:cubicBezTo>
                    <a:cubicBezTo>
                      <a:pt x="276269" y="563760"/>
                      <a:pt x="63146" y="412154"/>
                      <a:pt x="16315" y="3478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8" name="Rectangle 207"/>
          <p:cNvSpPr/>
          <p:nvPr/>
        </p:nvSpPr>
        <p:spPr>
          <a:xfrm>
            <a:off x="2882105" y="2841453"/>
            <a:ext cx="17251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 smtClean="0"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  <a:endParaRPr lang="en-US" sz="2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9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101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</vt:lpstr>
      <vt:lpstr>Helvetica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National Institute of Informatics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ISWC2016 Artworks</dc:subject>
  <dc:creator>Rathachai Chawuthai</dc:creator>
  <cp:keywords/>
  <dc:description/>
  <cp:lastModifiedBy>Rathachai Chawuthai</cp:lastModifiedBy>
  <cp:revision>20</cp:revision>
  <dcterms:created xsi:type="dcterms:W3CDTF">2016-01-02T23:56:55Z</dcterms:created>
  <dcterms:modified xsi:type="dcterms:W3CDTF">2016-08-30T09:33:25Z</dcterms:modified>
  <cp:category/>
</cp:coreProperties>
</file>