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4" r:id="rId4"/>
    <p:sldId id="259" r:id="rId5"/>
    <p:sldId id="262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2" autoAdjust="0"/>
    <p:restoredTop sz="94660"/>
  </p:normalViewPr>
  <p:slideViewPr>
    <p:cSldViewPr snapToGrid="0">
      <p:cViewPr>
        <p:scale>
          <a:sx n="100" d="100"/>
          <a:sy n="100" d="100"/>
        </p:scale>
        <p:origin x="1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1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8821-6449-4997-B4B2-7E8BEF7575EC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363CE-E0A8-4B43-BE40-1A5C7831A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1" y="5130800"/>
            <a:ext cx="3797300" cy="53395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b="0" spc="600" dirty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b="0" baseline="30000" dirty="0" smtClean="0"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b="0" dirty="0" smtClean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  <a:endParaRPr lang="en-US" b="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11" name="Freeform 10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85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75297" y="3779188"/>
            <a:ext cx="3867208" cy="907871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b="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001" y="5130800"/>
            <a:ext cx="3797300" cy="53395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solidFill>
                  <a:prstClr val="black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defRPr>
            </a:lvl1pPr>
          </a:lstStyle>
          <a:p>
            <a:r>
              <a:rPr lang="en-US" b="0" spc="6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5258" y="3767168"/>
            <a:ext cx="2631044" cy="1782912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b="0" baseline="3000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b="0" dirty="0" smtClean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  <a:endParaRPr lang="en-US" b="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18312" y="1130677"/>
            <a:ext cx="7585459" cy="2221754"/>
            <a:chOff x="818312" y="1130677"/>
            <a:chExt cx="7585459" cy="222175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18312" y="1130677"/>
              <a:ext cx="7585459" cy="2219003"/>
            </a:xfrm>
            <a:custGeom>
              <a:avLst/>
              <a:gdLst>
                <a:gd name="connsiteX0" fmla="*/ 2804100 w 8190698"/>
                <a:gd name="connsiteY0" fmla="*/ 1459946 h 2396055"/>
                <a:gd name="connsiteX1" fmla="*/ 2821239 w 8190698"/>
                <a:gd name="connsiteY1" fmla="*/ 1319285 h 2396055"/>
                <a:gd name="connsiteX2" fmla="*/ 2758233 w 8190698"/>
                <a:gd name="connsiteY2" fmla="*/ 1420555 h 2396055"/>
                <a:gd name="connsiteX3" fmla="*/ 6540045 w 8190698"/>
                <a:gd name="connsiteY3" fmla="*/ 2169127 h 2396055"/>
                <a:gd name="connsiteX4" fmla="*/ 5440007 w 8190698"/>
                <a:gd name="connsiteY4" fmla="*/ 2169127 h 2396055"/>
                <a:gd name="connsiteX5" fmla="*/ 5149350 w 8190698"/>
                <a:gd name="connsiteY5" fmla="*/ 1711910 h 2396055"/>
                <a:gd name="connsiteX6" fmla="*/ 6075073 w 8190698"/>
                <a:gd name="connsiteY6" fmla="*/ 1711910 h 2396055"/>
                <a:gd name="connsiteX7" fmla="*/ 5090242 w 8190698"/>
                <a:gd name="connsiteY7" fmla="*/ 666347 h 2396055"/>
                <a:gd name="connsiteX8" fmla="*/ 5169916 w 8190698"/>
                <a:gd name="connsiteY8" fmla="*/ 551648 h 2396055"/>
                <a:gd name="connsiteX9" fmla="*/ 5393572 w 8190698"/>
                <a:gd name="connsiteY9" fmla="*/ 209855 h 2396055"/>
                <a:gd name="connsiteX10" fmla="*/ 6508315 w 8190698"/>
                <a:gd name="connsiteY10" fmla="*/ 209855 h 2396055"/>
                <a:gd name="connsiteX11" fmla="*/ 6802859 w 8190698"/>
                <a:gd name="connsiteY11" fmla="*/ 667071 h 2396055"/>
                <a:gd name="connsiteX12" fmla="*/ 5818398 w 8190698"/>
                <a:gd name="connsiteY12" fmla="*/ 667071 h 2396055"/>
                <a:gd name="connsiteX13" fmla="*/ 6797830 w 8190698"/>
                <a:gd name="connsiteY13" fmla="*/ 1709083 h 2396055"/>
                <a:gd name="connsiteX14" fmla="*/ 6795949 w 8190698"/>
                <a:gd name="connsiteY14" fmla="*/ 1711910 h 2396055"/>
                <a:gd name="connsiteX15" fmla="*/ 417878 w 8190698"/>
                <a:gd name="connsiteY15" fmla="*/ 2204889 h 2396055"/>
                <a:gd name="connsiteX16" fmla="*/ 637 w 8190698"/>
                <a:gd name="connsiteY16" fmla="*/ 1744630 h 2396055"/>
                <a:gd name="connsiteX17" fmla="*/ 1798 w 8190698"/>
                <a:gd name="connsiteY17" fmla="*/ 1743687 h 2396055"/>
                <a:gd name="connsiteX18" fmla="*/ 636 w 8190698"/>
                <a:gd name="connsiteY18" fmla="*/ 1742401 h 2396055"/>
                <a:gd name="connsiteX19" fmla="*/ 2182 w 8190698"/>
                <a:gd name="connsiteY19" fmla="*/ 1742403 h 2396055"/>
                <a:gd name="connsiteX20" fmla="*/ 0 w 8190698"/>
                <a:gd name="connsiteY20" fmla="*/ 1740269 h 2396055"/>
                <a:gd name="connsiteX21" fmla="*/ 191857 w 8190698"/>
                <a:gd name="connsiteY21" fmla="*/ 1589335 h 2396055"/>
                <a:gd name="connsiteX22" fmla="*/ 285889 w 8190698"/>
                <a:gd name="connsiteY22" fmla="*/ 1512970 h 2396055"/>
                <a:gd name="connsiteX23" fmla="*/ 490395 w 8190698"/>
                <a:gd name="connsiteY23" fmla="*/ 1738563 h 2396055"/>
                <a:gd name="connsiteX24" fmla="*/ 1246156 w 8190698"/>
                <a:gd name="connsiteY24" fmla="*/ 1738563 h 2396055"/>
                <a:gd name="connsiteX25" fmla="*/ 1246156 w 8190698"/>
                <a:gd name="connsiteY25" fmla="*/ 693595 h 2396055"/>
                <a:gd name="connsiteX26" fmla="*/ 504170 w 8190698"/>
                <a:gd name="connsiteY26" fmla="*/ 693595 h 2396055"/>
                <a:gd name="connsiteX27" fmla="*/ 290809 w 8190698"/>
                <a:gd name="connsiteY27" fmla="*/ 928742 h 2396055"/>
                <a:gd name="connsiteX28" fmla="*/ 5668 w 8190698"/>
                <a:gd name="connsiteY28" fmla="*/ 696959 h 2396055"/>
                <a:gd name="connsiteX29" fmla="*/ 6957 w 8190698"/>
                <a:gd name="connsiteY29" fmla="*/ 695538 h 2396055"/>
                <a:gd name="connsiteX30" fmla="*/ 3536 w 8190698"/>
                <a:gd name="connsiteY30" fmla="*/ 694794 h 2396055"/>
                <a:gd name="connsiteX31" fmla="*/ 23648 w 8190698"/>
                <a:gd name="connsiteY31" fmla="*/ 677145 h 2396055"/>
                <a:gd name="connsiteX32" fmla="*/ 48042 w 8190698"/>
                <a:gd name="connsiteY32" fmla="*/ 650262 h 2396055"/>
                <a:gd name="connsiteX33" fmla="*/ 426148 w 8190698"/>
                <a:gd name="connsiteY33" fmla="*/ 231672 h 2396055"/>
                <a:gd name="connsiteX34" fmla="*/ 1260046 w 8190698"/>
                <a:gd name="connsiteY34" fmla="*/ 231672 h 2396055"/>
                <a:gd name="connsiteX35" fmla="*/ 1729179 w 8190698"/>
                <a:gd name="connsiteY35" fmla="*/ 693247 h 2396055"/>
                <a:gd name="connsiteX36" fmla="*/ 1726287 w 8190698"/>
                <a:gd name="connsiteY36" fmla="*/ 693249 h 2396055"/>
                <a:gd name="connsiteX37" fmla="*/ 1730510 w 8190698"/>
                <a:gd name="connsiteY37" fmla="*/ 696179 h 2396055"/>
                <a:gd name="connsiteX38" fmla="*/ 1726377 w 8190698"/>
                <a:gd name="connsiteY38" fmla="*/ 696973 h 2396055"/>
                <a:gd name="connsiteX39" fmla="*/ 1729179 w 8190698"/>
                <a:gd name="connsiteY39" fmla="*/ 699535 h 2396055"/>
                <a:gd name="connsiteX40" fmla="*/ 1729180 w 8190698"/>
                <a:gd name="connsiteY40" fmla="*/ 1732511 h 2396055"/>
                <a:gd name="connsiteX41" fmla="*/ 1727946 w 8190698"/>
                <a:gd name="connsiteY41" fmla="*/ 1733699 h 2396055"/>
                <a:gd name="connsiteX42" fmla="*/ 1729600 w 8190698"/>
                <a:gd name="connsiteY42" fmla="*/ 1735881 h 2396055"/>
                <a:gd name="connsiteX43" fmla="*/ 1667422 w 8190698"/>
                <a:gd name="connsiteY43" fmla="*/ 1794728 h 2396055"/>
                <a:gd name="connsiteX44" fmla="*/ 1251472 w 8190698"/>
                <a:gd name="connsiteY44" fmla="*/ 2203978 h 2396055"/>
                <a:gd name="connsiteX45" fmla="*/ 418999 w 8190698"/>
                <a:gd name="connsiteY45" fmla="*/ 2203979 h 2396055"/>
                <a:gd name="connsiteX46" fmla="*/ 8019439 w 8190698"/>
                <a:gd name="connsiteY46" fmla="*/ 2234223 h 2396055"/>
                <a:gd name="connsiteX47" fmla="*/ 7577397 w 8190698"/>
                <a:gd name="connsiteY47" fmla="*/ 2048580 h 2396055"/>
                <a:gd name="connsiteX48" fmla="*/ 7417667 w 8190698"/>
                <a:gd name="connsiteY48" fmla="*/ 1984284 h 2396055"/>
                <a:gd name="connsiteX49" fmla="*/ 7417668 w 8190698"/>
                <a:gd name="connsiteY49" fmla="*/ 1981499 h 2396055"/>
                <a:gd name="connsiteX50" fmla="*/ 7417667 w 8190698"/>
                <a:gd name="connsiteY50" fmla="*/ 1981499 h 2396055"/>
                <a:gd name="connsiteX51" fmla="*/ 7417668 w 8190698"/>
                <a:gd name="connsiteY51" fmla="*/ 1981494 h 2396055"/>
                <a:gd name="connsiteX52" fmla="*/ 7417667 w 8190698"/>
                <a:gd name="connsiteY52" fmla="*/ 1101289 h 2396055"/>
                <a:gd name="connsiteX53" fmla="*/ 7417668 w 8190698"/>
                <a:gd name="connsiteY53" fmla="*/ 717764 h 2396055"/>
                <a:gd name="connsiteX54" fmla="*/ 7239704 w 8190698"/>
                <a:gd name="connsiteY54" fmla="*/ 643026 h 2396055"/>
                <a:gd name="connsiteX55" fmla="*/ 7417667 w 8190698"/>
                <a:gd name="connsiteY55" fmla="*/ 262474 h 2396055"/>
                <a:gd name="connsiteX56" fmla="*/ 8022491 w 8190698"/>
                <a:gd name="connsiteY56" fmla="*/ 505937 h 2396055"/>
                <a:gd name="connsiteX57" fmla="*/ 8022489 w 8190698"/>
                <a:gd name="connsiteY57" fmla="*/ 1798255 h 2396055"/>
                <a:gd name="connsiteX58" fmla="*/ 8190698 w 8190698"/>
                <a:gd name="connsiteY58" fmla="*/ 1868897 h 2396055"/>
                <a:gd name="connsiteX59" fmla="*/ 8022489 w 8190698"/>
                <a:gd name="connsiteY59" fmla="*/ 2227717 h 2396055"/>
                <a:gd name="connsiteX60" fmla="*/ 8022491 w 8190698"/>
                <a:gd name="connsiteY60" fmla="*/ 2227747 h 2396055"/>
                <a:gd name="connsiteX61" fmla="*/ 8022477 w 8190698"/>
                <a:gd name="connsiteY61" fmla="*/ 2227741 h 2396055"/>
                <a:gd name="connsiteX62" fmla="*/ 2141119 w 8190698"/>
                <a:gd name="connsiteY62" fmla="*/ 2396055 h 2396055"/>
                <a:gd name="connsiteX63" fmla="*/ 2494411 w 8190698"/>
                <a:gd name="connsiteY63" fmla="*/ 565991 h 2396055"/>
                <a:gd name="connsiteX64" fmla="*/ 2685600 w 8190698"/>
                <a:gd name="connsiteY64" fmla="*/ 388485 h 2396055"/>
                <a:gd name="connsiteX65" fmla="*/ 2685395 w 8190698"/>
                <a:gd name="connsiteY65" fmla="*/ 383563 h 2396055"/>
                <a:gd name="connsiteX66" fmla="*/ 2913329 w 8190698"/>
                <a:gd name="connsiteY66" fmla="*/ 172724 h 2396055"/>
                <a:gd name="connsiteX67" fmla="*/ 2965899 w 8190698"/>
                <a:gd name="connsiteY67" fmla="*/ 120706 h 2396055"/>
                <a:gd name="connsiteX68" fmla="*/ 2970723 w 8190698"/>
                <a:gd name="connsiteY68" fmla="*/ 125115 h 2396055"/>
                <a:gd name="connsiteX69" fmla="*/ 2974720 w 8190698"/>
                <a:gd name="connsiteY69" fmla="*/ 126681 h 2396055"/>
                <a:gd name="connsiteX70" fmla="*/ 3352493 w 8190698"/>
                <a:gd name="connsiteY70" fmla="*/ 243482 h 2396055"/>
                <a:gd name="connsiteX71" fmla="*/ 3355471 w 8190698"/>
                <a:gd name="connsiteY71" fmla="*/ 244370 h 2396055"/>
                <a:gd name="connsiteX72" fmla="*/ 3355461 w 8190698"/>
                <a:gd name="connsiteY72" fmla="*/ 244399 h 2396055"/>
                <a:gd name="connsiteX73" fmla="*/ 3361681 w 8190698"/>
                <a:gd name="connsiteY73" fmla="*/ 246322 h 2396055"/>
                <a:gd name="connsiteX74" fmla="*/ 3435054 w 8190698"/>
                <a:gd name="connsiteY74" fmla="*/ 36460 h 2396055"/>
                <a:gd name="connsiteX75" fmla="*/ 3442131 w 8190698"/>
                <a:gd name="connsiteY75" fmla="*/ 0 h 2396055"/>
                <a:gd name="connsiteX76" fmla="*/ 3444454 w 8190698"/>
                <a:gd name="connsiteY76" fmla="*/ 1807 h 2396055"/>
                <a:gd name="connsiteX77" fmla="*/ 3444521 w 8190698"/>
                <a:gd name="connsiteY77" fmla="*/ 1449 h 2396055"/>
                <a:gd name="connsiteX78" fmla="*/ 3680446 w 8190698"/>
                <a:gd name="connsiteY78" fmla="*/ 179509 h 2396055"/>
                <a:gd name="connsiteX79" fmla="*/ 3681812 w 8190698"/>
                <a:gd name="connsiteY79" fmla="*/ 179722 h 2396055"/>
                <a:gd name="connsiteX80" fmla="*/ 3688001 w 8190698"/>
                <a:gd name="connsiteY80" fmla="*/ 173451 h 2396055"/>
                <a:gd name="connsiteX81" fmla="*/ 3700185 w 8190698"/>
                <a:gd name="connsiteY81" fmla="*/ 182591 h 2396055"/>
                <a:gd name="connsiteX82" fmla="*/ 4152297 w 8190698"/>
                <a:gd name="connsiteY82" fmla="*/ 253189 h 2396055"/>
                <a:gd name="connsiteX83" fmla="*/ 4392760 w 8190698"/>
                <a:gd name="connsiteY83" fmla="*/ 702141 h 2396055"/>
                <a:gd name="connsiteX84" fmla="*/ 4406263 w 8190698"/>
                <a:gd name="connsiteY84" fmla="*/ 712271 h 2396055"/>
                <a:gd name="connsiteX85" fmla="*/ 4393529 w 8190698"/>
                <a:gd name="connsiteY85" fmla="*/ 703578 h 2396055"/>
                <a:gd name="connsiteX86" fmla="*/ 4398946 w 8190698"/>
                <a:gd name="connsiteY86" fmla="*/ 713689 h 2396055"/>
                <a:gd name="connsiteX87" fmla="*/ 4622737 w 8190698"/>
                <a:gd name="connsiteY87" fmla="*/ 2342813 h 2396055"/>
                <a:gd name="connsiteX88" fmla="*/ 4628706 w 8190698"/>
                <a:gd name="connsiteY88" fmla="*/ 2355755 h 2396055"/>
                <a:gd name="connsiteX89" fmla="*/ 4623497 w 8190698"/>
                <a:gd name="connsiteY89" fmla="*/ 2348344 h 2396055"/>
                <a:gd name="connsiteX90" fmla="*/ 4624147 w 8190698"/>
                <a:gd name="connsiteY90" fmla="*/ 2353074 h 2396055"/>
                <a:gd name="connsiteX91" fmla="*/ 4287116 w 8190698"/>
                <a:gd name="connsiteY91" fmla="*/ 1869839 h 2396055"/>
                <a:gd name="connsiteX92" fmla="*/ 3761141 w 8190698"/>
                <a:gd name="connsiteY92" fmla="*/ 1121640 h 2396055"/>
                <a:gd name="connsiteX93" fmla="*/ 3473248 w 8190698"/>
                <a:gd name="connsiteY93" fmla="*/ 2079348 h 2396055"/>
                <a:gd name="connsiteX94" fmla="*/ 3472674 w 8190698"/>
                <a:gd name="connsiteY94" fmla="*/ 2071059 h 2396055"/>
                <a:gd name="connsiteX95" fmla="*/ 3231870 w 8190698"/>
                <a:gd name="connsiteY95" fmla="*/ 1213074 h 2396055"/>
                <a:gd name="connsiteX96" fmla="*/ 2934686 w 8190698"/>
                <a:gd name="connsiteY96" fmla="*/ 1696093 h 2396055"/>
                <a:gd name="connsiteX97" fmla="*/ 2932357 w 8190698"/>
                <a:gd name="connsiteY97" fmla="*/ 1696973 h 2396055"/>
                <a:gd name="connsiteX98" fmla="*/ 2932118 w 8190698"/>
                <a:gd name="connsiteY98" fmla="*/ 1697565 h 2396055"/>
                <a:gd name="connsiteX99" fmla="*/ 2930501 w 8190698"/>
                <a:gd name="connsiteY99" fmla="*/ 1697675 h 2396055"/>
                <a:gd name="connsiteX100" fmla="*/ 2845352 w 8190698"/>
                <a:gd name="connsiteY100" fmla="*/ 1729862 h 2396055"/>
                <a:gd name="connsiteX101" fmla="*/ 2845089 w 8190698"/>
                <a:gd name="connsiteY101" fmla="*/ 1730145 h 2396055"/>
                <a:gd name="connsiteX102" fmla="*/ 2844634 w 8190698"/>
                <a:gd name="connsiteY102" fmla="*/ 1731425 h 2396055"/>
                <a:gd name="connsiteX103" fmla="*/ 2844684 w 8190698"/>
                <a:gd name="connsiteY103" fmla="*/ 1730582 h 2396055"/>
                <a:gd name="connsiteX104" fmla="*/ 2843965 w 8190698"/>
                <a:gd name="connsiteY104" fmla="*/ 1731360 h 2396055"/>
                <a:gd name="connsiteX105" fmla="*/ 2843509 w 8190698"/>
                <a:gd name="connsiteY105" fmla="*/ 1730558 h 2396055"/>
                <a:gd name="connsiteX106" fmla="*/ 2842639 w 8190698"/>
                <a:gd name="connsiteY106" fmla="*/ 1730887 h 2396055"/>
                <a:gd name="connsiteX107" fmla="*/ 2843041 w 8190698"/>
                <a:gd name="connsiteY107" fmla="*/ 1729734 h 2396055"/>
                <a:gd name="connsiteX108" fmla="*/ 2828790 w 8190698"/>
                <a:gd name="connsiteY108" fmla="*/ 1704620 h 2396055"/>
                <a:gd name="connsiteX109" fmla="*/ 2781119 w 8190698"/>
                <a:gd name="connsiteY109" fmla="*/ 1707876 h 2396055"/>
                <a:gd name="connsiteX110" fmla="*/ 2763699 w 8190698"/>
                <a:gd name="connsiteY110" fmla="*/ 1709396 h 2396055"/>
                <a:gd name="connsiteX111" fmla="*/ 2689966 w 8190698"/>
                <a:gd name="connsiteY111" fmla="*/ 1523149 h 239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8190698" h="2396055">
                  <a:moveTo>
                    <a:pt x="2804100" y="1459946"/>
                  </a:moveTo>
                  <a:lnTo>
                    <a:pt x="2821239" y="1319285"/>
                  </a:lnTo>
                  <a:lnTo>
                    <a:pt x="2758233" y="1420555"/>
                  </a:lnTo>
                  <a:close/>
                  <a:moveTo>
                    <a:pt x="6540045" y="2169127"/>
                  </a:moveTo>
                  <a:lnTo>
                    <a:pt x="5440007" y="2169127"/>
                  </a:lnTo>
                  <a:lnTo>
                    <a:pt x="5149350" y="1711910"/>
                  </a:lnTo>
                  <a:lnTo>
                    <a:pt x="6075073" y="1711910"/>
                  </a:lnTo>
                  <a:lnTo>
                    <a:pt x="5090242" y="666347"/>
                  </a:lnTo>
                  <a:lnTo>
                    <a:pt x="5169916" y="551648"/>
                  </a:lnTo>
                  <a:lnTo>
                    <a:pt x="5393572" y="209855"/>
                  </a:lnTo>
                  <a:lnTo>
                    <a:pt x="6508315" y="209855"/>
                  </a:lnTo>
                  <a:lnTo>
                    <a:pt x="6802859" y="667071"/>
                  </a:lnTo>
                  <a:lnTo>
                    <a:pt x="5818398" y="667071"/>
                  </a:lnTo>
                  <a:lnTo>
                    <a:pt x="6797830" y="1709083"/>
                  </a:lnTo>
                  <a:lnTo>
                    <a:pt x="6795949" y="1711910"/>
                  </a:lnTo>
                  <a:close/>
                  <a:moveTo>
                    <a:pt x="417878" y="2204889"/>
                  </a:moveTo>
                  <a:lnTo>
                    <a:pt x="637" y="1744630"/>
                  </a:lnTo>
                  <a:lnTo>
                    <a:pt x="1798" y="1743687"/>
                  </a:lnTo>
                  <a:lnTo>
                    <a:pt x="636" y="1742401"/>
                  </a:lnTo>
                  <a:lnTo>
                    <a:pt x="2182" y="1742403"/>
                  </a:lnTo>
                  <a:lnTo>
                    <a:pt x="0" y="1740269"/>
                  </a:lnTo>
                  <a:lnTo>
                    <a:pt x="191857" y="1589335"/>
                  </a:lnTo>
                  <a:lnTo>
                    <a:pt x="285889" y="1512970"/>
                  </a:lnTo>
                  <a:lnTo>
                    <a:pt x="490395" y="1738563"/>
                  </a:lnTo>
                  <a:lnTo>
                    <a:pt x="1246156" y="1738563"/>
                  </a:lnTo>
                  <a:lnTo>
                    <a:pt x="1246156" y="693595"/>
                  </a:lnTo>
                  <a:lnTo>
                    <a:pt x="504170" y="693595"/>
                  </a:lnTo>
                  <a:lnTo>
                    <a:pt x="290809" y="928742"/>
                  </a:lnTo>
                  <a:lnTo>
                    <a:pt x="5668" y="696959"/>
                  </a:lnTo>
                  <a:lnTo>
                    <a:pt x="6957" y="695538"/>
                  </a:lnTo>
                  <a:lnTo>
                    <a:pt x="3536" y="694794"/>
                  </a:lnTo>
                  <a:lnTo>
                    <a:pt x="23648" y="677145"/>
                  </a:lnTo>
                  <a:lnTo>
                    <a:pt x="48042" y="650262"/>
                  </a:lnTo>
                  <a:lnTo>
                    <a:pt x="426148" y="231672"/>
                  </a:lnTo>
                  <a:lnTo>
                    <a:pt x="1260046" y="231672"/>
                  </a:lnTo>
                  <a:lnTo>
                    <a:pt x="1729179" y="693247"/>
                  </a:lnTo>
                  <a:lnTo>
                    <a:pt x="1726287" y="693249"/>
                  </a:lnTo>
                  <a:lnTo>
                    <a:pt x="1730510" y="696179"/>
                  </a:lnTo>
                  <a:lnTo>
                    <a:pt x="1726377" y="696973"/>
                  </a:lnTo>
                  <a:lnTo>
                    <a:pt x="1729179" y="699535"/>
                  </a:lnTo>
                  <a:cubicBezTo>
                    <a:pt x="1729179" y="1043860"/>
                    <a:pt x="1729180" y="1388186"/>
                    <a:pt x="1729180" y="1732511"/>
                  </a:cubicBezTo>
                  <a:lnTo>
                    <a:pt x="1727946" y="1733699"/>
                  </a:lnTo>
                  <a:lnTo>
                    <a:pt x="1729600" y="1735881"/>
                  </a:lnTo>
                  <a:lnTo>
                    <a:pt x="1667422" y="1794728"/>
                  </a:lnTo>
                  <a:lnTo>
                    <a:pt x="1251472" y="2203978"/>
                  </a:lnTo>
                  <a:lnTo>
                    <a:pt x="418999" y="2203979"/>
                  </a:lnTo>
                  <a:close/>
                  <a:moveTo>
                    <a:pt x="8019439" y="2234223"/>
                  </a:moveTo>
                  <a:lnTo>
                    <a:pt x="7577397" y="2048580"/>
                  </a:lnTo>
                  <a:lnTo>
                    <a:pt x="7417667" y="1984284"/>
                  </a:lnTo>
                  <a:cubicBezTo>
                    <a:pt x="7417667" y="1983355"/>
                    <a:pt x="7417668" y="1982427"/>
                    <a:pt x="7417668" y="1981499"/>
                  </a:cubicBezTo>
                  <a:lnTo>
                    <a:pt x="7417667" y="1981499"/>
                  </a:lnTo>
                  <a:cubicBezTo>
                    <a:pt x="7417667" y="1981497"/>
                    <a:pt x="7417668" y="1981496"/>
                    <a:pt x="7417668" y="1981494"/>
                  </a:cubicBezTo>
                  <a:cubicBezTo>
                    <a:pt x="7417668" y="1688092"/>
                    <a:pt x="7417667" y="1394691"/>
                    <a:pt x="7417667" y="1101289"/>
                  </a:cubicBezTo>
                  <a:cubicBezTo>
                    <a:pt x="7417667" y="973447"/>
                    <a:pt x="7417668" y="845605"/>
                    <a:pt x="7417668" y="717764"/>
                  </a:cubicBezTo>
                  <a:lnTo>
                    <a:pt x="7239704" y="643026"/>
                  </a:lnTo>
                  <a:lnTo>
                    <a:pt x="7417667" y="262474"/>
                  </a:lnTo>
                  <a:lnTo>
                    <a:pt x="8022491" y="505937"/>
                  </a:lnTo>
                  <a:cubicBezTo>
                    <a:pt x="8022491" y="936709"/>
                    <a:pt x="8022489" y="1367483"/>
                    <a:pt x="8022489" y="1798255"/>
                  </a:cubicBezTo>
                  <a:lnTo>
                    <a:pt x="8190698" y="1868897"/>
                  </a:lnTo>
                  <a:lnTo>
                    <a:pt x="8022489" y="2227717"/>
                  </a:lnTo>
                  <a:cubicBezTo>
                    <a:pt x="8022489" y="2227726"/>
                    <a:pt x="8022491" y="2227737"/>
                    <a:pt x="8022491" y="2227747"/>
                  </a:cubicBezTo>
                  <a:cubicBezTo>
                    <a:pt x="8022486" y="2227746"/>
                    <a:pt x="8022482" y="2227743"/>
                    <a:pt x="8022477" y="2227741"/>
                  </a:cubicBezTo>
                  <a:close/>
                  <a:moveTo>
                    <a:pt x="2141119" y="2396055"/>
                  </a:moveTo>
                  <a:lnTo>
                    <a:pt x="2494411" y="565991"/>
                  </a:lnTo>
                  <a:lnTo>
                    <a:pt x="2685600" y="388485"/>
                  </a:lnTo>
                  <a:cubicBezTo>
                    <a:pt x="2685531" y="386844"/>
                    <a:pt x="2685464" y="385204"/>
                    <a:pt x="2685395" y="383563"/>
                  </a:cubicBezTo>
                  <a:lnTo>
                    <a:pt x="2913329" y="172724"/>
                  </a:lnTo>
                  <a:lnTo>
                    <a:pt x="2965899" y="120706"/>
                  </a:lnTo>
                  <a:lnTo>
                    <a:pt x="2970723" y="125115"/>
                  </a:lnTo>
                  <a:lnTo>
                    <a:pt x="2974720" y="126681"/>
                  </a:lnTo>
                  <a:lnTo>
                    <a:pt x="3352493" y="243482"/>
                  </a:lnTo>
                  <a:lnTo>
                    <a:pt x="3355471" y="244370"/>
                  </a:lnTo>
                  <a:cubicBezTo>
                    <a:pt x="3355468" y="244379"/>
                    <a:pt x="3355463" y="244389"/>
                    <a:pt x="3355461" y="244399"/>
                  </a:cubicBezTo>
                  <a:lnTo>
                    <a:pt x="3361681" y="246322"/>
                  </a:lnTo>
                  <a:lnTo>
                    <a:pt x="3435054" y="36460"/>
                  </a:lnTo>
                  <a:lnTo>
                    <a:pt x="3442131" y="0"/>
                  </a:lnTo>
                  <a:lnTo>
                    <a:pt x="3444454" y="1807"/>
                  </a:lnTo>
                  <a:cubicBezTo>
                    <a:pt x="3444476" y="1688"/>
                    <a:pt x="3444499" y="1568"/>
                    <a:pt x="3444521" y="1449"/>
                  </a:cubicBezTo>
                  <a:lnTo>
                    <a:pt x="3680446" y="179509"/>
                  </a:lnTo>
                  <a:lnTo>
                    <a:pt x="3681812" y="179722"/>
                  </a:lnTo>
                  <a:lnTo>
                    <a:pt x="3688001" y="173451"/>
                  </a:lnTo>
                  <a:lnTo>
                    <a:pt x="3700185" y="182591"/>
                  </a:lnTo>
                  <a:lnTo>
                    <a:pt x="4152297" y="253189"/>
                  </a:lnTo>
                  <a:lnTo>
                    <a:pt x="4392760" y="702141"/>
                  </a:lnTo>
                  <a:lnTo>
                    <a:pt x="4406263" y="712271"/>
                  </a:lnTo>
                  <a:lnTo>
                    <a:pt x="4393529" y="703578"/>
                  </a:lnTo>
                  <a:lnTo>
                    <a:pt x="4398946" y="713689"/>
                  </a:lnTo>
                  <a:lnTo>
                    <a:pt x="4622737" y="2342813"/>
                  </a:lnTo>
                  <a:lnTo>
                    <a:pt x="4628706" y="2355755"/>
                  </a:lnTo>
                  <a:lnTo>
                    <a:pt x="4623497" y="2348344"/>
                  </a:lnTo>
                  <a:lnTo>
                    <a:pt x="4624147" y="2353074"/>
                  </a:lnTo>
                  <a:lnTo>
                    <a:pt x="4287116" y="1869839"/>
                  </a:lnTo>
                  <a:lnTo>
                    <a:pt x="3761141" y="1121640"/>
                  </a:lnTo>
                  <a:lnTo>
                    <a:pt x="3473248" y="2079348"/>
                  </a:lnTo>
                  <a:lnTo>
                    <a:pt x="3472674" y="2071059"/>
                  </a:lnTo>
                  <a:lnTo>
                    <a:pt x="3231870" y="1213074"/>
                  </a:lnTo>
                  <a:lnTo>
                    <a:pt x="2934686" y="1696093"/>
                  </a:lnTo>
                  <a:lnTo>
                    <a:pt x="2932357" y="1696973"/>
                  </a:lnTo>
                  <a:lnTo>
                    <a:pt x="2932118" y="1697565"/>
                  </a:lnTo>
                  <a:lnTo>
                    <a:pt x="2930501" y="1697675"/>
                  </a:lnTo>
                  <a:lnTo>
                    <a:pt x="2845352" y="1729862"/>
                  </a:lnTo>
                  <a:lnTo>
                    <a:pt x="2845089" y="1730145"/>
                  </a:lnTo>
                  <a:cubicBezTo>
                    <a:pt x="2844937" y="1730571"/>
                    <a:pt x="2844786" y="1730999"/>
                    <a:pt x="2844634" y="1731425"/>
                  </a:cubicBezTo>
                  <a:cubicBezTo>
                    <a:pt x="2844650" y="1731144"/>
                    <a:pt x="2844668" y="1730863"/>
                    <a:pt x="2844684" y="1730582"/>
                  </a:cubicBezTo>
                  <a:lnTo>
                    <a:pt x="2843965" y="1731360"/>
                  </a:lnTo>
                  <a:lnTo>
                    <a:pt x="2843509" y="1730558"/>
                  </a:lnTo>
                  <a:lnTo>
                    <a:pt x="2842639" y="1730887"/>
                  </a:lnTo>
                  <a:lnTo>
                    <a:pt x="2843041" y="1729734"/>
                  </a:lnTo>
                  <a:lnTo>
                    <a:pt x="2828790" y="1704620"/>
                  </a:lnTo>
                  <a:lnTo>
                    <a:pt x="2781119" y="1707876"/>
                  </a:lnTo>
                  <a:lnTo>
                    <a:pt x="2763699" y="1709396"/>
                  </a:lnTo>
                  <a:lnTo>
                    <a:pt x="2689966" y="1523149"/>
                  </a:lnTo>
                  <a:close/>
                </a:path>
              </a:pathLst>
            </a:custGeom>
          </p:spPr>
        </p:pic>
        <p:sp>
          <p:nvSpPr>
            <p:cNvPr id="41" name="Freeform 40"/>
            <p:cNvSpPr/>
            <p:nvPr/>
          </p:nvSpPr>
          <p:spPr>
            <a:xfrm>
              <a:off x="1533112" y="2757790"/>
              <a:ext cx="164347" cy="353930"/>
            </a:xfrm>
            <a:custGeom>
              <a:avLst/>
              <a:gdLst>
                <a:gd name="connsiteX0" fmla="*/ 119937 w 119937"/>
                <a:gd name="connsiteY0" fmla="*/ 0 h 274383"/>
                <a:gd name="connsiteX1" fmla="*/ 4097 w 119937"/>
                <a:gd name="connsiteY1" fmla="*/ 262342 h 274383"/>
                <a:gd name="connsiteX2" fmla="*/ 0 w 119937"/>
                <a:gd name="connsiteY2" fmla="*/ 274383 h 274383"/>
                <a:gd name="connsiteX3" fmla="*/ 0 w 119937"/>
                <a:gd name="connsiteY3" fmla="*/ 19875 h 274383"/>
                <a:gd name="connsiteX4" fmla="*/ 119937 w 119937"/>
                <a:gd name="connsiteY4" fmla="*/ 0 h 274383"/>
                <a:gd name="connsiteX0" fmla="*/ 119937 w 119937"/>
                <a:gd name="connsiteY0" fmla="*/ 0 h 274383"/>
                <a:gd name="connsiteX1" fmla="*/ 0 w 119937"/>
                <a:gd name="connsiteY1" fmla="*/ 274383 h 274383"/>
                <a:gd name="connsiteX2" fmla="*/ 0 w 119937"/>
                <a:gd name="connsiteY2" fmla="*/ 19875 h 274383"/>
                <a:gd name="connsiteX3" fmla="*/ 119937 w 119937"/>
                <a:gd name="connsiteY3" fmla="*/ 0 h 274383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9937 w 119937"/>
                <a:gd name="connsiteY0" fmla="*/ 0 h 278100"/>
                <a:gd name="connsiteX1" fmla="*/ 1713 w 119937"/>
                <a:gd name="connsiteY1" fmla="*/ 278100 h 278100"/>
                <a:gd name="connsiteX2" fmla="*/ 0 w 119937"/>
                <a:gd name="connsiteY2" fmla="*/ 19875 h 278100"/>
                <a:gd name="connsiteX3" fmla="*/ 119937 w 119937"/>
                <a:gd name="connsiteY3" fmla="*/ 0 h 278100"/>
                <a:gd name="connsiteX0" fmla="*/ 118224 w 118224"/>
                <a:gd name="connsiteY0" fmla="*/ 0 h 278100"/>
                <a:gd name="connsiteX1" fmla="*/ 0 w 118224"/>
                <a:gd name="connsiteY1" fmla="*/ 278100 h 278100"/>
                <a:gd name="connsiteX2" fmla="*/ 0 w 118224"/>
                <a:gd name="connsiteY2" fmla="*/ 18016 h 278100"/>
                <a:gd name="connsiteX3" fmla="*/ 118224 w 118224"/>
                <a:gd name="connsiteY3" fmla="*/ 0 h 278100"/>
                <a:gd name="connsiteX0" fmla="*/ 118224 w 118224"/>
                <a:gd name="connsiteY0" fmla="*/ 0 h 276242"/>
                <a:gd name="connsiteX1" fmla="*/ 0 w 118224"/>
                <a:gd name="connsiteY1" fmla="*/ 276242 h 276242"/>
                <a:gd name="connsiteX2" fmla="*/ 0 w 118224"/>
                <a:gd name="connsiteY2" fmla="*/ 16158 h 276242"/>
                <a:gd name="connsiteX3" fmla="*/ 118224 w 118224"/>
                <a:gd name="connsiteY3" fmla="*/ 0 h 27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224" h="276242">
                  <a:moveTo>
                    <a:pt x="118224" y="0"/>
                  </a:moveTo>
                  <a:lnTo>
                    <a:pt x="0" y="276242"/>
                  </a:lnTo>
                  <a:lnTo>
                    <a:pt x="0" y="16158"/>
                  </a:lnTo>
                  <a:lnTo>
                    <a:pt x="118224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109325" y="1764479"/>
              <a:ext cx="1579202" cy="967633"/>
            </a:xfrm>
            <a:custGeom>
              <a:avLst/>
              <a:gdLst>
                <a:gd name="connsiteX0" fmla="*/ 0 w 1168254"/>
                <a:gd name="connsiteY0" fmla="*/ 2043 h 838665"/>
                <a:gd name="connsiteX1" fmla="*/ 494477 w 1168254"/>
                <a:gd name="connsiteY1" fmla="*/ 0 h 838665"/>
                <a:gd name="connsiteX2" fmla="*/ 1168254 w 1168254"/>
                <a:gd name="connsiteY2" fmla="*/ 755757 h 838665"/>
                <a:gd name="connsiteX3" fmla="*/ 1113743 w 1168254"/>
                <a:gd name="connsiteY3" fmla="*/ 838665 h 838665"/>
                <a:gd name="connsiteX4" fmla="*/ 1165417 w 1168254"/>
                <a:gd name="connsiteY4" fmla="*/ 755234 h 838665"/>
                <a:gd name="connsiteX5" fmla="*/ 670082 w 1168254"/>
                <a:gd name="connsiteY5" fmla="*/ 755234 h 838665"/>
                <a:gd name="connsiteX6" fmla="*/ 0 w 1168254"/>
                <a:gd name="connsiteY6" fmla="*/ 2043 h 838665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1165417 w 1168254"/>
                <a:gd name="connsiteY3" fmla="*/ 755234 h 755757"/>
                <a:gd name="connsiteX4" fmla="*/ 670082 w 1168254"/>
                <a:gd name="connsiteY4" fmla="*/ 755234 h 755757"/>
                <a:gd name="connsiteX5" fmla="*/ 0 w 1168254"/>
                <a:gd name="connsiteY5" fmla="*/ 2043 h 755757"/>
                <a:gd name="connsiteX0" fmla="*/ 0 w 1168254"/>
                <a:gd name="connsiteY0" fmla="*/ 2043 h 755757"/>
                <a:gd name="connsiteX1" fmla="*/ 494477 w 1168254"/>
                <a:gd name="connsiteY1" fmla="*/ 0 h 755757"/>
                <a:gd name="connsiteX2" fmla="*/ 1168254 w 1168254"/>
                <a:gd name="connsiteY2" fmla="*/ 755757 h 755757"/>
                <a:gd name="connsiteX3" fmla="*/ 670082 w 1168254"/>
                <a:gd name="connsiteY3" fmla="*/ 755234 h 755757"/>
                <a:gd name="connsiteX4" fmla="*/ 0 w 1168254"/>
                <a:gd name="connsiteY4" fmla="*/ 2043 h 755757"/>
                <a:gd name="connsiteX0" fmla="*/ 0 w 1166624"/>
                <a:gd name="connsiteY0" fmla="*/ 2043 h 755757"/>
                <a:gd name="connsiteX1" fmla="*/ 492847 w 1166624"/>
                <a:gd name="connsiteY1" fmla="*/ 0 h 755757"/>
                <a:gd name="connsiteX2" fmla="*/ 1166624 w 1166624"/>
                <a:gd name="connsiteY2" fmla="*/ 755757 h 755757"/>
                <a:gd name="connsiteX3" fmla="*/ 668452 w 1166624"/>
                <a:gd name="connsiteY3" fmla="*/ 755234 h 755757"/>
                <a:gd name="connsiteX4" fmla="*/ 0 w 1166624"/>
                <a:gd name="connsiteY4" fmla="*/ 2043 h 755757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  <a:gd name="connsiteX0" fmla="*/ 0 w 1166624"/>
                <a:gd name="connsiteY0" fmla="*/ 2043 h 755234"/>
                <a:gd name="connsiteX1" fmla="*/ 492847 w 1166624"/>
                <a:gd name="connsiteY1" fmla="*/ 0 h 755234"/>
                <a:gd name="connsiteX2" fmla="*/ 1166624 w 1166624"/>
                <a:gd name="connsiteY2" fmla="*/ 753899 h 755234"/>
                <a:gd name="connsiteX3" fmla="*/ 668452 w 1166624"/>
                <a:gd name="connsiteY3" fmla="*/ 755234 h 755234"/>
                <a:gd name="connsiteX4" fmla="*/ 0 w 1166624"/>
                <a:gd name="connsiteY4" fmla="*/ 2043 h 75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624" h="755234">
                  <a:moveTo>
                    <a:pt x="0" y="2043"/>
                  </a:moveTo>
                  <a:lnTo>
                    <a:pt x="492847" y="0"/>
                  </a:lnTo>
                  <a:lnTo>
                    <a:pt x="1166624" y="753899"/>
                  </a:lnTo>
                  <a:lnTo>
                    <a:pt x="668452" y="755234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0" name="Rectangle 147"/>
            <p:cNvSpPr/>
            <p:nvPr/>
          </p:nvSpPr>
          <p:spPr>
            <a:xfrm rot="2962160" flipV="1">
              <a:off x="8029884" y="1563499"/>
              <a:ext cx="293964" cy="347496"/>
            </a:xfrm>
            <a:custGeom>
              <a:avLst/>
              <a:gdLst>
                <a:gd name="connsiteX0" fmla="*/ 219847 w 438367"/>
                <a:gd name="connsiteY0" fmla="*/ 0 h 257147"/>
                <a:gd name="connsiteX1" fmla="*/ 438367 w 438367"/>
                <a:gd name="connsiteY1" fmla="*/ 254675 h 257147"/>
                <a:gd name="connsiteX2" fmla="*/ 438367 w 438367"/>
                <a:gd name="connsiteY2" fmla="*/ 0 h 257147"/>
                <a:gd name="connsiteX3" fmla="*/ 219847 w 438367"/>
                <a:gd name="connsiteY3" fmla="*/ 0 h 257147"/>
                <a:gd name="connsiteX4" fmla="*/ 0 w 438367"/>
                <a:gd name="connsiteY4" fmla="*/ 256136 h 257147"/>
                <a:gd name="connsiteX5" fmla="*/ 438367 w 438367"/>
                <a:gd name="connsiteY5" fmla="*/ 257147 h 257147"/>
                <a:gd name="connsiteX6" fmla="*/ 438367 w 438367"/>
                <a:gd name="connsiteY6" fmla="*/ 256102 h 257147"/>
                <a:gd name="connsiteX7" fmla="*/ 635 w 438367"/>
                <a:gd name="connsiteY7" fmla="*/ 256876 h 257147"/>
                <a:gd name="connsiteX8" fmla="*/ 0 w 438367"/>
                <a:gd name="connsiteY8" fmla="*/ 256136 h 257147"/>
                <a:gd name="connsiteX0" fmla="*/ 219212 w 437732"/>
                <a:gd name="connsiteY0" fmla="*/ 0 h 257147"/>
                <a:gd name="connsiteX1" fmla="*/ 437732 w 437732"/>
                <a:gd name="connsiteY1" fmla="*/ 254675 h 257147"/>
                <a:gd name="connsiteX2" fmla="*/ 437732 w 437732"/>
                <a:gd name="connsiteY2" fmla="*/ 0 h 257147"/>
                <a:gd name="connsiteX3" fmla="*/ 219212 w 437732"/>
                <a:gd name="connsiteY3" fmla="*/ 0 h 257147"/>
                <a:gd name="connsiteX4" fmla="*/ 0 w 437732"/>
                <a:gd name="connsiteY4" fmla="*/ 256876 h 257147"/>
                <a:gd name="connsiteX5" fmla="*/ 437732 w 437732"/>
                <a:gd name="connsiteY5" fmla="*/ 257147 h 257147"/>
                <a:gd name="connsiteX6" fmla="*/ 437732 w 437732"/>
                <a:gd name="connsiteY6" fmla="*/ 256102 h 257147"/>
                <a:gd name="connsiteX7" fmla="*/ 0 w 437732"/>
                <a:gd name="connsiteY7" fmla="*/ 256876 h 257147"/>
                <a:gd name="connsiteX0" fmla="*/ 0 w 218520"/>
                <a:gd name="connsiteY0" fmla="*/ 0 h 257147"/>
                <a:gd name="connsiteX1" fmla="*/ 218520 w 218520"/>
                <a:gd name="connsiteY1" fmla="*/ 254675 h 257147"/>
                <a:gd name="connsiteX2" fmla="*/ 218520 w 218520"/>
                <a:gd name="connsiteY2" fmla="*/ 0 h 257147"/>
                <a:gd name="connsiteX3" fmla="*/ 0 w 218520"/>
                <a:gd name="connsiteY3" fmla="*/ 0 h 257147"/>
                <a:gd name="connsiteX4" fmla="*/ 218520 w 218520"/>
                <a:gd name="connsiteY4" fmla="*/ 256102 h 257147"/>
                <a:gd name="connsiteX5" fmla="*/ 218520 w 218520"/>
                <a:gd name="connsiteY5" fmla="*/ 257147 h 257147"/>
                <a:gd name="connsiteX6" fmla="*/ 218520 w 218520"/>
                <a:gd name="connsiteY6" fmla="*/ 256102 h 257147"/>
                <a:gd name="connsiteX0" fmla="*/ 0 w 218149"/>
                <a:gd name="connsiteY0" fmla="*/ 0 h 261741"/>
                <a:gd name="connsiteX1" fmla="*/ 218149 w 218149"/>
                <a:gd name="connsiteY1" fmla="*/ 259269 h 261741"/>
                <a:gd name="connsiteX2" fmla="*/ 218149 w 218149"/>
                <a:gd name="connsiteY2" fmla="*/ 4594 h 261741"/>
                <a:gd name="connsiteX3" fmla="*/ 0 w 218149"/>
                <a:gd name="connsiteY3" fmla="*/ 0 h 261741"/>
                <a:gd name="connsiteX4" fmla="*/ 218149 w 218149"/>
                <a:gd name="connsiteY4" fmla="*/ 260696 h 261741"/>
                <a:gd name="connsiteX5" fmla="*/ 218149 w 218149"/>
                <a:gd name="connsiteY5" fmla="*/ 261741 h 261741"/>
                <a:gd name="connsiteX6" fmla="*/ 218149 w 218149"/>
                <a:gd name="connsiteY6" fmla="*/ 260696 h 261741"/>
                <a:gd name="connsiteX0" fmla="*/ 0 w 234945"/>
                <a:gd name="connsiteY0" fmla="*/ 0 h 261741"/>
                <a:gd name="connsiteX1" fmla="*/ 218149 w 234945"/>
                <a:gd name="connsiteY1" fmla="*/ 259269 h 261741"/>
                <a:gd name="connsiteX2" fmla="*/ 218149 w 234945"/>
                <a:gd name="connsiteY2" fmla="*/ 4594 h 261741"/>
                <a:gd name="connsiteX3" fmla="*/ 0 w 234945"/>
                <a:gd name="connsiteY3" fmla="*/ 0 h 261741"/>
                <a:gd name="connsiteX4" fmla="*/ 234945 w 234945"/>
                <a:gd name="connsiteY4" fmla="*/ 249203 h 261741"/>
                <a:gd name="connsiteX5" fmla="*/ 218149 w 234945"/>
                <a:gd name="connsiteY5" fmla="*/ 261741 h 261741"/>
                <a:gd name="connsiteX6" fmla="*/ 234945 w 234945"/>
                <a:gd name="connsiteY6" fmla="*/ 249203 h 261741"/>
                <a:gd name="connsiteX0" fmla="*/ 0 w 218149"/>
                <a:gd name="connsiteY0" fmla="*/ 0 h 259269"/>
                <a:gd name="connsiteX1" fmla="*/ 218149 w 218149"/>
                <a:gd name="connsiteY1" fmla="*/ 259269 h 259269"/>
                <a:gd name="connsiteX2" fmla="*/ 218149 w 218149"/>
                <a:gd name="connsiteY2" fmla="*/ 4594 h 259269"/>
                <a:gd name="connsiteX3" fmla="*/ 0 w 218149"/>
                <a:gd name="connsiteY3" fmla="*/ 0 h 259269"/>
                <a:gd name="connsiteX0" fmla="*/ 0 w 226551"/>
                <a:gd name="connsiteY0" fmla="*/ 0 h 261032"/>
                <a:gd name="connsiteX1" fmla="*/ 226551 w 226551"/>
                <a:gd name="connsiteY1" fmla="*/ 261032 h 261032"/>
                <a:gd name="connsiteX2" fmla="*/ 218149 w 226551"/>
                <a:gd name="connsiteY2" fmla="*/ 4594 h 261032"/>
                <a:gd name="connsiteX3" fmla="*/ 0 w 226551"/>
                <a:gd name="connsiteY3" fmla="*/ 0 h 261032"/>
                <a:gd name="connsiteX0" fmla="*/ 0 w 225801"/>
                <a:gd name="connsiteY0" fmla="*/ 0 h 255201"/>
                <a:gd name="connsiteX1" fmla="*/ 225801 w 225801"/>
                <a:gd name="connsiteY1" fmla="*/ 255201 h 255201"/>
                <a:gd name="connsiteX2" fmla="*/ 218149 w 225801"/>
                <a:gd name="connsiteY2" fmla="*/ 4594 h 255201"/>
                <a:gd name="connsiteX3" fmla="*/ 0 w 225801"/>
                <a:gd name="connsiteY3" fmla="*/ 0 h 255201"/>
                <a:gd name="connsiteX0" fmla="*/ 0 w 227108"/>
                <a:gd name="connsiteY0" fmla="*/ 0 h 254140"/>
                <a:gd name="connsiteX1" fmla="*/ 227108 w 227108"/>
                <a:gd name="connsiteY1" fmla="*/ 254140 h 254140"/>
                <a:gd name="connsiteX2" fmla="*/ 218149 w 227108"/>
                <a:gd name="connsiteY2" fmla="*/ 4594 h 254140"/>
                <a:gd name="connsiteX3" fmla="*/ 0 w 227108"/>
                <a:gd name="connsiteY3" fmla="*/ 0 h 254140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6922"/>
                <a:gd name="connsiteY0" fmla="*/ 0 h 256437"/>
                <a:gd name="connsiteX1" fmla="*/ 226922 w 226922"/>
                <a:gd name="connsiteY1" fmla="*/ 256437 h 256437"/>
                <a:gd name="connsiteX2" fmla="*/ 217963 w 226922"/>
                <a:gd name="connsiteY2" fmla="*/ 6891 h 256437"/>
                <a:gd name="connsiteX3" fmla="*/ 0 w 226922"/>
                <a:gd name="connsiteY3" fmla="*/ 0 h 256437"/>
                <a:gd name="connsiteX0" fmla="*/ 0 w 228228"/>
                <a:gd name="connsiteY0" fmla="*/ 0 h 255376"/>
                <a:gd name="connsiteX1" fmla="*/ 228228 w 228228"/>
                <a:gd name="connsiteY1" fmla="*/ 255376 h 255376"/>
                <a:gd name="connsiteX2" fmla="*/ 219269 w 228228"/>
                <a:gd name="connsiteY2" fmla="*/ 5830 h 255376"/>
                <a:gd name="connsiteX3" fmla="*/ 0 w 228228"/>
                <a:gd name="connsiteY3" fmla="*/ 0 h 255376"/>
                <a:gd name="connsiteX0" fmla="*/ 0 w 226616"/>
                <a:gd name="connsiteY0" fmla="*/ 0 h 259002"/>
                <a:gd name="connsiteX1" fmla="*/ 226616 w 226616"/>
                <a:gd name="connsiteY1" fmla="*/ 259002 h 259002"/>
                <a:gd name="connsiteX2" fmla="*/ 217657 w 226616"/>
                <a:gd name="connsiteY2" fmla="*/ 9456 h 259002"/>
                <a:gd name="connsiteX3" fmla="*/ 0 w 226616"/>
                <a:gd name="connsiteY3" fmla="*/ 0 h 259002"/>
                <a:gd name="connsiteX0" fmla="*/ 0 w 225406"/>
                <a:gd name="connsiteY0" fmla="*/ 0 h 257667"/>
                <a:gd name="connsiteX1" fmla="*/ 225406 w 225406"/>
                <a:gd name="connsiteY1" fmla="*/ 257667 h 257667"/>
                <a:gd name="connsiteX2" fmla="*/ 216447 w 225406"/>
                <a:gd name="connsiteY2" fmla="*/ 8121 h 257667"/>
                <a:gd name="connsiteX3" fmla="*/ 0 w 225406"/>
                <a:gd name="connsiteY3" fmla="*/ 0 h 257667"/>
                <a:gd name="connsiteX0" fmla="*/ 0 w 226616"/>
                <a:gd name="connsiteY0" fmla="*/ 0 h 259003"/>
                <a:gd name="connsiteX1" fmla="*/ 226616 w 226616"/>
                <a:gd name="connsiteY1" fmla="*/ 259003 h 259003"/>
                <a:gd name="connsiteX2" fmla="*/ 217657 w 226616"/>
                <a:gd name="connsiteY2" fmla="*/ 9457 h 259003"/>
                <a:gd name="connsiteX3" fmla="*/ 0 w 226616"/>
                <a:gd name="connsiteY3" fmla="*/ 0 h 259003"/>
                <a:gd name="connsiteX0" fmla="*/ 0 w 221175"/>
                <a:gd name="connsiteY0" fmla="*/ 0 h 261104"/>
                <a:gd name="connsiteX1" fmla="*/ 221175 w 221175"/>
                <a:gd name="connsiteY1" fmla="*/ 261104 h 261104"/>
                <a:gd name="connsiteX2" fmla="*/ 212216 w 221175"/>
                <a:gd name="connsiteY2" fmla="*/ 11558 h 261104"/>
                <a:gd name="connsiteX3" fmla="*/ 0 w 221175"/>
                <a:gd name="connsiteY3" fmla="*/ 0 h 261104"/>
                <a:gd name="connsiteX0" fmla="*/ 0 w 224396"/>
                <a:gd name="connsiteY0" fmla="*/ 0 h 253851"/>
                <a:gd name="connsiteX1" fmla="*/ 224396 w 224396"/>
                <a:gd name="connsiteY1" fmla="*/ 253851 h 253851"/>
                <a:gd name="connsiteX2" fmla="*/ 215437 w 224396"/>
                <a:gd name="connsiteY2" fmla="*/ 4305 h 253851"/>
                <a:gd name="connsiteX3" fmla="*/ 0 w 224396"/>
                <a:gd name="connsiteY3" fmla="*/ 0 h 253851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8026"/>
                <a:gd name="connsiteY0" fmla="*/ 0 h 257856"/>
                <a:gd name="connsiteX1" fmla="*/ 228026 w 228026"/>
                <a:gd name="connsiteY1" fmla="*/ 257856 h 257856"/>
                <a:gd name="connsiteX2" fmla="*/ 219067 w 228026"/>
                <a:gd name="connsiteY2" fmla="*/ 8310 h 257856"/>
                <a:gd name="connsiteX3" fmla="*/ 0 w 228026"/>
                <a:gd name="connsiteY3" fmla="*/ 0 h 257856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20478 w 229437"/>
                <a:gd name="connsiteY2" fmla="*/ 7165 h 256711"/>
                <a:gd name="connsiteX3" fmla="*/ 0 w 229437"/>
                <a:gd name="connsiteY3" fmla="*/ 0 h 256711"/>
                <a:gd name="connsiteX0" fmla="*/ 0 w 229437"/>
                <a:gd name="connsiteY0" fmla="*/ 0 h 256711"/>
                <a:gd name="connsiteX1" fmla="*/ 229437 w 229437"/>
                <a:gd name="connsiteY1" fmla="*/ 256711 h 256711"/>
                <a:gd name="connsiteX2" fmla="*/ 219268 w 229437"/>
                <a:gd name="connsiteY2" fmla="*/ 5830 h 256711"/>
                <a:gd name="connsiteX3" fmla="*/ 0 w 229437"/>
                <a:gd name="connsiteY3" fmla="*/ 0 h 25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437" h="256711">
                  <a:moveTo>
                    <a:pt x="0" y="0"/>
                  </a:moveTo>
                  <a:lnTo>
                    <a:pt x="229437" y="256711"/>
                  </a:lnTo>
                  <a:lnTo>
                    <a:pt x="219268" y="5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Rectangle 154"/>
            <p:cNvSpPr/>
            <p:nvPr/>
          </p:nvSpPr>
          <p:spPr>
            <a:xfrm rot="18639388">
              <a:off x="8023300" y="2531451"/>
              <a:ext cx="296814" cy="348792"/>
            </a:xfrm>
            <a:custGeom>
              <a:avLst/>
              <a:gdLst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220763 w 224378"/>
                <a:gd name="connsiteY2" fmla="*/ 257056 h 257146"/>
                <a:gd name="connsiteX3" fmla="*/ 0 w 224378"/>
                <a:gd name="connsiteY3" fmla="*/ 0 h 257146"/>
                <a:gd name="connsiteX4" fmla="*/ 224378 w 224378"/>
                <a:gd name="connsiteY4" fmla="*/ 0 h 257146"/>
                <a:gd name="connsiteX0" fmla="*/ 224378 w 224378"/>
                <a:gd name="connsiteY0" fmla="*/ 0 h 257146"/>
                <a:gd name="connsiteX1" fmla="*/ 224377 w 224378"/>
                <a:gd name="connsiteY1" fmla="*/ 257146 h 257146"/>
                <a:gd name="connsiteX2" fmla="*/ 0 w 224378"/>
                <a:gd name="connsiteY2" fmla="*/ 0 h 257146"/>
                <a:gd name="connsiteX3" fmla="*/ 224378 w 224378"/>
                <a:gd name="connsiteY3" fmla="*/ 0 h 257146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24378 w 230354"/>
                <a:gd name="connsiteY0" fmla="*/ 0 h 258730"/>
                <a:gd name="connsiteX1" fmla="*/ 230354 w 230354"/>
                <a:gd name="connsiteY1" fmla="*/ 258730 h 258730"/>
                <a:gd name="connsiteX2" fmla="*/ 0 w 230354"/>
                <a:gd name="connsiteY2" fmla="*/ 0 h 258730"/>
                <a:gd name="connsiteX3" fmla="*/ 224378 w 230354"/>
                <a:gd name="connsiteY3" fmla="*/ 0 h 258730"/>
                <a:gd name="connsiteX0" fmla="*/ 249910 w 255886"/>
                <a:gd name="connsiteY0" fmla="*/ 0 h 258730"/>
                <a:gd name="connsiteX1" fmla="*/ 255886 w 255886"/>
                <a:gd name="connsiteY1" fmla="*/ 258730 h 258730"/>
                <a:gd name="connsiteX2" fmla="*/ 0 w 255886"/>
                <a:gd name="connsiteY2" fmla="*/ 44377 h 258730"/>
                <a:gd name="connsiteX3" fmla="*/ 249910 w 255886"/>
                <a:gd name="connsiteY3" fmla="*/ 0 h 258730"/>
                <a:gd name="connsiteX0" fmla="*/ 227927 w 233903"/>
                <a:gd name="connsiteY0" fmla="*/ 1410 h 260140"/>
                <a:gd name="connsiteX1" fmla="*/ 233903 w 233903"/>
                <a:gd name="connsiteY1" fmla="*/ 260140 h 260140"/>
                <a:gd name="connsiteX2" fmla="*/ 0 w 233903"/>
                <a:gd name="connsiteY2" fmla="*/ 0 h 260140"/>
                <a:gd name="connsiteX3" fmla="*/ 227927 w 233903"/>
                <a:gd name="connsiteY3" fmla="*/ 1410 h 260140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7927 w 235394"/>
                <a:gd name="connsiteY0" fmla="*/ 1410 h 256781"/>
                <a:gd name="connsiteX1" fmla="*/ 235394 w 235394"/>
                <a:gd name="connsiteY1" fmla="*/ 256781 h 256781"/>
                <a:gd name="connsiteX2" fmla="*/ 0 w 235394"/>
                <a:gd name="connsiteY2" fmla="*/ 0 h 256781"/>
                <a:gd name="connsiteX3" fmla="*/ 227927 w 235394"/>
                <a:gd name="connsiteY3" fmla="*/ 1410 h 256781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  <a:gd name="connsiteX0" fmla="*/ 224195 w 231662"/>
                <a:gd name="connsiteY0" fmla="*/ 2297 h 257668"/>
                <a:gd name="connsiteX1" fmla="*/ 231662 w 231662"/>
                <a:gd name="connsiteY1" fmla="*/ 257668 h 257668"/>
                <a:gd name="connsiteX2" fmla="*/ 0 w 231662"/>
                <a:gd name="connsiteY2" fmla="*/ 0 h 257668"/>
                <a:gd name="connsiteX3" fmla="*/ 224195 w 231662"/>
                <a:gd name="connsiteY3" fmla="*/ 2297 h 25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662" h="257668">
                  <a:moveTo>
                    <a:pt x="224195" y="2297"/>
                  </a:moveTo>
                  <a:cubicBezTo>
                    <a:pt x="224195" y="88012"/>
                    <a:pt x="231662" y="171953"/>
                    <a:pt x="231662" y="257668"/>
                  </a:cubicBezTo>
                  <a:lnTo>
                    <a:pt x="0" y="0"/>
                  </a:lnTo>
                  <a:lnTo>
                    <a:pt x="224195" y="2297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8099296" y="1737247"/>
              <a:ext cx="304475" cy="208831"/>
            </a:xfrm>
            <a:custGeom>
              <a:avLst/>
              <a:gdLst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  <a:gd name="connsiteX0" fmla="*/ 0 w 225568"/>
                <a:gd name="connsiteY0" fmla="*/ 0 h 164622"/>
                <a:gd name="connsiteX1" fmla="*/ 225568 w 225568"/>
                <a:gd name="connsiteY1" fmla="*/ 0 h 164622"/>
                <a:gd name="connsiteX2" fmla="*/ 30855 w 225568"/>
                <a:gd name="connsiteY2" fmla="*/ 164622 h 164622"/>
                <a:gd name="connsiteX3" fmla="*/ 0 w 225568"/>
                <a:gd name="connsiteY3" fmla="*/ 0 h 1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568" h="164622">
                  <a:moveTo>
                    <a:pt x="0" y="0"/>
                  </a:moveTo>
                  <a:lnTo>
                    <a:pt x="225568" y="0"/>
                  </a:lnTo>
                  <a:lnTo>
                    <a:pt x="30855" y="1646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936503" y="2621507"/>
              <a:ext cx="464197" cy="85332"/>
            </a:xfrm>
            <a:custGeom>
              <a:avLst/>
              <a:gdLst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337280 w 341163"/>
                <a:gd name="connsiteY2" fmla="*/ 66602 h 66602"/>
                <a:gd name="connsiteX3" fmla="*/ 0 w 341163"/>
                <a:gd name="connsiteY3" fmla="*/ 66602 h 66602"/>
                <a:gd name="connsiteX4" fmla="*/ 55906 w 341163"/>
                <a:gd name="connsiteY4" fmla="*/ 0 h 66602"/>
                <a:gd name="connsiteX0" fmla="*/ 55906 w 341163"/>
                <a:gd name="connsiteY0" fmla="*/ 0 h 66602"/>
                <a:gd name="connsiteX1" fmla="*/ 341163 w 341163"/>
                <a:gd name="connsiteY1" fmla="*/ 65484 h 66602"/>
                <a:gd name="connsiteX2" fmla="*/ 0 w 341163"/>
                <a:gd name="connsiteY2" fmla="*/ 66602 h 66602"/>
                <a:gd name="connsiteX3" fmla="*/ 55906 w 341163"/>
                <a:gd name="connsiteY3" fmla="*/ 0 h 66602"/>
                <a:gd name="connsiteX0" fmla="*/ 57665 w 342922"/>
                <a:gd name="connsiteY0" fmla="*/ 0 h 66602"/>
                <a:gd name="connsiteX1" fmla="*/ 342922 w 342922"/>
                <a:gd name="connsiteY1" fmla="*/ 65484 h 66602"/>
                <a:gd name="connsiteX2" fmla="*/ 0 w 342922"/>
                <a:gd name="connsiteY2" fmla="*/ 66602 h 66602"/>
                <a:gd name="connsiteX3" fmla="*/ 57665 w 342922"/>
                <a:gd name="connsiteY3" fmla="*/ 0 h 6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22" h="66602">
                  <a:moveTo>
                    <a:pt x="57665" y="0"/>
                  </a:moveTo>
                  <a:lnTo>
                    <a:pt x="342922" y="65484"/>
                  </a:lnTo>
                  <a:lnTo>
                    <a:pt x="0" y="66602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Freeform 63"/>
            <p:cNvSpPr/>
            <p:nvPr/>
          </p:nvSpPr>
          <p:spPr>
            <a:xfrm>
              <a:off x="2109533" y="1766132"/>
              <a:ext cx="1139987" cy="498569"/>
            </a:xfrm>
            <a:custGeom>
              <a:avLst/>
              <a:gdLst>
                <a:gd name="connsiteX0" fmla="*/ 0 w 842157"/>
                <a:gd name="connsiteY0" fmla="*/ 1721 h 389131"/>
                <a:gd name="connsiteX1" fmla="*/ 493656 w 842157"/>
                <a:gd name="connsiteY1" fmla="*/ 0 h 389131"/>
                <a:gd name="connsiteX2" fmla="*/ 842157 w 842157"/>
                <a:gd name="connsiteY2" fmla="*/ 389131 h 389131"/>
                <a:gd name="connsiteX3" fmla="*/ 0 w 842157"/>
                <a:gd name="connsiteY3" fmla="*/ 1721 h 38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157" h="389131">
                  <a:moveTo>
                    <a:pt x="0" y="1721"/>
                  </a:moveTo>
                  <a:lnTo>
                    <a:pt x="493656" y="0"/>
                  </a:lnTo>
                  <a:lnTo>
                    <a:pt x="842157" y="389131"/>
                  </a:lnTo>
                  <a:lnTo>
                    <a:pt x="0" y="1721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782673" y="1762172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124737" y="1179288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330146" y="2683662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Isosceles Triangle 187"/>
            <p:cNvSpPr/>
            <p:nvPr/>
          </p:nvSpPr>
          <p:spPr>
            <a:xfrm>
              <a:off x="5187803" y="1426456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5291177" y="1750647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105097" y="2572612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711488" y="1132124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290307" y="1746746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712418" y="2036871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flipH="1">
              <a:off x="975294" y="1509987"/>
              <a:ext cx="559073" cy="1596971"/>
            </a:xfrm>
            <a:custGeom>
              <a:avLst/>
              <a:gdLst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109264 w 413792"/>
                <a:gd name="connsiteY6" fmla="*/ 129508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109264 w 413792"/>
                <a:gd name="connsiteY9" fmla="*/ 129508 h 1420540"/>
                <a:gd name="connsiteX10" fmla="*/ 413792 w 413792"/>
                <a:gd name="connsiteY10" fmla="*/ 18 h 1420540"/>
                <a:gd name="connsiteX11" fmla="*/ 413784 w 413792"/>
                <a:gd name="connsiteY11" fmla="*/ 0 h 1420540"/>
                <a:gd name="connsiteX12" fmla="*/ 413792 w 413792"/>
                <a:gd name="connsiteY12" fmla="*/ 18 h 1420540"/>
                <a:gd name="connsiteX0" fmla="*/ 0 w 413792"/>
                <a:gd name="connsiteY0" fmla="*/ 177992 h 1420540"/>
                <a:gd name="connsiteX1" fmla="*/ 0 w 413792"/>
                <a:gd name="connsiteY1" fmla="*/ 1420540 h 1420540"/>
                <a:gd name="connsiteX2" fmla="*/ 413792 w 413792"/>
                <a:gd name="connsiteY2" fmla="*/ 1244560 h 1420540"/>
                <a:gd name="connsiteX3" fmla="*/ 413792 w 413792"/>
                <a:gd name="connsiteY3" fmla="*/ 310441 h 1420540"/>
                <a:gd name="connsiteX4" fmla="*/ 117167 w 413792"/>
                <a:gd name="connsiteY4" fmla="*/ 442055 h 1420540"/>
                <a:gd name="connsiteX5" fmla="*/ 0 w 413792"/>
                <a:gd name="connsiteY5" fmla="*/ 177992 h 1420540"/>
                <a:gd name="connsiteX6" fmla="*/ 0 w 413792"/>
                <a:gd name="connsiteY6" fmla="*/ 177989 h 1420540"/>
                <a:gd name="connsiteX7" fmla="*/ 0 w 413792"/>
                <a:gd name="connsiteY7" fmla="*/ 175976 h 1420540"/>
                <a:gd name="connsiteX8" fmla="*/ 0 w 413792"/>
                <a:gd name="connsiteY8" fmla="*/ 177989 h 1420540"/>
                <a:gd name="connsiteX9" fmla="*/ 413792 w 413792"/>
                <a:gd name="connsiteY9" fmla="*/ 18 h 1420540"/>
                <a:gd name="connsiteX10" fmla="*/ 413784 w 413792"/>
                <a:gd name="connsiteY10" fmla="*/ 0 h 1420540"/>
                <a:gd name="connsiteX11" fmla="*/ 413792 w 413792"/>
                <a:gd name="connsiteY11" fmla="*/ 18 h 1420540"/>
                <a:gd name="connsiteX0" fmla="*/ 0 w 413792"/>
                <a:gd name="connsiteY0" fmla="*/ 2016 h 1244564"/>
                <a:gd name="connsiteX1" fmla="*/ 0 w 413792"/>
                <a:gd name="connsiteY1" fmla="*/ 1244564 h 1244564"/>
                <a:gd name="connsiteX2" fmla="*/ 413792 w 413792"/>
                <a:gd name="connsiteY2" fmla="*/ 1068584 h 1244564"/>
                <a:gd name="connsiteX3" fmla="*/ 413792 w 413792"/>
                <a:gd name="connsiteY3" fmla="*/ 134465 h 1244564"/>
                <a:gd name="connsiteX4" fmla="*/ 117167 w 413792"/>
                <a:gd name="connsiteY4" fmla="*/ 266079 h 1244564"/>
                <a:gd name="connsiteX5" fmla="*/ 0 w 413792"/>
                <a:gd name="connsiteY5" fmla="*/ 2016 h 1244564"/>
                <a:gd name="connsiteX6" fmla="*/ 0 w 413792"/>
                <a:gd name="connsiteY6" fmla="*/ 2013 h 1244564"/>
                <a:gd name="connsiteX7" fmla="*/ 0 w 413792"/>
                <a:gd name="connsiteY7" fmla="*/ 0 h 1244564"/>
                <a:gd name="connsiteX8" fmla="*/ 0 w 413792"/>
                <a:gd name="connsiteY8" fmla="*/ 2013 h 12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792" h="1244564">
                  <a:moveTo>
                    <a:pt x="0" y="2016"/>
                  </a:moveTo>
                  <a:lnTo>
                    <a:pt x="0" y="1244564"/>
                  </a:lnTo>
                  <a:lnTo>
                    <a:pt x="413792" y="1068584"/>
                  </a:lnTo>
                  <a:lnTo>
                    <a:pt x="413792" y="134465"/>
                  </a:lnTo>
                  <a:lnTo>
                    <a:pt x="117167" y="266079"/>
                  </a:lnTo>
                  <a:lnTo>
                    <a:pt x="0" y="2016"/>
                  </a:lnTo>
                  <a:close/>
                  <a:moveTo>
                    <a:pt x="0" y="2013"/>
                  </a:moveTo>
                  <a:lnTo>
                    <a:pt x="0" y="0"/>
                  </a:lnTo>
                  <a:lnTo>
                    <a:pt x="0" y="2013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255363" y="1516682"/>
              <a:ext cx="279692" cy="810594"/>
            </a:xfrm>
            <a:custGeom>
              <a:avLst/>
              <a:gdLst>
                <a:gd name="connsiteX0" fmla="*/ 206620 w 206620"/>
                <a:gd name="connsiteY0" fmla="*/ 0 h 632666"/>
                <a:gd name="connsiteX1" fmla="*/ 204945 w 206620"/>
                <a:gd name="connsiteY1" fmla="*/ 632666 h 632666"/>
                <a:gd name="connsiteX2" fmla="*/ 0 w 206620"/>
                <a:gd name="connsiteY2" fmla="*/ 221549 h 632666"/>
                <a:gd name="connsiteX3" fmla="*/ 87779 w 206620"/>
                <a:gd name="connsiteY3" fmla="*/ 260496 h 632666"/>
                <a:gd name="connsiteX4" fmla="*/ 206620 w 206620"/>
                <a:gd name="connsiteY4" fmla="*/ 0 h 63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20" h="632666">
                  <a:moveTo>
                    <a:pt x="206620" y="0"/>
                  </a:moveTo>
                  <a:cubicBezTo>
                    <a:pt x="206062" y="210889"/>
                    <a:pt x="205503" y="421777"/>
                    <a:pt x="204945" y="632666"/>
                  </a:cubicBezTo>
                  <a:lnTo>
                    <a:pt x="0" y="221549"/>
                  </a:lnTo>
                  <a:lnTo>
                    <a:pt x="87779" y="260496"/>
                  </a:lnTo>
                  <a:cubicBezTo>
                    <a:pt x="126307" y="173664"/>
                    <a:pt x="168092" y="86832"/>
                    <a:pt x="206620" y="0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965296" y="2677778"/>
              <a:ext cx="720622" cy="53317"/>
            </a:xfrm>
            <a:custGeom>
              <a:avLst/>
              <a:gdLst>
                <a:gd name="connsiteX0" fmla="*/ 0 w 529095"/>
                <a:gd name="connsiteY0" fmla="*/ 0 h 41614"/>
                <a:gd name="connsiteX1" fmla="*/ 529095 w 529095"/>
                <a:gd name="connsiteY1" fmla="*/ 38780 h 41614"/>
                <a:gd name="connsiteX2" fmla="*/ 37368 w 529095"/>
                <a:gd name="connsiteY2" fmla="*/ 41614 h 41614"/>
                <a:gd name="connsiteX3" fmla="*/ 0 w 529095"/>
                <a:gd name="connsiteY3" fmla="*/ 0 h 41614"/>
                <a:gd name="connsiteX0" fmla="*/ 0 w 535612"/>
                <a:gd name="connsiteY0" fmla="*/ 0 h 41614"/>
                <a:gd name="connsiteX1" fmla="*/ 535612 w 535612"/>
                <a:gd name="connsiteY1" fmla="*/ 38780 h 41614"/>
                <a:gd name="connsiteX2" fmla="*/ 37368 w 535612"/>
                <a:gd name="connsiteY2" fmla="*/ 41614 h 41614"/>
                <a:gd name="connsiteX3" fmla="*/ 0 w 535612"/>
                <a:gd name="connsiteY3" fmla="*/ 0 h 41614"/>
                <a:gd name="connsiteX0" fmla="*/ 0 w 542129"/>
                <a:gd name="connsiteY0" fmla="*/ 0 h 41614"/>
                <a:gd name="connsiteX1" fmla="*/ 542129 w 542129"/>
                <a:gd name="connsiteY1" fmla="*/ 38780 h 41614"/>
                <a:gd name="connsiteX2" fmla="*/ 37368 w 542129"/>
                <a:gd name="connsiteY2" fmla="*/ 41614 h 41614"/>
                <a:gd name="connsiteX3" fmla="*/ 0 w 542129"/>
                <a:gd name="connsiteY3" fmla="*/ 0 h 41614"/>
                <a:gd name="connsiteX0" fmla="*/ 0 w 532354"/>
                <a:gd name="connsiteY0" fmla="*/ 0 h 41614"/>
                <a:gd name="connsiteX1" fmla="*/ 532354 w 532354"/>
                <a:gd name="connsiteY1" fmla="*/ 40501 h 41614"/>
                <a:gd name="connsiteX2" fmla="*/ 37368 w 532354"/>
                <a:gd name="connsiteY2" fmla="*/ 41614 h 41614"/>
                <a:gd name="connsiteX3" fmla="*/ 0 w 532354"/>
                <a:gd name="connsiteY3" fmla="*/ 0 h 4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354" h="41614">
                  <a:moveTo>
                    <a:pt x="0" y="0"/>
                  </a:moveTo>
                  <a:lnTo>
                    <a:pt x="532354" y="40501"/>
                  </a:lnTo>
                  <a:lnTo>
                    <a:pt x="37368" y="416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03964" y="1739732"/>
              <a:ext cx="446935" cy="967728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 flipV="1">
              <a:off x="6798698" y="2615646"/>
              <a:ext cx="452421" cy="88790"/>
            </a:xfrm>
            <a:custGeom>
              <a:avLst/>
              <a:gdLst>
                <a:gd name="connsiteX0" fmla="*/ 328320 w 328320"/>
                <a:gd name="connsiteY0" fmla="*/ 69300 h 69300"/>
                <a:gd name="connsiteX1" fmla="*/ 325420 w 328320"/>
                <a:gd name="connsiteY1" fmla="*/ 0 h 69300"/>
                <a:gd name="connsiteX2" fmla="*/ 0 w 328320"/>
                <a:gd name="connsiteY2" fmla="*/ 0 h 69300"/>
                <a:gd name="connsiteX3" fmla="*/ 328320 w 328320"/>
                <a:gd name="connsiteY3" fmla="*/ 69300 h 69300"/>
                <a:gd name="connsiteX0" fmla="*/ 32832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8320 w 330249"/>
                <a:gd name="connsiteY3" fmla="*/ 69300 h 69300"/>
                <a:gd name="connsiteX0" fmla="*/ 329930 w 330249"/>
                <a:gd name="connsiteY0" fmla="*/ 69300 h 69300"/>
                <a:gd name="connsiteX1" fmla="*/ 330249 w 330249"/>
                <a:gd name="connsiteY1" fmla="*/ 0 h 69300"/>
                <a:gd name="connsiteX2" fmla="*/ 0 w 330249"/>
                <a:gd name="connsiteY2" fmla="*/ 0 h 69300"/>
                <a:gd name="connsiteX3" fmla="*/ 329930 w 330249"/>
                <a:gd name="connsiteY3" fmla="*/ 69300 h 6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49" h="69300">
                  <a:moveTo>
                    <a:pt x="329930" y="69300"/>
                  </a:moveTo>
                  <a:cubicBezTo>
                    <a:pt x="330036" y="46200"/>
                    <a:pt x="330143" y="23100"/>
                    <a:pt x="330249" y="0"/>
                  </a:cubicBezTo>
                  <a:lnTo>
                    <a:pt x="0" y="0"/>
                  </a:lnTo>
                  <a:lnTo>
                    <a:pt x="329930" y="6930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803230" y="1740548"/>
              <a:ext cx="447675" cy="580664"/>
            </a:xfrm>
            <a:custGeom>
              <a:avLst/>
              <a:gdLst>
                <a:gd name="connsiteX0" fmla="*/ 0 w 474939"/>
                <a:gd name="connsiteY0" fmla="*/ 0 h 626995"/>
                <a:gd name="connsiteX1" fmla="*/ 472867 w 474939"/>
                <a:gd name="connsiteY1" fmla="*/ 0 h 626995"/>
                <a:gd name="connsiteX2" fmla="*/ 474939 w 474939"/>
                <a:gd name="connsiteY2" fmla="*/ 626995 h 62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4939" h="626995">
                  <a:moveTo>
                    <a:pt x="0" y="0"/>
                  </a:moveTo>
                  <a:lnTo>
                    <a:pt x="472867" y="0"/>
                  </a:lnTo>
                  <a:lnTo>
                    <a:pt x="474939" y="626995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528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59502" y="1344500"/>
            <a:ext cx="3895085" cy="3756048"/>
            <a:chOff x="-1151885" y="2152653"/>
            <a:chExt cx="2303996" cy="222175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141" r="43488"/>
            <a:stretch/>
          </p:blipFill>
          <p:spPr>
            <a:xfrm rot="10800000">
              <a:off x="-1151885" y="2152653"/>
              <a:ext cx="2303770" cy="2219003"/>
            </a:xfrm>
            <a:custGeom>
              <a:avLst/>
              <a:gdLst>
                <a:gd name="connsiteX0" fmla="*/ 613990 w 2303770"/>
                <a:gd name="connsiteY0" fmla="*/ 1352066 h 2219003"/>
                <a:gd name="connsiteX1" fmla="*/ 629863 w 2303770"/>
                <a:gd name="connsiteY1" fmla="*/ 1221799 h 2219003"/>
                <a:gd name="connsiteX2" fmla="*/ 571513 w 2303770"/>
                <a:gd name="connsiteY2" fmla="*/ 1315586 h 2219003"/>
                <a:gd name="connsiteX3" fmla="*/ 0 w 2303770"/>
                <a:gd name="connsiteY3" fmla="*/ 2219003 h 2219003"/>
                <a:gd name="connsiteX4" fmla="*/ 327185 w 2303770"/>
                <a:gd name="connsiteY4" fmla="*/ 524168 h 2219003"/>
                <a:gd name="connsiteX5" fmla="*/ 504247 w 2303770"/>
                <a:gd name="connsiteY5" fmla="*/ 359779 h 2219003"/>
                <a:gd name="connsiteX6" fmla="*/ 504057 w 2303770"/>
                <a:gd name="connsiteY6" fmla="*/ 355220 h 2219003"/>
                <a:gd name="connsiteX7" fmla="*/ 715148 w 2303770"/>
                <a:gd name="connsiteY7" fmla="*/ 159961 h 2219003"/>
                <a:gd name="connsiteX8" fmla="*/ 763834 w 2303770"/>
                <a:gd name="connsiteY8" fmla="*/ 111787 h 2219003"/>
                <a:gd name="connsiteX9" fmla="*/ 768301 w 2303770"/>
                <a:gd name="connsiteY9" fmla="*/ 115870 h 2219003"/>
                <a:gd name="connsiteX10" fmla="*/ 772003 w 2303770"/>
                <a:gd name="connsiteY10" fmla="*/ 117320 h 2219003"/>
                <a:gd name="connsiteX11" fmla="*/ 1121861 w 2303770"/>
                <a:gd name="connsiteY11" fmla="*/ 225490 h 2219003"/>
                <a:gd name="connsiteX12" fmla="*/ 1124619 w 2303770"/>
                <a:gd name="connsiteY12" fmla="*/ 226313 h 2219003"/>
                <a:gd name="connsiteX13" fmla="*/ 1124610 w 2303770"/>
                <a:gd name="connsiteY13" fmla="*/ 226340 h 2219003"/>
                <a:gd name="connsiteX14" fmla="*/ 1130370 w 2303770"/>
                <a:gd name="connsiteY14" fmla="*/ 228121 h 2219003"/>
                <a:gd name="connsiteX15" fmla="*/ 1198321 w 2303770"/>
                <a:gd name="connsiteY15" fmla="*/ 33766 h 2219003"/>
                <a:gd name="connsiteX16" fmla="*/ 1204875 w 2303770"/>
                <a:gd name="connsiteY16" fmla="*/ 0 h 2219003"/>
                <a:gd name="connsiteX17" fmla="*/ 1207027 w 2303770"/>
                <a:gd name="connsiteY17" fmla="*/ 1674 h 2219003"/>
                <a:gd name="connsiteX18" fmla="*/ 1207089 w 2303770"/>
                <a:gd name="connsiteY18" fmla="*/ 1342 h 2219003"/>
                <a:gd name="connsiteX19" fmla="*/ 1425580 w 2303770"/>
                <a:gd name="connsiteY19" fmla="*/ 166245 h 2219003"/>
                <a:gd name="connsiteX20" fmla="*/ 1426845 w 2303770"/>
                <a:gd name="connsiteY20" fmla="*/ 166442 h 2219003"/>
                <a:gd name="connsiteX21" fmla="*/ 1432577 w 2303770"/>
                <a:gd name="connsiteY21" fmla="*/ 160634 h 2219003"/>
                <a:gd name="connsiteX22" fmla="*/ 1443861 w 2303770"/>
                <a:gd name="connsiteY22" fmla="*/ 169099 h 2219003"/>
                <a:gd name="connsiteX23" fmla="*/ 1862565 w 2303770"/>
                <a:gd name="connsiteY23" fmla="*/ 234480 h 2219003"/>
                <a:gd name="connsiteX24" fmla="*/ 2085259 w 2303770"/>
                <a:gd name="connsiteY24" fmla="*/ 650258 h 2219003"/>
                <a:gd name="connsiteX25" fmla="*/ 2097764 w 2303770"/>
                <a:gd name="connsiteY25" fmla="*/ 659639 h 2219003"/>
                <a:gd name="connsiteX26" fmla="*/ 2085971 w 2303770"/>
                <a:gd name="connsiteY26" fmla="*/ 651589 h 2219003"/>
                <a:gd name="connsiteX27" fmla="*/ 2090988 w 2303770"/>
                <a:gd name="connsiteY27" fmla="*/ 660952 h 2219003"/>
                <a:gd name="connsiteX28" fmla="*/ 2298242 w 2303770"/>
                <a:gd name="connsiteY28" fmla="*/ 2169695 h 2219003"/>
                <a:gd name="connsiteX29" fmla="*/ 2303770 w 2303770"/>
                <a:gd name="connsiteY29" fmla="*/ 2181681 h 2219003"/>
                <a:gd name="connsiteX30" fmla="*/ 2298946 w 2303770"/>
                <a:gd name="connsiteY30" fmla="*/ 2174818 h 2219003"/>
                <a:gd name="connsiteX31" fmla="*/ 2299548 w 2303770"/>
                <a:gd name="connsiteY31" fmla="*/ 2179198 h 2219003"/>
                <a:gd name="connsiteX32" fmla="*/ 1987421 w 2303770"/>
                <a:gd name="connsiteY32" fmla="*/ 1731671 h 2219003"/>
                <a:gd name="connsiteX33" fmla="*/ 1500312 w 2303770"/>
                <a:gd name="connsiteY33" fmla="*/ 1038759 h 2219003"/>
                <a:gd name="connsiteX34" fmla="*/ 1233693 w 2303770"/>
                <a:gd name="connsiteY34" fmla="*/ 1925699 h 2219003"/>
                <a:gd name="connsiteX35" fmla="*/ 1233161 w 2303770"/>
                <a:gd name="connsiteY35" fmla="*/ 1918022 h 2219003"/>
                <a:gd name="connsiteX36" fmla="*/ 1010151 w 2303770"/>
                <a:gd name="connsiteY36" fmla="*/ 1123436 h 2219003"/>
                <a:gd name="connsiteX37" fmla="*/ 734927 w 2303770"/>
                <a:gd name="connsiteY37" fmla="*/ 1570763 h 2219003"/>
                <a:gd name="connsiteX38" fmla="*/ 732770 w 2303770"/>
                <a:gd name="connsiteY38" fmla="*/ 1571578 h 2219003"/>
                <a:gd name="connsiteX39" fmla="*/ 732549 w 2303770"/>
                <a:gd name="connsiteY39" fmla="*/ 1572127 h 2219003"/>
                <a:gd name="connsiteX40" fmla="*/ 731051 w 2303770"/>
                <a:gd name="connsiteY40" fmla="*/ 1572229 h 2219003"/>
                <a:gd name="connsiteX41" fmla="*/ 652194 w 2303770"/>
                <a:gd name="connsiteY41" fmla="*/ 1602037 h 2219003"/>
                <a:gd name="connsiteX42" fmla="*/ 651951 w 2303770"/>
                <a:gd name="connsiteY42" fmla="*/ 1602299 h 2219003"/>
                <a:gd name="connsiteX43" fmla="*/ 651529 w 2303770"/>
                <a:gd name="connsiteY43" fmla="*/ 1603485 h 2219003"/>
                <a:gd name="connsiteX44" fmla="*/ 651576 w 2303770"/>
                <a:gd name="connsiteY44" fmla="*/ 1602704 h 2219003"/>
                <a:gd name="connsiteX45" fmla="*/ 650910 w 2303770"/>
                <a:gd name="connsiteY45" fmla="*/ 1603424 h 2219003"/>
                <a:gd name="connsiteX46" fmla="*/ 650487 w 2303770"/>
                <a:gd name="connsiteY46" fmla="*/ 1602682 h 2219003"/>
                <a:gd name="connsiteX47" fmla="*/ 649682 w 2303770"/>
                <a:gd name="connsiteY47" fmla="*/ 1602986 h 2219003"/>
                <a:gd name="connsiteX48" fmla="*/ 650054 w 2303770"/>
                <a:gd name="connsiteY48" fmla="*/ 1601919 h 2219003"/>
                <a:gd name="connsiteX49" fmla="*/ 636856 w 2303770"/>
                <a:gd name="connsiteY49" fmla="*/ 1578660 h 2219003"/>
                <a:gd name="connsiteX50" fmla="*/ 592708 w 2303770"/>
                <a:gd name="connsiteY50" fmla="*/ 1581676 h 2219003"/>
                <a:gd name="connsiteX51" fmla="*/ 576575 w 2303770"/>
                <a:gd name="connsiteY51" fmla="*/ 1583083 h 2219003"/>
                <a:gd name="connsiteX52" fmla="*/ 508290 w 2303770"/>
                <a:gd name="connsiteY52" fmla="*/ 1410599 h 22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03770" h="2219003">
                  <a:moveTo>
                    <a:pt x="613990" y="1352066"/>
                  </a:moveTo>
                  <a:lnTo>
                    <a:pt x="629863" y="1221799"/>
                  </a:lnTo>
                  <a:lnTo>
                    <a:pt x="571513" y="1315586"/>
                  </a:lnTo>
                  <a:close/>
                  <a:moveTo>
                    <a:pt x="0" y="2219003"/>
                  </a:moveTo>
                  <a:lnTo>
                    <a:pt x="327185" y="524168"/>
                  </a:lnTo>
                  <a:lnTo>
                    <a:pt x="504247" y="359779"/>
                  </a:lnTo>
                  <a:cubicBezTo>
                    <a:pt x="504183" y="358259"/>
                    <a:pt x="504121" y="356740"/>
                    <a:pt x="504057" y="355220"/>
                  </a:cubicBezTo>
                  <a:lnTo>
                    <a:pt x="715148" y="159961"/>
                  </a:lnTo>
                  <a:lnTo>
                    <a:pt x="763834" y="111787"/>
                  </a:lnTo>
                  <a:lnTo>
                    <a:pt x="768301" y="115870"/>
                  </a:lnTo>
                  <a:lnTo>
                    <a:pt x="772003" y="117320"/>
                  </a:lnTo>
                  <a:lnTo>
                    <a:pt x="1121861" y="225490"/>
                  </a:lnTo>
                  <a:lnTo>
                    <a:pt x="1124619" y="226313"/>
                  </a:lnTo>
                  <a:cubicBezTo>
                    <a:pt x="1124616" y="226321"/>
                    <a:pt x="1124611" y="226330"/>
                    <a:pt x="1124610" y="226340"/>
                  </a:cubicBezTo>
                  <a:lnTo>
                    <a:pt x="1130370" y="228121"/>
                  </a:lnTo>
                  <a:lnTo>
                    <a:pt x="1198321" y="33766"/>
                  </a:lnTo>
                  <a:lnTo>
                    <a:pt x="1204875" y="0"/>
                  </a:lnTo>
                  <a:lnTo>
                    <a:pt x="1207027" y="1674"/>
                  </a:lnTo>
                  <a:cubicBezTo>
                    <a:pt x="1207047" y="1563"/>
                    <a:pt x="1207068" y="1452"/>
                    <a:pt x="1207089" y="1342"/>
                  </a:cubicBezTo>
                  <a:lnTo>
                    <a:pt x="1425580" y="166245"/>
                  </a:lnTo>
                  <a:lnTo>
                    <a:pt x="1426845" y="166442"/>
                  </a:lnTo>
                  <a:lnTo>
                    <a:pt x="1432577" y="160634"/>
                  </a:lnTo>
                  <a:lnTo>
                    <a:pt x="1443861" y="169099"/>
                  </a:lnTo>
                  <a:lnTo>
                    <a:pt x="1862565" y="234480"/>
                  </a:lnTo>
                  <a:lnTo>
                    <a:pt x="2085259" y="650258"/>
                  </a:lnTo>
                  <a:lnTo>
                    <a:pt x="2097764" y="659639"/>
                  </a:lnTo>
                  <a:lnTo>
                    <a:pt x="2085971" y="651589"/>
                  </a:lnTo>
                  <a:lnTo>
                    <a:pt x="2090988" y="660952"/>
                  </a:lnTo>
                  <a:lnTo>
                    <a:pt x="2298242" y="2169695"/>
                  </a:lnTo>
                  <a:lnTo>
                    <a:pt x="2303770" y="2181681"/>
                  </a:lnTo>
                  <a:lnTo>
                    <a:pt x="2298946" y="2174818"/>
                  </a:lnTo>
                  <a:lnTo>
                    <a:pt x="2299548" y="2179198"/>
                  </a:lnTo>
                  <a:lnTo>
                    <a:pt x="1987421" y="1731671"/>
                  </a:lnTo>
                  <a:lnTo>
                    <a:pt x="1500312" y="1038759"/>
                  </a:lnTo>
                  <a:lnTo>
                    <a:pt x="1233693" y="1925699"/>
                  </a:lnTo>
                  <a:lnTo>
                    <a:pt x="1233161" y="1918022"/>
                  </a:lnTo>
                  <a:lnTo>
                    <a:pt x="1010151" y="1123436"/>
                  </a:lnTo>
                  <a:lnTo>
                    <a:pt x="734927" y="1570763"/>
                  </a:lnTo>
                  <a:lnTo>
                    <a:pt x="732770" y="1571578"/>
                  </a:lnTo>
                  <a:lnTo>
                    <a:pt x="732549" y="1572127"/>
                  </a:lnTo>
                  <a:lnTo>
                    <a:pt x="731051" y="1572229"/>
                  </a:lnTo>
                  <a:lnTo>
                    <a:pt x="652194" y="1602037"/>
                  </a:lnTo>
                  <a:lnTo>
                    <a:pt x="651951" y="1602299"/>
                  </a:lnTo>
                  <a:cubicBezTo>
                    <a:pt x="651810" y="1602694"/>
                    <a:pt x="651670" y="1603090"/>
                    <a:pt x="651529" y="1603485"/>
                  </a:cubicBezTo>
                  <a:cubicBezTo>
                    <a:pt x="651544" y="1603224"/>
                    <a:pt x="651561" y="1602964"/>
                    <a:pt x="651576" y="1602704"/>
                  </a:cubicBezTo>
                  <a:lnTo>
                    <a:pt x="650910" y="1603424"/>
                  </a:lnTo>
                  <a:lnTo>
                    <a:pt x="650487" y="1602682"/>
                  </a:lnTo>
                  <a:lnTo>
                    <a:pt x="649682" y="1602986"/>
                  </a:lnTo>
                  <a:lnTo>
                    <a:pt x="650054" y="1601919"/>
                  </a:lnTo>
                  <a:lnTo>
                    <a:pt x="636856" y="1578660"/>
                  </a:lnTo>
                  <a:lnTo>
                    <a:pt x="592708" y="1581676"/>
                  </a:lnTo>
                  <a:lnTo>
                    <a:pt x="576575" y="1583083"/>
                  </a:lnTo>
                  <a:lnTo>
                    <a:pt x="508290" y="1410599"/>
                  </a:lnTo>
                  <a:close/>
                </a:path>
              </a:pathLst>
            </a:custGeom>
          </p:spPr>
        </p:pic>
        <p:sp>
          <p:nvSpPr>
            <p:cNvPr id="13" name="Freeform 12"/>
            <p:cNvSpPr/>
            <p:nvPr/>
          </p:nvSpPr>
          <p:spPr>
            <a:xfrm>
              <a:off x="513693" y="2784148"/>
              <a:ext cx="219282" cy="402780"/>
            </a:xfrm>
            <a:custGeom>
              <a:avLst/>
              <a:gdLst/>
              <a:ahLst/>
              <a:cxnLst/>
              <a:rect l="l" t="t" r="r" b="b"/>
              <a:pathLst>
                <a:path w="161993" h="314368">
                  <a:moveTo>
                    <a:pt x="149961" y="301356"/>
                  </a:moveTo>
                  <a:lnTo>
                    <a:pt x="160804" y="311193"/>
                  </a:lnTo>
                  <a:lnTo>
                    <a:pt x="161993" y="314368"/>
                  </a:lnTo>
                  <a:close/>
                  <a:moveTo>
                    <a:pt x="44197" y="0"/>
                  </a:moveTo>
                  <a:lnTo>
                    <a:pt x="151203" y="285573"/>
                  </a:lnTo>
                  <a:lnTo>
                    <a:pt x="0" y="4075"/>
                  </a:lnTo>
                  <a:close/>
                </a:path>
              </a:pathLst>
            </a:custGeom>
            <a:solidFill>
              <a:schemeClr val="tx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-1144243" y="2201264"/>
              <a:ext cx="1183621" cy="2173143"/>
            </a:xfrm>
            <a:custGeom>
              <a:avLst/>
              <a:gdLst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50292 w 872632"/>
                <a:gd name="connsiteY4" fmla="*/ 1567683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5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8664 w 872632"/>
                <a:gd name="connsiteY4" fmla="*/ 1622762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9148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2632"/>
                <a:gd name="connsiteY0" fmla="*/ 0 h 1696131"/>
                <a:gd name="connsiteX1" fmla="*/ 230136 w 872632"/>
                <a:gd name="connsiteY1" fmla="*/ 345873 h 1696131"/>
                <a:gd name="connsiteX2" fmla="*/ 872632 w 872632"/>
                <a:gd name="connsiteY2" fmla="*/ 1317290 h 1696131"/>
                <a:gd name="connsiteX3" fmla="*/ 806646 w 872632"/>
                <a:gd name="connsiteY3" fmla="*/ 1696131 h 1696131"/>
                <a:gd name="connsiteX4" fmla="*/ 645406 w 872632"/>
                <a:gd name="connsiteY4" fmla="*/ 1562519 h 1696131"/>
                <a:gd name="connsiteX5" fmla="*/ 637825 w 872632"/>
                <a:gd name="connsiteY5" fmla="*/ 1570144 h 1696131"/>
                <a:gd name="connsiteX6" fmla="*/ 629954 w 872632"/>
                <a:gd name="connsiteY6" fmla="*/ 1445669 h 1696131"/>
                <a:gd name="connsiteX7" fmla="*/ 519 w 872632"/>
                <a:gd name="connsiteY7" fmla="*/ 3998 h 1696131"/>
                <a:gd name="connsiteX8" fmla="*/ 0 w 872632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874391 w 874391"/>
                <a:gd name="connsiteY2" fmla="*/ 1313573 h 1696131"/>
                <a:gd name="connsiteX3" fmla="*/ 806646 w 874391"/>
                <a:gd name="connsiteY3" fmla="*/ 1696131 h 1696131"/>
                <a:gd name="connsiteX4" fmla="*/ 645406 w 874391"/>
                <a:gd name="connsiteY4" fmla="*/ 1562519 h 1696131"/>
                <a:gd name="connsiteX5" fmla="*/ 637825 w 874391"/>
                <a:gd name="connsiteY5" fmla="*/ 1570144 h 1696131"/>
                <a:gd name="connsiteX6" fmla="*/ 629954 w 874391"/>
                <a:gd name="connsiteY6" fmla="*/ 1445669 h 1696131"/>
                <a:gd name="connsiteX7" fmla="*/ 519 w 874391"/>
                <a:gd name="connsiteY7" fmla="*/ 3998 h 1696131"/>
                <a:gd name="connsiteX8" fmla="*/ 0 w 874391"/>
                <a:gd name="connsiteY8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74391 w 874391"/>
                <a:gd name="connsiteY3" fmla="*/ 1313573 h 1696131"/>
                <a:gd name="connsiteX4" fmla="*/ 806646 w 874391"/>
                <a:gd name="connsiteY4" fmla="*/ 1696131 h 1696131"/>
                <a:gd name="connsiteX5" fmla="*/ 645406 w 874391"/>
                <a:gd name="connsiteY5" fmla="*/ 1562519 h 1696131"/>
                <a:gd name="connsiteX6" fmla="*/ 637825 w 874391"/>
                <a:gd name="connsiteY6" fmla="*/ 1570144 h 1696131"/>
                <a:gd name="connsiteX7" fmla="*/ 629954 w 874391"/>
                <a:gd name="connsiteY7" fmla="*/ 1445669 h 1696131"/>
                <a:gd name="connsiteX8" fmla="*/ 519 w 874391"/>
                <a:gd name="connsiteY8" fmla="*/ 3998 h 1696131"/>
                <a:gd name="connsiteX9" fmla="*/ 0 w 874391"/>
                <a:gd name="connsiteY9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791305 w 874391"/>
                <a:gd name="connsiteY3" fmla="*/ 118903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5406 w 874391"/>
                <a:gd name="connsiteY6" fmla="*/ 1562519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4378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  <a:gd name="connsiteX0" fmla="*/ 0 w 874391"/>
                <a:gd name="connsiteY0" fmla="*/ 0 h 1696131"/>
                <a:gd name="connsiteX1" fmla="*/ 230136 w 874391"/>
                <a:gd name="connsiteY1" fmla="*/ 345873 h 1696131"/>
                <a:gd name="connsiteX2" fmla="*/ 726216 w 874391"/>
                <a:gd name="connsiteY2" fmla="*/ 1084954 h 1696131"/>
                <a:gd name="connsiteX3" fmla="*/ 812415 w 874391"/>
                <a:gd name="connsiteY3" fmla="*/ 1110973 h 1696131"/>
                <a:gd name="connsiteX4" fmla="*/ 874391 w 874391"/>
                <a:gd name="connsiteY4" fmla="*/ 1313573 h 1696131"/>
                <a:gd name="connsiteX5" fmla="*/ 806646 w 874391"/>
                <a:gd name="connsiteY5" fmla="*/ 1696131 h 1696131"/>
                <a:gd name="connsiteX6" fmla="*/ 647165 w 874391"/>
                <a:gd name="connsiteY6" fmla="*/ 1566236 h 1696131"/>
                <a:gd name="connsiteX7" fmla="*/ 637825 w 874391"/>
                <a:gd name="connsiteY7" fmla="*/ 1570144 h 1696131"/>
                <a:gd name="connsiteX8" fmla="*/ 629954 w 874391"/>
                <a:gd name="connsiteY8" fmla="*/ 1445669 h 1696131"/>
                <a:gd name="connsiteX9" fmla="*/ 519 w 874391"/>
                <a:gd name="connsiteY9" fmla="*/ 3998 h 1696131"/>
                <a:gd name="connsiteX10" fmla="*/ 0 w 874391"/>
                <a:gd name="connsiteY10" fmla="*/ 0 h 169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4391" h="1696131">
                  <a:moveTo>
                    <a:pt x="0" y="0"/>
                  </a:moveTo>
                  <a:lnTo>
                    <a:pt x="230136" y="345873"/>
                  </a:lnTo>
                  <a:lnTo>
                    <a:pt x="726216" y="1084954"/>
                  </a:lnTo>
                  <a:lnTo>
                    <a:pt x="812415" y="1110973"/>
                  </a:lnTo>
                  <a:lnTo>
                    <a:pt x="874391" y="1313573"/>
                  </a:lnTo>
                  <a:lnTo>
                    <a:pt x="806646" y="1696131"/>
                  </a:lnTo>
                  <a:lnTo>
                    <a:pt x="647165" y="1566236"/>
                  </a:lnTo>
                  <a:lnTo>
                    <a:pt x="637825" y="1570144"/>
                  </a:lnTo>
                  <a:lnTo>
                    <a:pt x="629954" y="1445669"/>
                  </a:lnTo>
                  <a:lnTo>
                    <a:pt x="519" y="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-938834" y="3705638"/>
              <a:ext cx="978313" cy="506504"/>
            </a:xfrm>
            <a:custGeom>
              <a:avLst/>
              <a:gdLst>
                <a:gd name="connsiteX0" fmla="*/ 0 w 1330325"/>
                <a:gd name="connsiteY0" fmla="*/ 0 h 927100"/>
                <a:gd name="connsiteX1" fmla="*/ 882650 w 1330325"/>
                <a:gd name="connsiteY1" fmla="*/ 841375 h 927100"/>
                <a:gd name="connsiteX2" fmla="*/ 1330325 w 1330325"/>
                <a:gd name="connsiteY2" fmla="*/ 422275 h 927100"/>
                <a:gd name="connsiteX3" fmla="*/ 885825 w 1330325"/>
                <a:gd name="connsiteY3" fmla="*/ 927100 h 927100"/>
                <a:gd name="connsiteX4" fmla="*/ 0 w 1330325"/>
                <a:gd name="connsiteY4" fmla="*/ 0 h 927100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151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1339850"/>
                <a:gd name="connsiteY0" fmla="*/ 0 h 919957"/>
                <a:gd name="connsiteX1" fmla="*/ 892175 w 1339850"/>
                <a:gd name="connsiteY1" fmla="*/ 834232 h 919957"/>
                <a:gd name="connsiteX2" fmla="*/ 1339850 w 1339850"/>
                <a:gd name="connsiteY2" fmla="*/ 427832 h 919957"/>
                <a:gd name="connsiteX3" fmla="*/ 895350 w 1339850"/>
                <a:gd name="connsiteY3" fmla="*/ 919957 h 919957"/>
                <a:gd name="connsiteX4" fmla="*/ 0 w 1339850"/>
                <a:gd name="connsiteY4" fmla="*/ 0 h 919957"/>
                <a:gd name="connsiteX0" fmla="*/ 0 w 895351"/>
                <a:gd name="connsiteY0" fmla="*/ 0 h 919957"/>
                <a:gd name="connsiteX1" fmla="*/ 892175 w 895351"/>
                <a:gd name="connsiteY1" fmla="*/ 834232 h 919957"/>
                <a:gd name="connsiteX2" fmla="*/ 895350 w 895351"/>
                <a:gd name="connsiteY2" fmla="*/ 919957 h 919957"/>
                <a:gd name="connsiteX3" fmla="*/ 0 w 895351"/>
                <a:gd name="connsiteY3" fmla="*/ 0 h 919957"/>
                <a:gd name="connsiteX0" fmla="*/ 0 w 895349"/>
                <a:gd name="connsiteY0" fmla="*/ 0 h 919957"/>
                <a:gd name="connsiteX1" fmla="*/ 892175 w 895349"/>
                <a:gd name="connsiteY1" fmla="*/ 834232 h 919957"/>
                <a:gd name="connsiteX2" fmla="*/ 887207 w 895349"/>
                <a:gd name="connsiteY2" fmla="*/ 879119 h 919957"/>
                <a:gd name="connsiteX3" fmla="*/ 895350 w 895349"/>
                <a:gd name="connsiteY3" fmla="*/ 919957 h 919957"/>
                <a:gd name="connsiteX4" fmla="*/ 0 w 895349"/>
                <a:gd name="connsiteY4" fmla="*/ 0 h 919957"/>
                <a:gd name="connsiteX0" fmla="*/ 0 w 1334095"/>
                <a:gd name="connsiteY0" fmla="*/ 0 h 919957"/>
                <a:gd name="connsiteX1" fmla="*/ 892175 w 1334095"/>
                <a:gd name="connsiteY1" fmla="*/ 834232 h 919957"/>
                <a:gd name="connsiteX2" fmla="*/ 1334095 w 1334095"/>
                <a:gd name="connsiteY2" fmla="*/ 311029 h 919957"/>
                <a:gd name="connsiteX3" fmla="*/ 895350 w 1334095"/>
                <a:gd name="connsiteY3" fmla="*/ 919957 h 919957"/>
                <a:gd name="connsiteX4" fmla="*/ 0 w 1334095"/>
                <a:gd name="connsiteY4" fmla="*/ 0 h 919957"/>
                <a:gd name="connsiteX0" fmla="*/ 0 w 1328092"/>
                <a:gd name="connsiteY0" fmla="*/ 0 h 919957"/>
                <a:gd name="connsiteX1" fmla="*/ 892175 w 1328092"/>
                <a:gd name="connsiteY1" fmla="*/ 834232 h 919957"/>
                <a:gd name="connsiteX2" fmla="*/ 1328092 w 1328092"/>
                <a:gd name="connsiteY2" fmla="*/ 343073 h 919957"/>
                <a:gd name="connsiteX3" fmla="*/ 895350 w 1328092"/>
                <a:gd name="connsiteY3" fmla="*/ 919957 h 919957"/>
                <a:gd name="connsiteX4" fmla="*/ 0 w 1328092"/>
                <a:gd name="connsiteY4" fmla="*/ 0 h 919957"/>
                <a:gd name="connsiteX0" fmla="*/ 0 w 1331332"/>
                <a:gd name="connsiteY0" fmla="*/ 0 h 919957"/>
                <a:gd name="connsiteX1" fmla="*/ 892175 w 1331332"/>
                <a:gd name="connsiteY1" fmla="*/ 834232 h 919957"/>
                <a:gd name="connsiteX2" fmla="*/ 1331332 w 1331332"/>
                <a:gd name="connsiteY2" fmla="*/ 330098 h 919957"/>
                <a:gd name="connsiteX3" fmla="*/ 895350 w 1331332"/>
                <a:gd name="connsiteY3" fmla="*/ 919957 h 919957"/>
                <a:gd name="connsiteX4" fmla="*/ 0 w 1331332"/>
                <a:gd name="connsiteY4" fmla="*/ 0 h 9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332" h="919957">
                  <a:moveTo>
                    <a:pt x="0" y="0"/>
                  </a:moveTo>
                  <a:lnTo>
                    <a:pt x="892175" y="834232"/>
                  </a:lnTo>
                  <a:lnTo>
                    <a:pt x="1331332" y="330098"/>
                  </a:lnTo>
                  <a:lnTo>
                    <a:pt x="895350" y="9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Isosceles Triangle 187"/>
            <p:cNvSpPr/>
            <p:nvPr/>
          </p:nvSpPr>
          <p:spPr>
            <a:xfrm>
              <a:off x="-81177" y="2448432"/>
              <a:ext cx="224304" cy="1053181"/>
            </a:xfrm>
            <a:custGeom>
              <a:avLst/>
              <a:gdLst/>
              <a:ahLst/>
              <a:cxnLst/>
              <a:rect l="l" t="t" r="r" b="b"/>
              <a:pathLst>
                <a:path w="164747" h="811704">
                  <a:moveTo>
                    <a:pt x="0" y="0"/>
                  </a:moveTo>
                  <a:lnTo>
                    <a:pt x="164747" y="620171"/>
                  </a:lnTo>
                  <a:lnTo>
                    <a:pt x="53208" y="811704"/>
                  </a:ln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2197" y="2772623"/>
              <a:ext cx="518587" cy="1486812"/>
            </a:xfrm>
            <a:custGeom>
              <a:avLst/>
              <a:gdLst>
                <a:gd name="connsiteX0" fmla="*/ 457505 w 559965"/>
                <a:gd name="connsiteY0" fmla="*/ 0 h 1433361"/>
                <a:gd name="connsiteX1" fmla="*/ 558236 w 559965"/>
                <a:gd name="connsiteY1" fmla="*/ 92982 h 1433361"/>
                <a:gd name="connsiteX2" fmla="*/ 559965 w 559965"/>
                <a:gd name="connsiteY2" fmla="*/ 95284 h 1433361"/>
                <a:gd name="connsiteX3" fmla="*/ 399587 w 559965"/>
                <a:gd name="connsiteY3" fmla="*/ 1433361 h 1433361"/>
                <a:gd name="connsiteX4" fmla="*/ 0 w 559965"/>
                <a:gd name="connsiteY4" fmla="*/ 1306528 h 1433361"/>
                <a:gd name="connsiteX0" fmla="*/ 455123 w 559965"/>
                <a:gd name="connsiteY0" fmla="*/ 0 h 1435742"/>
                <a:gd name="connsiteX1" fmla="*/ 558236 w 559965"/>
                <a:gd name="connsiteY1" fmla="*/ 95363 h 1435742"/>
                <a:gd name="connsiteX2" fmla="*/ 559965 w 559965"/>
                <a:gd name="connsiteY2" fmla="*/ 97665 h 1435742"/>
                <a:gd name="connsiteX3" fmla="*/ 399587 w 559965"/>
                <a:gd name="connsiteY3" fmla="*/ 1435742 h 1435742"/>
                <a:gd name="connsiteX4" fmla="*/ 0 w 559965"/>
                <a:gd name="connsiteY4" fmla="*/ 1308909 h 1435742"/>
                <a:gd name="connsiteX5" fmla="*/ 455123 w 559965"/>
                <a:gd name="connsiteY5" fmla="*/ 0 h 1435742"/>
                <a:gd name="connsiteX0" fmla="*/ 455123 w 559965"/>
                <a:gd name="connsiteY0" fmla="*/ 0 h 1435742"/>
                <a:gd name="connsiteX1" fmla="*/ 480781 w 559965"/>
                <a:gd name="connsiteY1" fmla="*/ 27822 h 1435742"/>
                <a:gd name="connsiteX2" fmla="*/ 558236 w 559965"/>
                <a:gd name="connsiteY2" fmla="*/ 95363 h 1435742"/>
                <a:gd name="connsiteX3" fmla="*/ 559965 w 559965"/>
                <a:gd name="connsiteY3" fmla="*/ 97665 h 1435742"/>
                <a:gd name="connsiteX4" fmla="*/ 399587 w 559965"/>
                <a:gd name="connsiteY4" fmla="*/ 1435742 h 1435742"/>
                <a:gd name="connsiteX5" fmla="*/ 0 w 559965"/>
                <a:gd name="connsiteY5" fmla="*/ 1308909 h 1435742"/>
                <a:gd name="connsiteX6" fmla="*/ 455123 w 559965"/>
                <a:gd name="connsiteY6" fmla="*/ 0 h 1435742"/>
                <a:gd name="connsiteX0" fmla="*/ 511690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1690 w 559965"/>
                <a:gd name="connsiteY6" fmla="*/ 0 h 1605444"/>
                <a:gd name="connsiteX0" fmla="*/ 514261 w 559965"/>
                <a:gd name="connsiteY0" fmla="*/ 0 h 1605444"/>
                <a:gd name="connsiteX1" fmla="*/ 480781 w 559965"/>
                <a:gd name="connsiteY1" fmla="*/ 197524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  <a:gd name="connsiteX0" fmla="*/ 514261 w 559965"/>
                <a:gd name="connsiteY0" fmla="*/ 0 h 1605444"/>
                <a:gd name="connsiteX1" fmla="*/ 483353 w 559965"/>
                <a:gd name="connsiteY1" fmla="*/ 202666 h 1605444"/>
                <a:gd name="connsiteX2" fmla="*/ 558236 w 559965"/>
                <a:gd name="connsiteY2" fmla="*/ 265065 h 1605444"/>
                <a:gd name="connsiteX3" fmla="*/ 559965 w 559965"/>
                <a:gd name="connsiteY3" fmla="*/ 267367 h 1605444"/>
                <a:gd name="connsiteX4" fmla="*/ 399587 w 559965"/>
                <a:gd name="connsiteY4" fmla="*/ 1605444 h 1605444"/>
                <a:gd name="connsiteX5" fmla="*/ 0 w 559965"/>
                <a:gd name="connsiteY5" fmla="*/ 1478611 h 1605444"/>
                <a:gd name="connsiteX6" fmla="*/ 514261 w 559965"/>
                <a:gd name="connsiteY6" fmla="*/ 0 h 1605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965" h="1605444">
                  <a:moveTo>
                    <a:pt x="514261" y="0"/>
                  </a:moveTo>
                  <a:lnTo>
                    <a:pt x="483353" y="202666"/>
                  </a:lnTo>
                  <a:lnTo>
                    <a:pt x="558236" y="265065"/>
                  </a:lnTo>
                  <a:lnTo>
                    <a:pt x="559965" y="267367"/>
                  </a:lnTo>
                  <a:lnTo>
                    <a:pt x="399587" y="1605444"/>
                  </a:lnTo>
                  <a:lnTo>
                    <a:pt x="0" y="1478611"/>
                  </a:lnTo>
                  <a:cubicBezTo>
                    <a:pt x="152502" y="1043102"/>
                    <a:pt x="361759" y="435509"/>
                    <a:pt x="514261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-163883" y="3594588"/>
              <a:ext cx="201818" cy="290106"/>
            </a:xfrm>
            <a:custGeom>
              <a:avLst/>
              <a:gdLst>
                <a:gd name="connsiteX0" fmla="*/ 0 w 154370"/>
                <a:gd name="connsiteY0" fmla="*/ 0 h 230145"/>
                <a:gd name="connsiteX1" fmla="*/ 86299 w 154370"/>
                <a:gd name="connsiteY1" fmla="*/ 22373 h 230145"/>
                <a:gd name="connsiteX2" fmla="*/ 154370 w 154370"/>
                <a:gd name="connsiteY2" fmla="*/ 230145 h 230145"/>
                <a:gd name="connsiteX3" fmla="*/ 0 w 154370"/>
                <a:gd name="connsiteY3" fmla="*/ 0 h 230145"/>
                <a:gd name="connsiteX0" fmla="*/ 0 w 149092"/>
                <a:gd name="connsiteY0" fmla="*/ 0 h 226427"/>
                <a:gd name="connsiteX1" fmla="*/ 86299 w 149092"/>
                <a:gd name="connsiteY1" fmla="*/ 22373 h 226427"/>
                <a:gd name="connsiteX2" fmla="*/ 149092 w 149092"/>
                <a:gd name="connsiteY2" fmla="*/ 226427 h 226427"/>
                <a:gd name="connsiteX3" fmla="*/ 0 w 149092"/>
                <a:gd name="connsiteY3" fmla="*/ 0 h 2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92" h="226427">
                  <a:moveTo>
                    <a:pt x="0" y="0"/>
                  </a:moveTo>
                  <a:lnTo>
                    <a:pt x="86299" y="22373"/>
                  </a:lnTo>
                  <a:lnTo>
                    <a:pt x="149092" y="226427"/>
                  </a:lnTo>
                  <a:cubicBezTo>
                    <a:pt x="97635" y="149093"/>
                    <a:pt x="51457" y="77334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42508" y="2154100"/>
              <a:ext cx="709603" cy="1864013"/>
            </a:xfrm>
            <a:custGeom>
              <a:avLst/>
              <a:gdLst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4796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48054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1414"/>
                <a:gd name="connsiteX1" fmla="*/ 282508 w 524214"/>
                <a:gd name="connsiteY1" fmla="*/ 1322813 h 1451414"/>
                <a:gd name="connsiteX2" fmla="*/ 151312 w 524214"/>
                <a:gd name="connsiteY2" fmla="*/ 1451414 h 1451414"/>
                <a:gd name="connsiteX3" fmla="*/ 0 w 524214"/>
                <a:gd name="connsiteY3" fmla="*/ 1289052 h 1451414"/>
                <a:gd name="connsiteX4" fmla="*/ 58397 w 524214"/>
                <a:gd name="connsiteY4" fmla="*/ 782723 h 1451414"/>
                <a:gd name="connsiteX5" fmla="*/ 103682 w 524214"/>
                <a:gd name="connsiteY5" fmla="*/ 706630 h 1451414"/>
                <a:gd name="connsiteX6" fmla="*/ 204036 w 524214"/>
                <a:gd name="connsiteY6" fmla="*/ 797689 h 1451414"/>
                <a:gd name="connsiteX7" fmla="*/ 216068 w 524214"/>
                <a:gd name="connsiteY7" fmla="*/ 810701 h 1451414"/>
                <a:gd name="connsiteX8" fmla="*/ 214879 w 524214"/>
                <a:gd name="connsiteY8" fmla="*/ 807527 h 1451414"/>
                <a:gd name="connsiteX9" fmla="*/ 222997 w 524214"/>
                <a:gd name="connsiteY9" fmla="*/ 814893 h 1451414"/>
                <a:gd name="connsiteX10" fmla="*/ 205278 w 524214"/>
                <a:gd name="connsiteY10" fmla="*/ 781906 h 1451414"/>
                <a:gd name="connsiteX11" fmla="*/ 148717 w 524214"/>
                <a:gd name="connsiteY11" fmla="*/ 630957 h 1451414"/>
                <a:gd name="connsiteX12" fmla="*/ 524214 w 524214"/>
                <a:gd name="connsiteY12" fmla="*/ 0 h 1451414"/>
                <a:gd name="connsiteX0" fmla="*/ 524214 w 524214"/>
                <a:gd name="connsiteY0" fmla="*/ 0 h 1453135"/>
                <a:gd name="connsiteX1" fmla="*/ 282508 w 524214"/>
                <a:gd name="connsiteY1" fmla="*/ 1322813 h 1453135"/>
                <a:gd name="connsiteX2" fmla="*/ 149683 w 524214"/>
                <a:gd name="connsiteY2" fmla="*/ 1453135 h 1453135"/>
                <a:gd name="connsiteX3" fmla="*/ 0 w 524214"/>
                <a:gd name="connsiteY3" fmla="*/ 1289052 h 1453135"/>
                <a:gd name="connsiteX4" fmla="*/ 58397 w 524214"/>
                <a:gd name="connsiteY4" fmla="*/ 782723 h 1453135"/>
                <a:gd name="connsiteX5" fmla="*/ 103682 w 524214"/>
                <a:gd name="connsiteY5" fmla="*/ 706630 h 1453135"/>
                <a:gd name="connsiteX6" fmla="*/ 204036 w 524214"/>
                <a:gd name="connsiteY6" fmla="*/ 797689 h 1453135"/>
                <a:gd name="connsiteX7" fmla="*/ 216068 w 524214"/>
                <a:gd name="connsiteY7" fmla="*/ 810701 h 1453135"/>
                <a:gd name="connsiteX8" fmla="*/ 214879 w 524214"/>
                <a:gd name="connsiteY8" fmla="*/ 807527 h 1453135"/>
                <a:gd name="connsiteX9" fmla="*/ 222997 w 524214"/>
                <a:gd name="connsiteY9" fmla="*/ 814893 h 1453135"/>
                <a:gd name="connsiteX10" fmla="*/ 205278 w 524214"/>
                <a:gd name="connsiteY10" fmla="*/ 781906 h 1453135"/>
                <a:gd name="connsiteX11" fmla="*/ 148717 w 524214"/>
                <a:gd name="connsiteY11" fmla="*/ 630957 h 1453135"/>
                <a:gd name="connsiteX12" fmla="*/ 524214 w 524214"/>
                <a:gd name="connsiteY12" fmla="*/ 0 h 1453135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3682 w 524214"/>
                <a:gd name="connsiteY5" fmla="*/ 706630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82723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  <a:gd name="connsiteX0" fmla="*/ 524214 w 524214"/>
                <a:gd name="connsiteY0" fmla="*/ 0 h 1454856"/>
                <a:gd name="connsiteX1" fmla="*/ 282508 w 524214"/>
                <a:gd name="connsiteY1" fmla="*/ 1322813 h 1454856"/>
                <a:gd name="connsiteX2" fmla="*/ 149683 w 524214"/>
                <a:gd name="connsiteY2" fmla="*/ 1454856 h 1454856"/>
                <a:gd name="connsiteX3" fmla="*/ 0 w 524214"/>
                <a:gd name="connsiteY3" fmla="*/ 1289052 h 1454856"/>
                <a:gd name="connsiteX4" fmla="*/ 58397 w 524214"/>
                <a:gd name="connsiteY4" fmla="*/ 777147 h 1454856"/>
                <a:gd name="connsiteX5" fmla="*/ 101923 w 524214"/>
                <a:gd name="connsiteY5" fmla="*/ 704771 h 1454856"/>
                <a:gd name="connsiteX6" fmla="*/ 204036 w 524214"/>
                <a:gd name="connsiteY6" fmla="*/ 797689 h 1454856"/>
                <a:gd name="connsiteX7" fmla="*/ 216068 w 524214"/>
                <a:gd name="connsiteY7" fmla="*/ 810701 h 1454856"/>
                <a:gd name="connsiteX8" fmla="*/ 214879 w 524214"/>
                <a:gd name="connsiteY8" fmla="*/ 807527 h 1454856"/>
                <a:gd name="connsiteX9" fmla="*/ 222997 w 524214"/>
                <a:gd name="connsiteY9" fmla="*/ 814893 h 1454856"/>
                <a:gd name="connsiteX10" fmla="*/ 205278 w 524214"/>
                <a:gd name="connsiteY10" fmla="*/ 781906 h 1454856"/>
                <a:gd name="connsiteX11" fmla="*/ 148717 w 524214"/>
                <a:gd name="connsiteY11" fmla="*/ 630957 h 1454856"/>
                <a:gd name="connsiteX12" fmla="*/ 524214 w 524214"/>
                <a:gd name="connsiteY12" fmla="*/ 0 h 145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214" h="1454856">
                  <a:moveTo>
                    <a:pt x="524214" y="0"/>
                  </a:moveTo>
                  <a:lnTo>
                    <a:pt x="282508" y="1322813"/>
                  </a:lnTo>
                  <a:lnTo>
                    <a:pt x="149683" y="1454856"/>
                  </a:lnTo>
                  <a:lnTo>
                    <a:pt x="0" y="1289052"/>
                  </a:lnTo>
                  <a:lnTo>
                    <a:pt x="58397" y="777147"/>
                  </a:lnTo>
                  <a:lnTo>
                    <a:pt x="101923" y="704771"/>
                  </a:lnTo>
                  <a:lnTo>
                    <a:pt x="204036" y="797689"/>
                  </a:lnTo>
                  <a:lnTo>
                    <a:pt x="216068" y="810701"/>
                  </a:lnTo>
                  <a:lnTo>
                    <a:pt x="214879" y="807527"/>
                  </a:lnTo>
                  <a:lnTo>
                    <a:pt x="222997" y="814893"/>
                  </a:lnTo>
                  <a:lnTo>
                    <a:pt x="205278" y="781906"/>
                  </a:lnTo>
                  <a:lnTo>
                    <a:pt x="148717" y="630957"/>
                  </a:lnTo>
                  <a:lnTo>
                    <a:pt x="524214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327" y="2768722"/>
              <a:ext cx="478197" cy="1417989"/>
            </a:xfrm>
            <a:custGeom>
              <a:avLst/>
              <a:gdLst>
                <a:gd name="connsiteX0" fmla="*/ 458921 w 487976"/>
                <a:gd name="connsiteY0" fmla="*/ 0 h 1352687"/>
                <a:gd name="connsiteX1" fmla="*/ 487976 w 487976"/>
                <a:gd name="connsiteY1" fmla="*/ 26820 h 1352687"/>
                <a:gd name="connsiteX2" fmla="*/ 154454 w 487976"/>
                <a:gd name="connsiteY2" fmla="*/ 1352687 h 1352687"/>
                <a:gd name="connsiteX3" fmla="*/ 0 w 487976"/>
                <a:gd name="connsiteY3" fmla="*/ 1306586 h 1352687"/>
                <a:gd name="connsiteX4" fmla="*/ 452070 w 487976"/>
                <a:gd name="connsiteY4" fmla="*/ 1543 h 1352687"/>
                <a:gd name="connsiteX0" fmla="*/ 452070 w 487976"/>
                <a:gd name="connsiteY0" fmla="*/ 0 h 1351144"/>
                <a:gd name="connsiteX1" fmla="*/ 487976 w 487976"/>
                <a:gd name="connsiteY1" fmla="*/ 25277 h 1351144"/>
                <a:gd name="connsiteX2" fmla="*/ 154454 w 487976"/>
                <a:gd name="connsiteY2" fmla="*/ 1351144 h 1351144"/>
                <a:gd name="connsiteX3" fmla="*/ 0 w 487976"/>
                <a:gd name="connsiteY3" fmla="*/ 1305043 h 1351144"/>
                <a:gd name="connsiteX4" fmla="*/ 452070 w 487976"/>
                <a:gd name="connsiteY4" fmla="*/ 0 h 1351144"/>
                <a:gd name="connsiteX0" fmla="*/ 490639 w 490639"/>
                <a:gd name="connsiteY0" fmla="*/ 0 h 1456565"/>
                <a:gd name="connsiteX1" fmla="*/ 487976 w 490639"/>
                <a:gd name="connsiteY1" fmla="*/ 130698 h 1456565"/>
                <a:gd name="connsiteX2" fmla="*/ 154454 w 490639"/>
                <a:gd name="connsiteY2" fmla="*/ 1456565 h 1456565"/>
                <a:gd name="connsiteX3" fmla="*/ 0 w 490639"/>
                <a:gd name="connsiteY3" fmla="*/ 1410464 h 1456565"/>
                <a:gd name="connsiteX4" fmla="*/ 490639 w 490639"/>
                <a:gd name="connsiteY4" fmla="*/ 0 h 1456565"/>
                <a:gd name="connsiteX0" fmla="*/ 521494 w 521494"/>
                <a:gd name="connsiteY0" fmla="*/ 0 h 1528560"/>
                <a:gd name="connsiteX1" fmla="*/ 487976 w 521494"/>
                <a:gd name="connsiteY1" fmla="*/ 202693 h 1528560"/>
                <a:gd name="connsiteX2" fmla="*/ 154454 w 521494"/>
                <a:gd name="connsiteY2" fmla="*/ 1528560 h 1528560"/>
                <a:gd name="connsiteX3" fmla="*/ 0 w 521494"/>
                <a:gd name="connsiteY3" fmla="*/ 1482459 h 1528560"/>
                <a:gd name="connsiteX4" fmla="*/ 521494 w 521494"/>
                <a:gd name="connsiteY4" fmla="*/ 0 h 1528560"/>
                <a:gd name="connsiteX0" fmla="*/ 518923 w 518923"/>
                <a:gd name="connsiteY0" fmla="*/ 0 h 1536273"/>
                <a:gd name="connsiteX1" fmla="*/ 487976 w 518923"/>
                <a:gd name="connsiteY1" fmla="*/ 210406 h 1536273"/>
                <a:gd name="connsiteX2" fmla="*/ 154454 w 518923"/>
                <a:gd name="connsiteY2" fmla="*/ 1536273 h 1536273"/>
                <a:gd name="connsiteX3" fmla="*/ 0 w 518923"/>
                <a:gd name="connsiteY3" fmla="*/ 1490172 h 1536273"/>
                <a:gd name="connsiteX4" fmla="*/ 518923 w 518923"/>
                <a:gd name="connsiteY4" fmla="*/ 0 h 1536273"/>
                <a:gd name="connsiteX0" fmla="*/ 516352 w 516352"/>
                <a:gd name="connsiteY0" fmla="*/ 0 h 1531130"/>
                <a:gd name="connsiteX1" fmla="*/ 487976 w 516352"/>
                <a:gd name="connsiteY1" fmla="*/ 205263 h 1531130"/>
                <a:gd name="connsiteX2" fmla="*/ 154454 w 516352"/>
                <a:gd name="connsiteY2" fmla="*/ 1531130 h 1531130"/>
                <a:gd name="connsiteX3" fmla="*/ 0 w 516352"/>
                <a:gd name="connsiteY3" fmla="*/ 1485029 h 1531130"/>
                <a:gd name="connsiteX4" fmla="*/ 516352 w 516352"/>
                <a:gd name="connsiteY4" fmla="*/ 0 h 153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352" h="1531130">
                  <a:moveTo>
                    <a:pt x="516352" y="0"/>
                  </a:moveTo>
                  <a:cubicBezTo>
                    <a:pt x="515464" y="43566"/>
                    <a:pt x="488864" y="161697"/>
                    <a:pt x="487976" y="205263"/>
                  </a:cubicBezTo>
                  <a:lnTo>
                    <a:pt x="154454" y="1531130"/>
                  </a:lnTo>
                  <a:lnTo>
                    <a:pt x="0" y="1485029"/>
                  </a:lnTo>
                  <a:lnTo>
                    <a:pt x="516352" y="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3438" y="3058847"/>
              <a:ext cx="205544" cy="960364"/>
            </a:xfrm>
            <a:custGeom>
              <a:avLst/>
              <a:gdLst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39640 w 195582"/>
                <a:gd name="connsiteY6" fmla="*/ 901961 h 936374"/>
                <a:gd name="connsiteX7" fmla="*/ 188534 w 195582"/>
                <a:gd name="connsiteY7" fmla="*/ 746300 h 936374"/>
                <a:gd name="connsiteX8" fmla="*/ 43738 w 195582"/>
                <a:gd name="connsiteY8" fmla="*/ 583938 h 936374"/>
                <a:gd name="connsiteX9" fmla="*/ 102644 w 195582"/>
                <a:gd name="connsiteY9" fmla="*/ 73200 h 936374"/>
                <a:gd name="connsiteX10" fmla="*/ 145750 w 195582"/>
                <a:gd name="connsiteY10" fmla="*/ 0 h 936374"/>
                <a:gd name="connsiteX0" fmla="*/ 374 w 195582"/>
                <a:gd name="connsiteY0" fmla="*/ 936374 h 936374"/>
                <a:gd name="connsiteX1" fmla="*/ 0 w 195582"/>
                <a:gd name="connsiteY1" fmla="*/ 936013 h 936374"/>
                <a:gd name="connsiteX2" fmla="*/ 374 w 195582"/>
                <a:gd name="connsiteY2" fmla="*/ 936374 h 936374"/>
                <a:gd name="connsiteX3" fmla="*/ 145750 w 195582"/>
                <a:gd name="connsiteY3" fmla="*/ 0 h 936374"/>
                <a:gd name="connsiteX4" fmla="*/ 166790 w 195582"/>
                <a:gd name="connsiteY4" fmla="*/ 19091 h 936374"/>
                <a:gd name="connsiteX5" fmla="*/ 195582 w 195582"/>
                <a:gd name="connsiteY5" fmla="*/ 749561 h 936374"/>
                <a:gd name="connsiteX6" fmla="*/ 188534 w 195582"/>
                <a:gd name="connsiteY6" fmla="*/ 746300 h 936374"/>
                <a:gd name="connsiteX7" fmla="*/ 43738 w 195582"/>
                <a:gd name="connsiteY7" fmla="*/ 583938 h 936374"/>
                <a:gd name="connsiteX8" fmla="*/ 102644 w 195582"/>
                <a:gd name="connsiteY8" fmla="*/ 73200 h 936374"/>
                <a:gd name="connsiteX9" fmla="*/ 145750 w 195582"/>
                <a:gd name="connsiteY9" fmla="*/ 0 h 936374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144796 w 151844"/>
                <a:gd name="connsiteY3" fmla="*/ 746300 h 749561"/>
                <a:gd name="connsiteX4" fmla="*/ 0 w 151844"/>
                <a:gd name="connsiteY4" fmla="*/ 583938 h 749561"/>
                <a:gd name="connsiteX5" fmla="*/ 58906 w 151844"/>
                <a:gd name="connsiteY5" fmla="*/ 73200 h 749561"/>
                <a:gd name="connsiteX6" fmla="*/ 102012 w 151844"/>
                <a:gd name="connsiteY6" fmla="*/ 0 h 749561"/>
                <a:gd name="connsiteX0" fmla="*/ 102012 w 151844"/>
                <a:gd name="connsiteY0" fmla="*/ 0 h 749561"/>
                <a:gd name="connsiteX1" fmla="*/ 123052 w 151844"/>
                <a:gd name="connsiteY1" fmla="*/ 19091 h 749561"/>
                <a:gd name="connsiteX2" fmla="*/ 151844 w 151844"/>
                <a:gd name="connsiteY2" fmla="*/ 749561 h 749561"/>
                <a:gd name="connsiteX3" fmla="*/ 0 w 151844"/>
                <a:gd name="connsiteY3" fmla="*/ 583938 h 749561"/>
                <a:gd name="connsiteX4" fmla="*/ 58906 w 151844"/>
                <a:gd name="connsiteY4" fmla="*/ 73200 h 749561"/>
                <a:gd name="connsiteX5" fmla="*/ 102012 w 151844"/>
                <a:gd name="connsiteY5" fmla="*/ 0 h 74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844" h="749561">
                  <a:moveTo>
                    <a:pt x="102012" y="0"/>
                  </a:moveTo>
                  <a:lnTo>
                    <a:pt x="123052" y="19091"/>
                  </a:lnTo>
                  <a:lnTo>
                    <a:pt x="151844" y="749561"/>
                  </a:lnTo>
                  <a:lnTo>
                    <a:pt x="0" y="583938"/>
                  </a:lnTo>
                  <a:lnTo>
                    <a:pt x="58906" y="73200"/>
                  </a:lnTo>
                  <a:lnTo>
                    <a:pt x="102012" y="0"/>
                  </a:lnTo>
                  <a:close/>
                </a:path>
              </a:pathLst>
            </a:custGeom>
            <a:solidFill>
              <a:schemeClr val="tx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91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3061" y="1036444"/>
            <a:ext cx="6858000" cy="45447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00562" y="1029641"/>
            <a:ext cx="3464744" cy="2805571"/>
            <a:chOff x="762000" y="-9526"/>
            <a:chExt cx="4038600" cy="3971925"/>
          </a:xfrm>
        </p:grpSpPr>
        <p:sp>
          <p:nvSpPr>
            <p:cNvPr id="6" name="Rectangle 5"/>
            <p:cNvSpPr/>
            <p:nvPr/>
          </p:nvSpPr>
          <p:spPr>
            <a:xfrm>
              <a:off x="762000" y="-9526"/>
              <a:ext cx="4038600" cy="3971925"/>
            </a:xfrm>
            <a:custGeom>
              <a:avLst/>
              <a:gdLst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0 w 4038600"/>
                <a:gd name="connsiteY3" fmla="*/ 3886200 h 3886200"/>
                <a:gd name="connsiteX4" fmla="*/ 0 w 4038600"/>
                <a:gd name="connsiteY4" fmla="*/ 0 h 3886200"/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1905000 w 4038600"/>
                <a:gd name="connsiteY3" fmla="*/ 3860800 h 3886200"/>
                <a:gd name="connsiteX4" fmla="*/ 0 w 4038600"/>
                <a:gd name="connsiteY4" fmla="*/ 3886200 h 3886200"/>
                <a:gd name="connsiteX5" fmla="*/ 0 w 4038600"/>
                <a:gd name="connsiteY5" fmla="*/ 0 h 3886200"/>
                <a:gd name="connsiteX0" fmla="*/ 0 w 4038600"/>
                <a:gd name="connsiteY0" fmla="*/ 0 h 4267200"/>
                <a:gd name="connsiteX1" fmla="*/ 4038600 w 4038600"/>
                <a:gd name="connsiteY1" fmla="*/ 0 h 4267200"/>
                <a:gd name="connsiteX2" fmla="*/ 4038600 w 4038600"/>
                <a:gd name="connsiteY2" fmla="*/ 3886200 h 4267200"/>
                <a:gd name="connsiteX3" fmla="*/ 1930400 w 4038600"/>
                <a:gd name="connsiteY3" fmla="*/ 4267200 h 4267200"/>
                <a:gd name="connsiteX4" fmla="*/ 0 w 4038600"/>
                <a:gd name="connsiteY4" fmla="*/ 3886200 h 4267200"/>
                <a:gd name="connsiteX5" fmla="*/ 0 w 4038600"/>
                <a:gd name="connsiteY5" fmla="*/ 0 h 4267200"/>
                <a:gd name="connsiteX0" fmla="*/ 0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0 w 4038600"/>
                <a:gd name="connsiteY5" fmla="*/ 0 h 4470400"/>
                <a:gd name="connsiteX0" fmla="*/ 66675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66675 w 4038600"/>
                <a:gd name="connsiteY5" fmla="*/ 0 h 4470400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  <a:gd name="connsiteX0" fmla="*/ 66675 w 4038600"/>
                <a:gd name="connsiteY0" fmla="*/ 10746 h 4481146"/>
                <a:gd name="connsiteX1" fmla="*/ 3971925 w 4038600"/>
                <a:gd name="connsiteY1" fmla="*/ 0 h 4481146"/>
                <a:gd name="connsiteX2" fmla="*/ 4038600 w 4038600"/>
                <a:gd name="connsiteY2" fmla="*/ 3896946 h 4481146"/>
                <a:gd name="connsiteX3" fmla="*/ 1955800 w 4038600"/>
                <a:gd name="connsiteY3" fmla="*/ 4481146 h 4481146"/>
                <a:gd name="connsiteX4" fmla="*/ 0 w 4038600"/>
                <a:gd name="connsiteY4" fmla="*/ 3896946 h 4481146"/>
                <a:gd name="connsiteX5" fmla="*/ 66675 w 4038600"/>
                <a:gd name="connsiteY5" fmla="*/ 10746 h 448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00" h="4481146">
                  <a:moveTo>
                    <a:pt x="66675" y="10746"/>
                  </a:moveTo>
                  <a:lnTo>
                    <a:pt x="3971925" y="0"/>
                  </a:lnTo>
                  <a:cubicBezTo>
                    <a:pt x="3959675" y="1308760"/>
                    <a:pt x="4016375" y="2597964"/>
                    <a:pt x="4038600" y="3896946"/>
                  </a:cubicBezTo>
                  <a:lnTo>
                    <a:pt x="1955800" y="4481146"/>
                  </a:lnTo>
                  <a:lnTo>
                    <a:pt x="0" y="3896946"/>
                  </a:lnTo>
                  <a:cubicBezTo>
                    <a:pt x="22225" y="2601546"/>
                    <a:pt x="72031" y="1306146"/>
                    <a:pt x="66675" y="10746"/>
                  </a:cubicBezTo>
                  <a:close/>
                </a:path>
              </a:pathLst>
            </a:custGeom>
            <a:solidFill>
              <a:srgbClr val="0000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  <p:sp>
          <p:nvSpPr>
            <p:cNvPr id="7" name="Rectangle 5"/>
            <p:cNvSpPr/>
            <p:nvPr/>
          </p:nvSpPr>
          <p:spPr>
            <a:xfrm>
              <a:off x="822340" y="0"/>
              <a:ext cx="3886200" cy="3956050"/>
            </a:xfrm>
            <a:custGeom>
              <a:avLst/>
              <a:gdLst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0 w 4038600"/>
                <a:gd name="connsiteY3" fmla="*/ 3886200 h 3886200"/>
                <a:gd name="connsiteX4" fmla="*/ 0 w 4038600"/>
                <a:gd name="connsiteY4" fmla="*/ 0 h 3886200"/>
                <a:gd name="connsiteX0" fmla="*/ 0 w 4038600"/>
                <a:gd name="connsiteY0" fmla="*/ 0 h 3886200"/>
                <a:gd name="connsiteX1" fmla="*/ 4038600 w 4038600"/>
                <a:gd name="connsiteY1" fmla="*/ 0 h 3886200"/>
                <a:gd name="connsiteX2" fmla="*/ 4038600 w 4038600"/>
                <a:gd name="connsiteY2" fmla="*/ 3886200 h 3886200"/>
                <a:gd name="connsiteX3" fmla="*/ 1905000 w 4038600"/>
                <a:gd name="connsiteY3" fmla="*/ 3860800 h 3886200"/>
                <a:gd name="connsiteX4" fmla="*/ 0 w 4038600"/>
                <a:gd name="connsiteY4" fmla="*/ 3886200 h 3886200"/>
                <a:gd name="connsiteX5" fmla="*/ 0 w 4038600"/>
                <a:gd name="connsiteY5" fmla="*/ 0 h 3886200"/>
                <a:gd name="connsiteX0" fmla="*/ 0 w 4038600"/>
                <a:gd name="connsiteY0" fmla="*/ 0 h 4267200"/>
                <a:gd name="connsiteX1" fmla="*/ 4038600 w 4038600"/>
                <a:gd name="connsiteY1" fmla="*/ 0 h 4267200"/>
                <a:gd name="connsiteX2" fmla="*/ 4038600 w 4038600"/>
                <a:gd name="connsiteY2" fmla="*/ 3886200 h 4267200"/>
                <a:gd name="connsiteX3" fmla="*/ 1930400 w 4038600"/>
                <a:gd name="connsiteY3" fmla="*/ 4267200 h 4267200"/>
                <a:gd name="connsiteX4" fmla="*/ 0 w 4038600"/>
                <a:gd name="connsiteY4" fmla="*/ 3886200 h 4267200"/>
                <a:gd name="connsiteX5" fmla="*/ 0 w 4038600"/>
                <a:gd name="connsiteY5" fmla="*/ 0 h 4267200"/>
                <a:gd name="connsiteX0" fmla="*/ 0 w 4038600"/>
                <a:gd name="connsiteY0" fmla="*/ 0 h 4470400"/>
                <a:gd name="connsiteX1" fmla="*/ 4038600 w 4038600"/>
                <a:gd name="connsiteY1" fmla="*/ 0 h 4470400"/>
                <a:gd name="connsiteX2" fmla="*/ 4038600 w 4038600"/>
                <a:gd name="connsiteY2" fmla="*/ 3886200 h 4470400"/>
                <a:gd name="connsiteX3" fmla="*/ 1955800 w 4038600"/>
                <a:gd name="connsiteY3" fmla="*/ 4470400 h 4470400"/>
                <a:gd name="connsiteX4" fmla="*/ 0 w 4038600"/>
                <a:gd name="connsiteY4" fmla="*/ 3886200 h 4470400"/>
                <a:gd name="connsiteX5" fmla="*/ 0 w 4038600"/>
                <a:gd name="connsiteY5" fmla="*/ 0 h 4470400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  <a:gd name="connsiteX0" fmla="*/ 0 w 4038600"/>
                <a:gd name="connsiteY0" fmla="*/ 0 h 4580689"/>
                <a:gd name="connsiteX1" fmla="*/ 4038600 w 4038600"/>
                <a:gd name="connsiteY1" fmla="*/ 0 h 4580689"/>
                <a:gd name="connsiteX2" fmla="*/ 4038600 w 4038600"/>
                <a:gd name="connsiteY2" fmla="*/ 3886200 h 4580689"/>
                <a:gd name="connsiteX3" fmla="*/ 1955800 w 4038600"/>
                <a:gd name="connsiteY3" fmla="*/ 4580689 h 4580689"/>
                <a:gd name="connsiteX4" fmla="*/ 0 w 4038600"/>
                <a:gd name="connsiteY4" fmla="*/ 3886200 h 4580689"/>
                <a:gd name="connsiteX5" fmla="*/ 0 w 4038600"/>
                <a:gd name="connsiteY5" fmla="*/ 0 h 458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8600" h="4580689">
                  <a:moveTo>
                    <a:pt x="0" y="0"/>
                  </a:moveTo>
                  <a:lnTo>
                    <a:pt x="4038600" y="0"/>
                  </a:lnTo>
                  <a:cubicBezTo>
                    <a:pt x="3952613" y="1295400"/>
                    <a:pt x="4038600" y="2590800"/>
                    <a:pt x="4038600" y="3886200"/>
                  </a:cubicBezTo>
                  <a:lnTo>
                    <a:pt x="1955800" y="4580689"/>
                  </a:lnTo>
                  <a:lnTo>
                    <a:pt x="0" y="3886200"/>
                  </a:lnTo>
                  <a:cubicBezTo>
                    <a:pt x="0" y="2590800"/>
                    <a:pt x="64490" y="130543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61472" y="1295174"/>
            <a:ext cx="2923592" cy="1622349"/>
            <a:chOff x="344714" y="600073"/>
            <a:chExt cx="6634949" cy="368184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4714" y="600073"/>
              <a:ext cx="6634949" cy="1999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739205" y="2802185"/>
              <a:ext cx="3019131" cy="736588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r>
                <a:rPr lang="en-US" sz="4286" b="0" dirty="0">
                  <a:latin typeface="Helvetica" charset="0"/>
                  <a:ea typeface="Helvetica" charset="0"/>
                  <a:cs typeface="Helvetica" charset="0"/>
                </a:rPr>
                <a:t>2 0 1 6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9205" y="3787465"/>
              <a:ext cx="3019131" cy="494450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solidFill>
                    <a:prstClr val="black"/>
                  </a:solidFill>
                  <a:latin typeface="Leelawadee UI Semilight" panose="020B0402040204020203" pitchFamily="34" charset="-34"/>
                  <a:cs typeface="Leelawadee UI Semilight" panose="020B0402040204020203" pitchFamily="34" charset="-34"/>
                </a:defRPr>
              </a:lvl1pPr>
            </a:lstStyle>
            <a:p>
              <a:r>
                <a:rPr lang="en-US" sz="4286" b="0" spc="429" dirty="0">
                  <a:solidFill>
                    <a:schemeClr val="tx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Kobe, Japan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7305" y="2777090"/>
              <a:ext cx="2241209" cy="1428197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>
              <a:defPPr>
                <a:defRPr lang="en-US"/>
              </a:defPPr>
              <a:lvl1pPr>
                <a:defRPr sz="6000" b="1">
                  <a:latin typeface="Matura MT Script Capitals" panose="03020802060602070202" pitchFamily="66" charset="0"/>
                </a:defRPr>
              </a:lvl1pPr>
            </a:lstStyle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The 15</a:t>
              </a:r>
              <a:r>
                <a:rPr lang="en-US" sz="4286" b="0" baseline="30000" dirty="0">
                  <a:latin typeface="Helvetica Light" charset="0"/>
                  <a:ea typeface="Helvetica Light" charset="0"/>
                  <a:cs typeface="Helvetica Light" charset="0"/>
                </a:rPr>
                <a:t>th</a:t>
              </a:r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 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International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Semantic Web</a:t>
              </a:r>
            </a:p>
            <a:p>
              <a:pPr algn="just"/>
              <a:r>
                <a:rPr lang="en-US" sz="4286" b="0" dirty="0">
                  <a:latin typeface="Helvetica Light" charset="0"/>
                  <a:ea typeface="Helvetica Light" charset="0"/>
                  <a:cs typeface="Helvetica Light" charset="0"/>
                </a:rPr>
                <a:t>Conference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12713" y="3087546"/>
            <a:ext cx="1794722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00562" y="4497947"/>
            <a:ext cx="3795733" cy="883549"/>
            <a:chOff x="215917" y="4443501"/>
            <a:chExt cx="6771551" cy="157624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71523" y="4443501"/>
              <a:ext cx="2115945" cy="1576242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3720" y="4443501"/>
              <a:ext cx="2111887" cy="15762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917" y="4443501"/>
              <a:ext cx="2111886" cy="1576242"/>
            </a:xfrm>
            <a:prstGeom prst="rect">
              <a:avLst/>
            </a:prstGeom>
          </p:spPr>
        </p:pic>
      </p:grpSp>
      <p:sp>
        <p:nvSpPr>
          <p:cNvPr id="18" name="Trapezoid 17"/>
          <p:cNvSpPr/>
          <p:nvPr/>
        </p:nvSpPr>
        <p:spPr>
          <a:xfrm flipV="1">
            <a:off x="1454095" y="1031903"/>
            <a:ext cx="3328390" cy="160581"/>
          </a:xfrm>
          <a:prstGeom prst="trapezoid">
            <a:avLst>
              <a:gd name="adj" fmla="val 65674"/>
            </a:avLst>
          </a:prstGeom>
          <a:gradFill flip="none" rotWithShape="0">
            <a:gsLst>
              <a:gs pos="0">
                <a:schemeClr val="tx1"/>
              </a:gs>
              <a:gs pos="6000">
                <a:schemeClr val="bg1"/>
              </a:gs>
              <a:gs pos="4000">
                <a:schemeClr val="bg1">
                  <a:lumMod val="95000"/>
                </a:schemeClr>
              </a:gs>
              <a:gs pos="71681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2"/>
          </a:p>
        </p:txBody>
      </p:sp>
    </p:spTree>
    <p:extLst>
      <p:ext uri="{BB962C8B-B14F-4D97-AF65-F5344CB8AC3E}">
        <p14:creationId xmlns:p14="http://schemas.microsoft.com/office/powerpoint/2010/main" val="130441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3810"/>
          <a:stretch/>
        </p:blipFill>
        <p:spPr>
          <a:xfrm>
            <a:off x="1217902" y="2179712"/>
            <a:ext cx="6858000" cy="2553653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841957" y="2179711"/>
            <a:ext cx="2442128" cy="1977509"/>
            <a:chOff x="1400562" y="1029641"/>
            <a:chExt cx="3464744" cy="2805571"/>
          </a:xfrm>
        </p:grpSpPr>
        <p:grpSp>
          <p:nvGrpSpPr>
            <p:cNvPr id="5" name="Group 4"/>
            <p:cNvGrpSpPr/>
            <p:nvPr/>
          </p:nvGrpSpPr>
          <p:grpSpPr>
            <a:xfrm>
              <a:off x="1400562" y="1029641"/>
              <a:ext cx="3464744" cy="2805571"/>
              <a:chOff x="762000" y="-9526"/>
              <a:chExt cx="4038600" cy="397192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-9526"/>
                <a:ext cx="4038600" cy="3971925"/>
              </a:xfrm>
              <a:custGeom>
                <a:avLst/>
                <a:gdLst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0 w 4038600"/>
                  <a:gd name="connsiteY3" fmla="*/ 3886200 h 3886200"/>
                  <a:gd name="connsiteX4" fmla="*/ 0 w 4038600"/>
                  <a:gd name="connsiteY4" fmla="*/ 0 h 3886200"/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1905000 w 4038600"/>
                  <a:gd name="connsiteY3" fmla="*/ 3860800 h 3886200"/>
                  <a:gd name="connsiteX4" fmla="*/ 0 w 4038600"/>
                  <a:gd name="connsiteY4" fmla="*/ 3886200 h 3886200"/>
                  <a:gd name="connsiteX5" fmla="*/ 0 w 4038600"/>
                  <a:gd name="connsiteY5" fmla="*/ 0 h 3886200"/>
                  <a:gd name="connsiteX0" fmla="*/ 0 w 4038600"/>
                  <a:gd name="connsiteY0" fmla="*/ 0 h 4267200"/>
                  <a:gd name="connsiteX1" fmla="*/ 4038600 w 4038600"/>
                  <a:gd name="connsiteY1" fmla="*/ 0 h 4267200"/>
                  <a:gd name="connsiteX2" fmla="*/ 4038600 w 4038600"/>
                  <a:gd name="connsiteY2" fmla="*/ 3886200 h 4267200"/>
                  <a:gd name="connsiteX3" fmla="*/ 1930400 w 4038600"/>
                  <a:gd name="connsiteY3" fmla="*/ 4267200 h 4267200"/>
                  <a:gd name="connsiteX4" fmla="*/ 0 w 4038600"/>
                  <a:gd name="connsiteY4" fmla="*/ 3886200 h 4267200"/>
                  <a:gd name="connsiteX5" fmla="*/ 0 w 4038600"/>
                  <a:gd name="connsiteY5" fmla="*/ 0 h 4267200"/>
                  <a:gd name="connsiteX0" fmla="*/ 0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0 w 4038600"/>
                  <a:gd name="connsiteY5" fmla="*/ 0 h 4470400"/>
                  <a:gd name="connsiteX0" fmla="*/ 66675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66675 w 4038600"/>
                  <a:gd name="connsiteY5" fmla="*/ 0 h 4470400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  <a:gd name="connsiteX0" fmla="*/ 66675 w 4038600"/>
                  <a:gd name="connsiteY0" fmla="*/ 10746 h 4481146"/>
                  <a:gd name="connsiteX1" fmla="*/ 3971925 w 4038600"/>
                  <a:gd name="connsiteY1" fmla="*/ 0 h 4481146"/>
                  <a:gd name="connsiteX2" fmla="*/ 4038600 w 4038600"/>
                  <a:gd name="connsiteY2" fmla="*/ 3896946 h 4481146"/>
                  <a:gd name="connsiteX3" fmla="*/ 1955800 w 4038600"/>
                  <a:gd name="connsiteY3" fmla="*/ 4481146 h 4481146"/>
                  <a:gd name="connsiteX4" fmla="*/ 0 w 4038600"/>
                  <a:gd name="connsiteY4" fmla="*/ 3896946 h 4481146"/>
                  <a:gd name="connsiteX5" fmla="*/ 66675 w 4038600"/>
                  <a:gd name="connsiteY5" fmla="*/ 10746 h 448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8600" h="4481146">
                    <a:moveTo>
                      <a:pt x="66675" y="10746"/>
                    </a:moveTo>
                    <a:lnTo>
                      <a:pt x="3971925" y="0"/>
                    </a:lnTo>
                    <a:cubicBezTo>
                      <a:pt x="3959675" y="1308760"/>
                      <a:pt x="4016375" y="2597964"/>
                      <a:pt x="4038600" y="3896946"/>
                    </a:cubicBezTo>
                    <a:lnTo>
                      <a:pt x="1955800" y="4481146"/>
                    </a:lnTo>
                    <a:lnTo>
                      <a:pt x="0" y="3896946"/>
                    </a:lnTo>
                    <a:cubicBezTo>
                      <a:pt x="22225" y="2601546"/>
                      <a:pt x="72031" y="1306146"/>
                      <a:pt x="66675" y="10746"/>
                    </a:cubicBezTo>
                    <a:close/>
                  </a:path>
                </a:pathLst>
              </a:custGeom>
              <a:solidFill>
                <a:srgbClr val="00000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 dirty="0"/>
              </a:p>
            </p:txBody>
          </p:sp>
          <p:sp>
            <p:nvSpPr>
              <p:cNvPr id="7" name="Rectangle 5"/>
              <p:cNvSpPr/>
              <p:nvPr/>
            </p:nvSpPr>
            <p:spPr>
              <a:xfrm>
                <a:off x="822340" y="0"/>
                <a:ext cx="3886200" cy="3956050"/>
              </a:xfrm>
              <a:custGeom>
                <a:avLst/>
                <a:gdLst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0 w 4038600"/>
                  <a:gd name="connsiteY3" fmla="*/ 3886200 h 3886200"/>
                  <a:gd name="connsiteX4" fmla="*/ 0 w 4038600"/>
                  <a:gd name="connsiteY4" fmla="*/ 0 h 3886200"/>
                  <a:gd name="connsiteX0" fmla="*/ 0 w 4038600"/>
                  <a:gd name="connsiteY0" fmla="*/ 0 h 3886200"/>
                  <a:gd name="connsiteX1" fmla="*/ 4038600 w 4038600"/>
                  <a:gd name="connsiteY1" fmla="*/ 0 h 3886200"/>
                  <a:gd name="connsiteX2" fmla="*/ 4038600 w 4038600"/>
                  <a:gd name="connsiteY2" fmla="*/ 3886200 h 3886200"/>
                  <a:gd name="connsiteX3" fmla="*/ 1905000 w 4038600"/>
                  <a:gd name="connsiteY3" fmla="*/ 3860800 h 3886200"/>
                  <a:gd name="connsiteX4" fmla="*/ 0 w 4038600"/>
                  <a:gd name="connsiteY4" fmla="*/ 3886200 h 3886200"/>
                  <a:gd name="connsiteX5" fmla="*/ 0 w 4038600"/>
                  <a:gd name="connsiteY5" fmla="*/ 0 h 3886200"/>
                  <a:gd name="connsiteX0" fmla="*/ 0 w 4038600"/>
                  <a:gd name="connsiteY0" fmla="*/ 0 h 4267200"/>
                  <a:gd name="connsiteX1" fmla="*/ 4038600 w 4038600"/>
                  <a:gd name="connsiteY1" fmla="*/ 0 h 4267200"/>
                  <a:gd name="connsiteX2" fmla="*/ 4038600 w 4038600"/>
                  <a:gd name="connsiteY2" fmla="*/ 3886200 h 4267200"/>
                  <a:gd name="connsiteX3" fmla="*/ 1930400 w 4038600"/>
                  <a:gd name="connsiteY3" fmla="*/ 4267200 h 4267200"/>
                  <a:gd name="connsiteX4" fmla="*/ 0 w 4038600"/>
                  <a:gd name="connsiteY4" fmla="*/ 3886200 h 4267200"/>
                  <a:gd name="connsiteX5" fmla="*/ 0 w 4038600"/>
                  <a:gd name="connsiteY5" fmla="*/ 0 h 4267200"/>
                  <a:gd name="connsiteX0" fmla="*/ 0 w 4038600"/>
                  <a:gd name="connsiteY0" fmla="*/ 0 h 4470400"/>
                  <a:gd name="connsiteX1" fmla="*/ 4038600 w 4038600"/>
                  <a:gd name="connsiteY1" fmla="*/ 0 h 4470400"/>
                  <a:gd name="connsiteX2" fmla="*/ 4038600 w 4038600"/>
                  <a:gd name="connsiteY2" fmla="*/ 3886200 h 4470400"/>
                  <a:gd name="connsiteX3" fmla="*/ 1955800 w 4038600"/>
                  <a:gd name="connsiteY3" fmla="*/ 4470400 h 4470400"/>
                  <a:gd name="connsiteX4" fmla="*/ 0 w 4038600"/>
                  <a:gd name="connsiteY4" fmla="*/ 3886200 h 4470400"/>
                  <a:gd name="connsiteX5" fmla="*/ 0 w 4038600"/>
                  <a:gd name="connsiteY5" fmla="*/ 0 h 4470400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  <a:gd name="connsiteX0" fmla="*/ 0 w 4038600"/>
                  <a:gd name="connsiteY0" fmla="*/ 0 h 4580689"/>
                  <a:gd name="connsiteX1" fmla="*/ 4038600 w 4038600"/>
                  <a:gd name="connsiteY1" fmla="*/ 0 h 4580689"/>
                  <a:gd name="connsiteX2" fmla="*/ 4038600 w 4038600"/>
                  <a:gd name="connsiteY2" fmla="*/ 3886200 h 4580689"/>
                  <a:gd name="connsiteX3" fmla="*/ 1955800 w 4038600"/>
                  <a:gd name="connsiteY3" fmla="*/ 4580689 h 4580689"/>
                  <a:gd name="connsiteX4" fmla="*/ 0 w 4038600"/>
                  <a:gd name="connsiteY4" fmla="*/ 3886200 h 4580689"/>
                  <a:gd name="connsiteX5" fmla="*/ 0 w 4038600"/>
                  <a:gd name="connsiteY5" fmla="*/ 0 h 458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8600" h="4580689">
                    <a:moveTo>
                      <a:pt x="0" y="0"/>
                    </a:moveTo>
                    <a:lnTo>
                      <a:pt x="4038600" y="0"/>
                    </a:lnTo>
                    <a:cubicBezTo>
                      <a:pt x="3952613" y="1295400"/>
                      <a:pt x="4038600" y="2590800"/>
                      <a:pt x="4038600" y="3886200"/>
                    </a:cubicBezTo>
                    <a:lnTo>
                      <a:pt x="1955800" y="4580689"/>
                    </a:lnTo>
                    <a:lnTo>
                      <a:pt x="0" y="3886200"/>
                    </a:lnTo>
                    <a:cubicBezTo>
                      <a:pt x="0" y="2590800"/>
                      <a:pt x="64490" y="130543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2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661472" y="1295174"/>
              <a:ext cx="2923592" cy="1628000"/>
              <a:chOff x="344714" y="600073"/>
              <a:chExt cx="6634949" cy="369466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44714" y="600073"/>
                <a:ext cx="6634949" cy="1999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739205" y="2802185"/>
                <a:ext cx="3019131" cy="736588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r>
                  <a:rPr lang="en-US" sz="4286" b="0" dirty="0">
                    <a:latin typeface="Helvetica" charset="0"/>
                    <a:ea typeface="Helvetica" charset="0"/>
                    <a:cs typeface="Helvetica" charset="0"/>
                  </a:rPr>
                  <a:t>2 0 1 6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39205" y="3897314"/>
                <a:ext cx="3019130" cy="397428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solidFill>
                      <a:prstClr val="black"/>
                    </a:solidFill>
                    <a:latin typeface="Leelawadee UI Semilight" panose="020B0402040204020203" pitchFamily="34" charset="-34"/>
                    <a:cs typeface="Leelawadee UI Semilight" panose="020B0402040204020203" pitchFamily="34" charset="-34"/>
                  </a:defRPr>
                </a:lvl1pPr>
              </a:lstStyle>
              <a:p>
                <a:r>
                  <a:rPr lang="en-US" sz="4286" b="0" spc="429" dirty="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rPr>
                  <a:t>Kobe, Japan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27305" y="2777090"/>
                <a:ext cx="2241210" cy="142819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en-US"/>
                </a:defPPr>
                <a:lvl1pPr>
                  <a:defRPr sz="6000" b="1">
                    <a:latin typeface="Matura MT Script Capitals" panose="03020802060602070202" pitchFamily="66" charset="0"/>
                  </a:defRPr>
                </a:lvl1pPr>
              </a:lstStyle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The 15</a:t>
                </a:r>
                <a:r>
                  <a:rPr lang="en-US" sz="4286" b="0" baseline="30000" dirty="0">
                    <a:latin typeface="Helvetica Light" charset="0"/>
                    <a:ea typeface="Helvetica Light" charset="0"/>
                    <a:cs typeface="Helvetica Light" charset="0"/>
                  </a:rPr>
                  <a:t>th</a:t>
                </a:r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 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International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Semantic Web</a:t>
                </a:r>
              </a:p>
              <a:p>
                <a:pPr algn="just"/>
                <a:r>
                  <a:rPr lang="en-US" sz="4286" b="0" dirty="0">
                    <a:latin typeface="Helvetica Light" charset="0"/>
                    <a:ea typeface="Helvetica Light" charset="0"/>
                    <a:cs typeface="Helvetica Light" charset="0"/>
                  </a:rPr>
                  <a:t>Conference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04396" y="3134695"/>
              <a:ext cx="1794721" cy="20723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sz="1857" dirty="0">
                  <a:latin typeface="Helvetica Light" charset="0"/>
                  <a:ea typeface="Helvetica Light" charset="0"/>
                  <a:cs typeface="Helvetica Light" charset="0"/>
                </a:rPr>
                <a:t>October 17-21</a:t>
              </a:r>
            </a:p>
          </p:txBody>
        </p:sp>
        <p:sp>
          <p:nvSpPr>
            <p:cNvPr id="18" name="Trapezoid 17"/>
            <p:cNvSpPr/>
            <p:nvPr/>
          </p:nvSpPr>
          <p:spPr>
            <a:xfrm flipV="1">
              <a:off x="1454095" y="1031903"/>
              <a:ext cx="3328390" cy="160581"/>
            </a:xfrm>
            <a:prstGeom prst="trapezoid">
              <a:avLst>
                <a:gd name="adj" fmla="val 65674"/>
              </a:avLst>
            </a:prstGeom>
            <a:gradFill flip="none" rotWithShape="0">
              <a:gsLst>
                <a:gs pos="0">
                  <a:schemeClr val="tx1"/>
                </a:gs>
                <a:gs pos="6000">
                  <a:schemeClr val="bg1"/>
                </a:gs>
                <a:gs pos="4000">
                  <a:schemeClr val="bg1">
                    <a:lumMod val="95000"/>
                  </a:schemeClr>
                </a:gs>
                <a:gs pos="71681">
                  <a:schemeClr val="bg1"/>
                </a:gs>
                <a:gs pos="27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2"/>
            </a:p>
          </p:txBody>
        </p:sp>
      </p:grpSp>
    </p:spTree>
    <p:extLst>
      <p:ext uri="{BB962C8B-B14F-4D97-AF65-F5344CB8AC3E}">
        <p14:creationId xmlns:p14="http://schemas.microsoft.com/office/powerpoint/2010/main" val="58470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69005" y="1986122"/>
            <a:ext cx="6380799" cy="1891127"/>
            <a:chOff x="1270539" y="1032327"/>
            <a:chExt cx="10948351" cy="3244848"/>
          </a:xfrm>
        </p:grpSpPr>
        <p:sp>
          <p:nvSpPr>
            <p:cNvPr id="5" name="Freeform 4"/>
            <p:cNvSpPr/>
            <p:nvPr/>
          </p:nvSpPr>
          <p:spPr>
            <a:xfrm>
              <a:off x="5155990" y="2812424"/>
              <a:ext cx="5374718" cy="1193246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1354" y="1978273"/>
              <a:ext cx="708326" cy="1879704"/>
              <a:chOff x="9532983" y="1473335"/>
              <a:chExt cx="1656213" cy="3711140"/>
            </a:xfrm>
          </p:grpSpPr>
          <p:sp>
            <p:nvSpPr>
              <p:cNvPr id="161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81758" y="1032327"/>
              <a:ext cx="763290" cy="2897274"/>
              <a:chOff x="5986155" y="2039243"/>
              <a:chExt cx="1088063" cy="413004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apezoid 120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64" idx="0"/>
              </p:cNvCxnSpPr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Isosceles Triangle 191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/>
              <p:cNvCxnSpPr>
                <a:endCxn id="164" idx="1"/>
              </p:cNvCxnSpPr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2127611" y="2621303"/>
              <a:ext cx="2808818" cy="1328067"/>
              <a:chOff x="1376854" y="3033894"/>
              <a:chExt cx="2565246" cy="1077649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88" name="Freeform 87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23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23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56" name="Freeform 55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endCxn id="91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>
                  <a:endCxn id="91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24" name="Freeform 23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endCxn id="59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endCxn id="59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628342" y="2402819"/>
              <a:ext cx="5374718" cy="1470174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813533" y="2598182"/>
              <a:ext cx="4405357" cy="1220604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270539" y="3622169"/>
              <a:ext cx="10948351" cy="655006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75021" y="3160902"/>
              <a:ext cx="949406" cy="707344"/>
              <a:chOff x="5077735" y="4413331"/>
              <a:chExt cx="2987129" cy="222552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9" name="Picture 5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2"/>
          <a:stretch/>
        </p:blipFill>
        <p:spPr>
          <a:xfrm>
            <a:off x="511734" y="3819173"/>
            <a:ext cx="8149387" cy="2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57269"/>
            <a:ext cx="9131300" cy="146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17"/>
          <a:stretch/>
        </p:blipFill>
        <p:spPr>
          <a:xfrm>
            <a:off x="4987173" y="2393153"/>
            <a:ext cx="4144127" cy="13304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4848" y="2357268"/>
            <a:ext cx="1265676" cy="140049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48916" y="2760510"/>
            <a:ext cx="2982384" cy="999512"/>
            <a:chOff x="3878185" y="2698756"/>
            <a:chExt cx="4533909" cy="1519489"/>
          </a:xfrm>
        </p:grpSpPr>
        <p:sp>
          <p:nvSpPr>
            <p:cNvPr id="8" name="Freeform 7"/>
            <p:cNvSpPr/>
            <p:nvPr/>
          </p:nvSpPr>
          <p:spPr>
            <a:xfrm flipH="1">
              <a:off x="6059421" y="3160817"/>
              <a:ext cx="2352673" cy="868158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492968" y="3362320"/>
              <a:ext cx="2721704" cy="671155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297446" y="3141721"/>
              <a:ext cx="331693" cy="880222"/>
              <a:chOff x="9532983" y="1473335"/>
              <a:chExt cx="1656213" cy="3711140"/>
            </a:xfrm>
          </p:grpSpPr>
          <p:sp>
            <p:nvSpPr>
              <p:cNvPr id="164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62892" y="2698756"/>
              <a:ext cx="357431" cy="1356727"/>
              <a:chOff x="5986155" y="2039243"/>
              <a:chExt cx="1088063" cy="413004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apezoid 123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Isosceles Triangle 423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4279532" y="3442837"/>
              <a:ext cx="1315305" cy="621903"/>
              <a:chOff x="1376854" y="3033894"/>
              <a:chExt cx="2565246" cy="1077649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endCxn id="173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endCxn id="173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endCxn id="107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endCxn id="107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27" name="Freeform 26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27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endCxn id="31" idx="2"/>
                </p:cNvCxnSpPr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31" idx="0"/>
                </p:cNvCxnSpPr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 25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942119" y="3432010"/>
              <a:ext cx="1469975" cy="571581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878185" y="3831321"/>
              <a:ext cx="4533909" cy="386924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4842" y="3695520"/>
              <a:ext cx="444585" cy="331233"/>
              <a:chOff x="5077735" y="4413331"/>
              <a:chExt cx="2987129" cy="2225524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5" name="TextBox 194"/>
          <p:cNvSpPr txBox="1"/>
          <p:nvPr/>
        </p:nvSpPr>
        <p:spPr>
          <a:xfrm>
            <a:off x="1111602" y="3288088"/>
            <a:ext cx="1000896" cy="21814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16600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442042" y="2529919"/>
            <a:ext cx="2646878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>
                <a:latin typeface="Helvetica Light" charset="0"/>
                <a:ea typeface="Helvetica Light" charset="0"/>
                <a:cs typeface="Helvetica Light" charset="0"/>
              </a:rPr>
              <a:t>The 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15th International </a:t>
            </a:r>
            <a:endParaRPr lang="en-US" sz="16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>
              <a:spcBef>
                <a:spcPts val="300"/>
              </a:spcBef>
            </a:pP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Semantic </a:t>
            </a:r>
            <a:r>
              <a:rPr lang="en-US" sz="1600" dirty="0">
                <a:latin typeface="Helvetica Light" charset="0"/>
                <a:ea typeface="Helvetica Light" charset="0"/>
                <a:cs typeface="Helvetica Light" charset="0"/>
              </a:rPr>
              <a:t>Web </a:t>
            </a:r>
            <a:r>
              <a:rPr lang="en-US" sz="1600" dirty="0" smtClean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302"/>
            <a:ext cx="9131300" cy="35851"/>
          </a:xfrm>
          <a:prstGeom prst="rect">
            <a:avLst/>
          </a:prstGeom>
          <a:ln>
            <a:noFill/>
          </a:ln>
        </p:spPr>
      </p:pic>
      <p:sp>
        <p:nvSpPr>
          <p:cNvPr id="198" name="Rectangle 197"/>
          <p:cNvSpPr/>
          <p:nvPr/>
        </p:nvSpPr>
        <p:spPr>
          <a:xfrm>
            <a:off x="4378703" y="3201036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0" y="3681969"/>
            <a:ext cx="9131300" cy="137218"/>
            <a:chOff x="12700" y="1767012"/>
            <a:chExt cx="12180187" cy="183034"/>
          </a:xfrm>
        </p:grpSpPr>
        <p:pic>
          <p:nvPicPr>
            <p:cNvPr id="200" name="Picture 199"/>
            <p:cNvPicPr>
              <a:picLocks noChangeAspect="1"/>
            </p:cNvPicPr>
            <p:nvPr/>
          </p:nvPicPr>
          <p:blipFill rotWithShape="1">
            <a:blip r:embed="rId4"/>
            <a:srcRect l="2438" t="27197" r="1424" b="19055"/>
            <a:stretch/>
          </p:blipFill>
          <p:spPr>
            <a:xfrm>
              <a:off x="12700" y="1767012"/>
              <a:ext cx="12180187" cy="1830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01" name="Rectangle 200"/>
            <p:cNvSpPr/>
            <p:nvPr/>
          </p:nvSpPr>
          <p:spPr>
            <a:xfrm>
              <a:off x="12700" y="1767012"/>
              <a:ext cx="12179300" cy="101098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78000"/>
                  </a:schemeClr>
                </a:gs>
                <a:gs pos="100000">
                  <a:schemeClr val="accent1">
                    <a:lumMod val="7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2" name="Picture 2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01" y="2520072"/>
            <a:ext cx="2046884" cy="663190"/>
          </a:xfrm>
          <a:prstGeom prst="rect">
            <a:avLst/>
          </a:prstGeom>
        </p:spPr>
      </p:pic>
      <p:sp>
        <p:nvSpPr>
          <p:cNvPr id="203" name="Rectangle 202"/>
          <p:cNvSpPr/>
          <p:nvPr/>
        </p:nvSpPr>
        <p:spPr>
          <a:xfrm>
            <a:off x="2425753" y="3201036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  <a:endParaRPr lang="en-US" sz="2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8694" y="4427186"/>
            <a:ext cx="5157216" cy="171594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94" y="4407086"/>
            <a:ext cx="5157216" cy="61042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918694" y="6011941"/>
            <a:ext cx="5157216" cy="129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8202" y="4867349"/>
            <a:ext cx="2965503" cy="8938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5333349" y="4939773"/>
            <a:ext cx="1516261" cy="36992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4576" y="4542361"/>
            <a:ext cx="1736373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2154" y="4561477"/>
            <a:ext cx="31897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15th International Semantic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42624" y="5416542"/>
            <a:ext cx="1550123" cy="267413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US" sz="22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988" y="5761206"/>
            <a:ext cx="778605" cy="2710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25958" y="733428"/>
            <a:ext cx="3669030" cy="28698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5863" y="940044"/>
            <a:ext cx="3332189" cy="1004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973984" y="2045983"/>
            <a:ext cx="1516261" cy="369928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r>
              <a:rPr lang="en-US" sz="4286" b="0" dirty="0">
                <a:latin typeface="Helvetica" charset="0"/>
                <a:ea typeface="Helvetica" charset="0"/>
                <a:cs typeface="Helvetica" charset="0"/>
              </a:rPr>
              <a:t>2 0 1 6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26213" y="2085662"/>
            <a:ext cx="1125575" cy="71726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en-US"/>
            </a:defPPr>
            <a:lvl1pPr>
              <a:defRPr sz="6000" b="1">
                <a:latin typeface="Matura MT Script Capitals" panose="03020802060602070202" pitchFamily="66" charset="0"/>
              </a:defRPr>
            </a:lvl1pPr>
          </a:lstStyle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The 15</a:t>
            </a:r>
            <a:r>
              <a:rPr lang="en-US" sz="4286" b="0" baseline="30000" dirty="0">
                <a:latin typeface="Helvetica Light" charset="0"/>
                <a:ea typeface="Helvetica Light" charset="0"/>
                <a:cs typeface="Helvetica Light" charset="0"/>
              </a:rPr>
              <a:t>th</a:t>
            </a:r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International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Semantic Web</a:t>
            </a:r>
          </a:p>
          <a:p>
            <a:pPr algn="just"/>
            <a:r>
              <a:rPr lang="en-US" sz="4286" b="0" dirty="0">
                <a:latin typeface="Helvetica Light" charset="0"/>
                <a:ea typeface="Helvetica Light" charset="0"/>
                <a:cs typeface="Helvetica Light" charset="0"/>
              </a:rPr>
              <a:t>Conference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3507" y="2506747"/>
            <a:ext cx="1794722" cy="378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7" dirty="0">
                <a:latin typeface="Helvetica Light" charset="0"/>
                <a:ea typeface="Helvetica Light" charset="0"/>
                <a:cs typeface="Helvetica Light" charset="0"/>
              </a:rPr>
              <a:t>October 17-21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58" y="684858"/>
            <a:ext cx="3669030" cy="61035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2"/>
          <a:stretch/>
        </p:blipFill>
        <p:spPr>
          <a:xfrm>
            <a:off x="2625957" y="3486870"/>
            <a:ext cx="3669031" cy="11645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759276" y="2927305"/>
            <a:ext cx="1535712" cy="581442"/>
            <a:chOff x="3878185" y="2698756"/>
            <a:chExt cx="4533909" cy="1519489"/>
          </a:xfrm>
        </p:grpSpPr>
        <p:sp>
          <p:nvSpPr>
            <p:cNvPr id="21" name="Freeform 20"/>
            <p:cNvSpPr/>
            <p:nvPr/>
          </p:nvSpPr>
          <p:spPr>
            <a:xfrm flipH="1">
              <a:off x="6059421" y="3160817"/>
              <a:ext cx="2352673" cy="868158"/>
            </a:xfrm>
            <a:custGeom>
              <a:avLst/>
              <a:gdLst>
                <a:gd name="connsiteX0" fmla="*/ 4185068 w 5374718"/>
                <a:gd name="connsiteY0" fmla="*/ 0 h 1470174"/>
                <a:gd name="connsiteX1" fmla="*/ 4350434 w 5374718"/>
                <a:gd name="connsiteY1" fmla="*/ 126717 h 1470174"/>
                <a:gd name="connsiteX2" fmla="*/ 4350434 w 5374718"/>
                <a:gd name="connsiteY2" fmla="*/ 679476 h 1470174"/>
                <a:gd name="connsiteX3" fmla="*/ 4389442 w 5374718"/>
                <a:gd name="connsiteY3" fmla="*/ 679476 h 1470174"/>
                <a:gd name="connsiteX4" fmla="*/ 4389442 w 5374718"/>
                <a:gd name="connsiteY4" fmla="*/ 862041 h 1470174"/>
                <a:gd name="connsiteX5" fmla="*/ 4426530 w 5374718"/>
                <a:gd name="connsiteY5" fmla="*/ 862041 h 1470174"/>
                <a:gd name="connsiteX6" fmla="*/ 4426530 w 5374718"/>
                <a:gd name="connsiteY6" fmla="*/ 303819 h 1470174"/>
                <a:gd name="connsiteX7" fmla="*/ 4472686 w 5374718"/>
                <a:gd name="connsiteY7" fmla="*/ 303819 h 1470174"/>
                <a:gd name="connsiteX8" fmla="*/ 4472686 w 5374718"/>
                <a:gd name="connsiteY8" fmla="*/ 167798 h 1470174"/>
                <a:gd name="connsiteX9" fmla="*/ 4654856 w 5374718"/>
                <a:gd name="connsiteY9" fmla="*/ 167798 h 1470174"/>
                <a:gd name="connsiteX10" fmla="*/ 4654856 w 5374718"/>
                <a:gd name="connsiteY10" fmla="*/ 303819 h 1470174"/>
                <a:gd name="connsiteX11" fmla="*/ 4701111 w 5374718"/>
                <a:gd name="connsiteY11" fmla="*/ 303819 h 1470174"/>
                <a:gd name="connsiteX12" fmla="*/ 4701111 w 5374718"/>
                <a:gd name="connsiteY12" fmla="*/ 610713 h 1470174"/>
                <a:gd name="connsiteX13" fmla="*/ 4777109 w 5374718"/>
                <a:gd name="connsiteY13" fmla="*/ 610713 h 1470174"/>
                <a:gd name="connsiteX14" fmla="*/ 4777109 w 5374718"/>
                <a:gd name="connsiteY14" fmla="*/ 360787 h 1470174"/>
                <a:gd name="connsiteX15" fmla="*/ 4981938 w 5374718"/>
                <a:gd name="connsiteY15" fmla="*/ 360787 h 1470174"/>
                <a:gd name="connsiteX16" fmla="*/ 4981938 w 5374718"/>
                <a:gd name="connsiteY16" fmla="*/ 610713 h 1470174"/>
                <a:gd name="connsiteX17" fmla="*/ 5057938 w 5374718"/>
                <a:gd name="connsiteY17" fmla="*/ 610713 h 1470174"/>
                <a:gd name="connsiteX18" fmla="*/ 5057938 w 5374718"/>
                <a:gd name="connsiteY18" fmla="*/ 862041 h 1470174"/>
                <a:gd name="connsiteX19" fmla="*/ 5124054 w 5374718"/>
                <a:gd name="connsiteY19" fmla="*/ 862041 h 1470174"/>
                <a:gd name="connsiteX20" fmla="*/ 5124054 w 5374718"/>
                <a:gd name="connsiteY20" fmla="*/ 631527 h 1470174"/>
                <a:gd name="connsiteX21" fmla="*/ 5200054 w 5374718"/>
                <a:gd name="connsiteY21" fmla="*/ 631527 h 1470174"/>
                <a:gd name="connsiteX22" fmla="*/ 5200054 w 5374718"/>
                <a:gd name="connsiteY22" fmla="*/ 503922 h 1470174"/>
                <a:gd name="connsiteX23" fmla="*/ 5359438 w 5374718"/>
                <a:gd name="connsiteY23" fmla="*/ 503922 h 1470174"/>
                <a:gd name="connsiteX24" fmla="*/ 5359438 w 5374718"/>
                <a:gd name="connsiteY24" fmla="*/ 862041 h 1470174"/>
                <a:gd name="connsiteX25" fmla="*/ 5359438 w 5374718"/>
                <a:gd name="connsiteY25" fmla="*/ 1309497 h 1470174"/>
                <a:gd name="connsiteX26" fmla="*/ 5374718 w 5374718"/>
                <a:gd name="connsiteY26" fmla="*/ 1309497 h 1470174"/>
                <a:gd name="connsiteX27" fmla="*/ 5374718 w 5374718"/>
                <a:gd name="connsiteY27" fmla="*/ 1470174 h 1470174"/>
                <a:gd name="connsiteX28" fmla="*/ 5359438 w 5374718"/>
                <a:gd name="connsiteY28" fmla="*/ 1470174 h 1470174"/>
                <a:gd name="connsiteX29" fmla="*/ 5359437 w 5374718"/>
                <a:gd name="connsiteY29" fmla="*/ 1470174 h 1470174"/>
                <a:gd name="connsiteX30" fmla="*/ 5200054 w 5374718"/>
                <a:gd name="connsiteY30" fmla="*/ 1470174 h 1470174"/>
                <a:gd name="connsiteX31" fmla="*/ 5124054 w 5374718"/>
                <a:gd name="connsiteY31" fmla="*/ 1470174 h 1470174"/>
                <a:gd name="connsiteX32" fmla="*/ 5057938 w 5374718"/>
                <a:gd name="connsiteY32" fmla="*/ 1470174 h 1470174"/>
                <a:gd name="connsiteX33" fmla="*/ 4981938 w 5374718"/>
                <a:gd name="connsiteY33" fmla="*/ 1470174 h 1470174"/>
                <a:gd name="connsiteX34" fmla="*/ 4777109 w 5374718"/>
                <a:gd name="connsiteY34" fmla="*/ 1470174 h 1470174"/>
                <a:gd name="connsiteX35" fmla="*/ 4701111 w 5374718"/>
                <a:gd name="connsiteY35" fmla="*/ 1470174 h 1470174"/>
                <a:gd name="connsiteX36" fmla="*/ 4654856 w 5374718"/>
                <a:gd name="connsiteY36" fmla="*/ 1470174 h 1470174"/>
                <a:gd name="connsiteX37" fmla="*/ 4594233 w 5374718"/>
                <a:gd name="connsiteY37" fmla="*/ 1470174 h 1470174"/>
                <a:gd name="connsiteX38" fmla="*/ 4472686 w 5374718"/>
                <a:gd name="connsiteY38" fmla="*/ 1470174 h 1470174"/>
                <a:gd name="connsiteX39" fmla="*/ 4426530 w 5374718"/>
                <a:gd name="connsiteY39" fmla="*/ 1470174 h 1470174"/>
                <a:gd name="connsiteX40" fmla="*/ 4389442 w 5374718"/>
                <a:gd name="connsiteY40" fmla="*/ 1470174 h 1470174"/>
                <a:gd name="connsiteX41" fmla="*/ 4350434 w 5374718"/>
                <a:gd name="connsiteY41" fmla="*/ 1470174 h 1470174"/>
                <a:gd name="connsiteX42" fmla="*/ 4304982 w 5374718"/>
                <a:gd name="connsiteY42" fmla="*/ 1470174 h 1470174"/>
                <a:gd name="connsiteX43" fmla="*/ 4265973 w 5374718"/>
                <a:gd name="connsiteY43" fmla="*/ 1470174 h 1470174"/>
                <a:gd name="connsiteX44" fmla="*/ 4183433 w 5374718"/>
                <a:gd name="connsiteY44" fmla="*/ 1470174 h 1470174"/>
                <a:gd name="connsiteX45" fmla="*/ 4019702 w 5374718"/>
                <a:gd name="connsiteY45" fmla="*/ 1470174 h 1470174"/>
                <a:gd name="connsiteX46" fmla="*/ 3897447 w 5374718"/>
                <a:gd name="connsiteY46" fmla="*/ 1470174 h 1470174"/>
                <a:gd name="connsiteX47" fmla="*/ 3833559 w 5374718"/>
                <a:gd name="connsiteY47" fmla="*/ 1470174 h 1470174"/>
                <a:gd name="connsiteX48" fmla="*/ 3773978 w 5374718"/>
                <a:gd name="connsiteY48" fmla="*/ 1470174 h 1470174"/>
                <a:gd name="connsiteX49" fmla="*/ 3757560 w 5374718"/>
                <a:gd name="connsiteY49" fmla="*/ 1470174 h 1470174"/>
                <a:gd name="connsiteX50" fmla="*/ 3413633 w 5374718"/>
                <a:gd name="connsiteY50" fmla="*/ 1470174 h 1470174"/>
                <a:gd name="connsiteX51" fmla="*/ 3372223 w 5374718"/>
                <a:gd name="connsiteY51" fmla="*/ 1470174 h 1470174"/>
                <a:gd name="connsiteX52" fmla="*/ 3338811 w 5374718"/>
                <a:gd name="connsiteY52" fmla="*/ 1470174 h 1470174"/>
                <a:gd name="connsiteX53" fmla="*/ 3250675 w 5374718"/>
                <a:gd name="connsiteY53" fmla="*/ 1470174 h 1470174"/>
                <a:gd name="connsiteX54" fmla="*/ 3120696 w 5374718"/>
                <a:gd name="connsiteY54" fmla="*/ 1470174 h 1470174"/>
                <a:gd name="connsiteX55" fmla="*/ 3053615 w 5374718"/>
                <a:gd name="connsiteY55" fmla="*/ 1470174 h 1470174"/>
                <a:gd name="connsiteX56" fmla="*/ 2887014 w 5374718"/>
                <a:gd name="connsiteY56" fmla="*/ 1470174 h 1470174"/>
                <a:gd name="connsiteX57" fmla="*/ 2835500 w 5374718"/>
                <a:gd name="connsiteY57" fmla="*/ 1470174 h 1470174"/>
                <a:gd name="connsiteX58" fmla="*/ 2765466 w 5374718"/>
                <a:gd name="connsiteY58" fmla="*/ 1470174 h 1470174"/>
                <a:gd name="connsiteX59" fmla="*/ 2522371 w 5374718"/>
                <a:gd name="connsiteY59" fmla="*/ 1470174 h 1470174"/>
                <a:gd name="connsiteX60" fmla="*/ 2470731 w 5374718"/>
                <a:gd name="connsiteY60" fmla="*/ 1470174 h 1470174"/>
                <a:gd name="connsiteX61" fmla="*/ 2329296 w 5374718"/>
                <a:gd name="connsiteY61" fmla="*/ 1470174 h 1470174"/>
                <a:gd name="connsiteX62" fmla="*/ 2247922 w 5374718"/>
                <a:gd name="connsiteY62" fmla="*/ 1470174 h 1470174"/>
                <a:gd name="connsiteX63" fmla="*/ 2196218 w 5374718"/>
                <a:gd name="connsiteY63" fmla="*/ 1470174 h 1470174"/>
                <a:gd name="connsiteX64" fmla="*/ 2106088 w 5374718"/>
                <a:gd name="connsiteY64" fmla="*/ 1470174 h 1470174"/>
                <a:gd name="connsiteX65" fmla="*/ 2094083 w 5374718"/>
                <a:gd name="connsiteY65" fmla="*/ 1470174 h 1470174"/>
                <a:gd name="connsiteX66" fmla="*/ 2011624 w 5374718"/>
                <a:gd name="connsiteY66" fmla="*/ 1470174 h 1470174"/>
                <a:gd name="connsiteX67" fmla="*/ 1941591 w 5374718"/>
                <a:gd name="connsiteY67" fmla="*/ 1470174 h 1470174"/>
                <a:gd name="connsiteX68" fmla="*/ 1832706 w 5374718"/>
                <a:gd name="connsiteY68" fmla="*/ 1470174 h 1470174"/>
                <a:gd name="connsiteX69" fmla="*/ 1665038 w 5374718"/>
                <a:gd name="connsiteY69" fmla="*/ 1470174 h 1470174"/>
                <a:gd name="connsiteX70" fmla="*/ 1623973 w 5374718"/>
                <a:gd name="connsiteY70" fmla="*/ 1470174 h 1470174"/>
                <a:gd name="connsiteX71" fmla="*/ 1541974 w 5374718"/>
                <a:gd name="connsiteY71" fmla="*/ 1470174 h 1470174"/>
                <a:gd name="connsiteX72" fmla="*/ 1439357 w 5374718"/>
                <a:gd name="connsiteY72" fmla="*/ 1470174 h 1470174"/>
                <a:gd name="connsiteX73" fmla="*/ 1357816 w 5374718"/>
                <a:gd name="connsiteY73" fmla="*/ 1470174 h 1470174"/>
                <a:gd name="connsiteX74" fmla="*/ 1236268 w 5374718"/>
                <a:gd name="connsiteY74" fmla="*/ 1470174 h 1470174"/>
                <a:gd name="connsiteX75" fmla="*/ 1044891 w 5374718"/>
                <a:gd name="connsiteY75" fmla="*/ 1470174 h 1470174"/>
                <a:gd name="connsiteX76" fmla="*/ 1036389 w 5374718"/>
                <a:gd name="connsiteY76" fmla="*/ 1470174 h 1470174"/>
                <a:gd name="connsiteX77" fmla="*/ 980910 w 5374718"/>
                <a:gd name="connsiteY77" fmla="*/ 1470174 h 1470174"/>
                <a:gd name="connsiteX78" fmla="*/ 913325 w 5374718"/>
                <a:gd name="connsiteY78" fmla="*/ 1470174 h 1470174"/>
                <a:gd name="connsiteX79" fmla="*/ 829808 w 5374718"/>
                <a:gd name="connsiteY79" fmla="*/ 1470174 h 1470174"/>
                <a:gd name="connsiteX80" fmla="*/ 739679 w 5374718"/>
                <a:gd name="connsiteY80" fmla="*/ 1470174 h 1470174"/>
                <a:gd name="connsiteX81" fmla="*/ 471066 w 5374718"/>
                <a:gd name="connsiteY81" fmla="*/ 1470174 h 1470174"/>
                <a:gd name="connsiteX82" fmla="*/ 380937 w 5374718"/>
                <a:gd name="connsiteY82" fmla="*/ 1470174 h 1470174"/>
                <a:gd name="connsiteX83" fmla="*/ 280961 w 5374718"/>
                <a:gd name="connsiteY83" fmla="*/ 1470174 h 1470174"/>
                <a:gd name="connsiteX84" fmla="*/ 203986 w 5374718"/>
                <a:gd name="connsiteY84" fmla="*/ 1470174 h 1470174"/>
                <a:gd name="connsiteX85" fmla="*/ 0 w 5374718"/>
                <a:gd name="connsiteY85" fmla="*/ 1470174 h 1470174"/>
                <a:gd name="connsiteX86" fmla="*/ 0 w 5374718"/>
                <a:gd name="connsiteY86" fmla="*/ 1309497 h 1470174"/>
                <a:gd name="connsiteX87" fmla="*/ 0 w 5374718"/>
                <a:gd name="connsiteY87" fmla="*/ 1096030 h 1470174"/>
                <a:gd name="connsiteX88" fmla="*/ 101993 w 5374718"/>
                <a:gd name="connsiteY88" fmla="*/ 932060 h 1470174"/>
                <a:gd name="connsiteX89" fmla="*/ 203986 w 5374718"/>
                <a:gd name="connsiteY89" fmla="*/ 1096030 h 1470174"/>
                <a:gd name="connsiteX90" fmla="*/ 203986 w 5374718"/>
                <a:gd name="connsiteY90" fmla="*/ 1309497 h 1470174"/>
                <a:gd name="connsiteX91" fmla="*/ 280961 w 5374718"/>
                <a:gd name="connsiteY91" fmla="*/ 1309497 h 1470174"/>
                <a:gd name="connsiteX92" fmla="*/ 280961 w 5374718"/>
                <a:gd name="connsiteY92" fmla="*/ 1092484 h 1470174"/>
                <a:gd name="connsiteX93" fmla="*/ 380937 w 5374718"/>
                <a:gd name="connsiteY93" fmla="*/ 1092484 h 1470174"/>
                <a:gd name="connsiteX94" fmla="*/ 380937 w 5374718"/>
                <a:gd name="connsiteY94" fmla="*/ 1309497 h 1470174"/>
                <a:gd name="connsiteX95" fmla="*/ 471066 w 5374718"/>
                <a:gd name="connsiteY95" fmla="*/ 1309497 h 1470174"/>
                <a:gd name="connsiteX96" fmla="*/ 471066 w 5374718"/>
                <a:gd name="connsiteY96" fmla="*/ 959235 h 1470174"/>
                <a:gd name="connsiteX97" fmla="*/ 532690 w 5374718"/>
                <a:gd name="connsiteY97" fmla="*/ 959235 h 1470174"/>
                <a:gd name="connsiteX98" fmla="*/ 532690 w 5374718"/>
                <a:gd name="connsiteY98" fmla="*/ 814118 h 1470174"/>
                <a:gd name="connsiteX99" fmla="*/ 584025 w 5374718"/>
                <a:gd name="connsiteY99" fmla="*/ 774781 h 1470174"/>
                <a:gd name="connsiteX100" fmla="*/ 635359 w 5374718"/>
                <a:gd name="connsiteY100" fmla="*/ 814118 h 1470174"/>
                <a:gd name="connsiteX101" fmla="*/ 635359 w 5374718"/>
                <a:gd name="connsiteY101" fmla="*/ 959235 h 1470174"/>
                <a:gd name="connsiteX102" fmla="*/ 739679 w 5374718"/>
                <a:gd name="connsiteY102" fmla="*/ 959235 h 1470174"/>
                <a:gd name="connsiteX103" fmla="*/ 739679 w 5374718"/>
                <a:gd name="connsiteY103" fmla="*/ 1309497 h 1470174"/>
                <a:gd name="connsiteX104" fmla="*/ 829808 w 5374718"/>
                <a:gd name="connsiteY104" fmla="*/ 1309497 h 1470174"/>
                <a:gd name="connsiteX105" fmla="*/ 829808 w 5374718"/>
                <a:gd name="connsiteY105" fmla="*/ 1095283 h 1470174"/>
                <a:gd name="connsiteX106" fmla="*/ 913325 w 5374718"/>
                <a:gd name="connsiteY106" fmla="*/ 1095283 h 1470174"/>
                <a:gd name="connsiteX107" fmla="*/ 913325 w 5374718"/>
                <a:gd name="connsiteY107" fmla="*/ 831336 h 1470174"/>
                <a:gd name="connsiteX108" fmla="*/ 980910 w 5374718"/>
                <a:gd name="connsiteY108" fmla="*/ 831336 h 1470174"/>
                <a:gd name="connsiteX109" fmla="*/ 980910 w 5374718"/>
                <a:gd name="connsiteY109" fmla="*/ 677774 h 1470174"/>
                <a:gd name="connsiteX110" fmla="*/ 1059480 w 5374718"/>
                <a:gd name="connsiteY110" fmla="*/ 677774 h 1470174"/>
                <a:gd name="connsiteX111" fmla="*/ 1201354 w 5374718"/>
                <a:gd name="connsiteY111" fmla="*/ 569059 h 1470174"/>
                <a:gd name="connsiteX112" fmla="*/ 1357816 w 5374718"/>
                <a:gd name="connsiteY112" fmla="*/ 688953 h 1470174"/>
                <a:gd name="connsiteX113" fmla="*/ 1357816 w 5374718"/>
                <a:gd name="connsiteY113" fmla="*/ 1095283 h 1470174"/>
                <a:gd name="connsiteX114" fmla="*/ 1439357 w 5374718"/>
                <a:gd name="connsiteY114" fmla="*/ 1095283 h 1470174"/>
                <a:gd name="connsiteX115" fmla="*/ 1439357 w 5374718"/>
                <a:gd name="connsiteY115" fmla="*/ 922465 h 1470174"/>
                <a:gd name="connsiteX116" fmla="*/ 1541974 w 5374718"/>
                <a:gd name="connsiteY116" fmla="*/ 922465 h 1470174"/>
                <a:gd name="connsiteX117" fmla="*/ 1541974 w 5374718"/>
                <a:gd name="connsiteY117" fmla="*/ 831336 h 1470174"/>
                <a:gd name="connsiteX118" fmla="*/ 1623973 w 5374718"/>
                <a:gd name="connsiteY118" fmla="*/ 831336 h 1470174"/>
                <a:gd name="connsiteX119" fmla="*/ 1623973 w 5374718"/>
                <a:gd name="connsiteY119" fmla="*/ 556574 h 1470174"/>
                <a:gd name="connsiteX120" fmla="*/ 1832706 w 5374718"/>
                <a:gd name="connsiteY120" fmla="*/ 556574 h 1470174"/>
                <a:gd name="connsiteX121" fmla="*/ 1832706 w 5374718"/>
                <a:gd name="connsiteY121" fmla="*/ 922465 h 1470174"/>
                <a:gd name="connsiteX122" fmla="*/ 1941591 w 5374718"/>
                <a:gd name="connsiteY122" fmla="*/ 922465 h 1470174"/>
                <a:gd name="connsiteX123" fmla="*/ 1941591 w 5374718"/>
                <a:gd name="connsiteY123" fmla="*/ 1095283 h 1470174"/>
                <a:gd name="connsiteX124" fmla="*/ 2011624 w 5374718"/>
                <a:gd name="connsiteY124" fmla="*/ 1095283 h 1470174"/>
                <a:gd name="connsiteX125" fmla="*/ 2011624 w 5374718"/>
                <a:gd name="connsiteY125" fmla="*/ 721611 h 1470174"/>
                <a:gd name="connsiteX126" fmla="*/ 2094083 w 5374718"/>
                <a:gd name="connsiteY126" fmla="*/ 721611 h 1470174"/>
                <a:gd name="connsiteX127" fmla="*/ 2094083 w 5374718"/>
                <a:gd name="connsiteY127" fmla="*/ 1095283 h 1470174"/>
                <a:gd name="connsiteX128" fmla="*/ 2106088 w 5374718"/>
                <a:gd name="connsiteY128" fmla="*/ 1095283 h 1470174"/>
                <a:gd name="connsiteX129" fmla="*/ 2106088 w 5374718"/>
                <a:gd name="connsiteY129" fmla="*/ 1309497 h 1470174"/>
                <a:gd name="connsiteX130" fmla="*/ 2196218 w 5374718"/>
                <a:gd name="connsiteY130" fmla="*/ 1309497 h 1470174"/>
                <a:gd name="connsiteX131" fmla="*/ 2196218 w 5374718"/>
                <a:gd name="connsiteY131" fmla="*/ 1012892 h 1470174"/>
                <a:gd name="connsiteX132" fmla="*/ 2247922 w 5374718"/>
                <a:gd name="connsiteY132" fmla="*/ 1012892 h 1470174"/>
                <a:gd name="connsiteX133" fmla="*/ 2247922 w 5374718"/>
                <a:gd name="connsiteY133" fmla="*/ 677074 h 1470174"/>
                <a:gd name="connsiteX134" fmla="*/ 2359327 w 5374718"/>
                <a:gd name="connsiteY134" fmla="*/ 591707 h 1470174"/>
                <a:gd name="connsiteX135" fmla="*/ 2470731 w 5374718"/>
                <a:gd name="connsiteY135" fmla="*/ 677074 h 1470174"/>
                <a:gd name="connsiteX136" fmla="*/ 2470731 w 5374718"/>
                <a:gd name="connsiteY136" fmla="*/ 862041 h 1470174"/>
                <a:gd name="connsiteX137" fmla="*/ 2522371 w 5374718"/>
                <a:gd name="connsiteY137" fmla="*/ 862041 h 1470174"/>
                <a:gd name="connsiteX138" fmla="*/ 2522371 w 5374718"/>
                <a:gd name="connsiteY138" fmla="*/ 1012892 h 1470174"/>
                <a:gd name="connsiteX139" fmla="*/ 2765466 w 5374718"/>
                <a:gd name="connsiteY139" fmla="*/ 1012892 h 1470174"/>
                <a:gd name="connsiteX140" fmla="*/ 2765466 w 5374718"/>
                <a:gd name="connsiteY140" fmla="*/ 690259 h 1470174"/>
                <a:gd name="connsiteX141" fmla="*/ 2835500 w 5374718"/>
                <a:gd name="connsiteY141" fmla="*/ 690259 h 1470174"/>
                <a:gd name="connsiteX142" fmla="*/ 2835500 w 5374718"/>
                <a:gd name="connsiteY142" fmla="*/ 541512 h 1470174"/>
                <a:gd name="connsiteX143" fmla="*/ 2887014 w 5374718"/>
                <a:gd name="connsiteY143" fmla="*/ 541512 h 1470174"/>
                <a:gd name="connsiteX144" fmla="*/ 2887014 w 5374718"/>
                <a:gd name="connsiteY144" fmla="*/ 360786 h 1470174"/>
                <a:gd name="connsiteX145" fmla="*/ 3250675 w 5374718"/>
                <a:gd name="connsiteY145" fmla="*/ 360786 h 1470174"/>
                <a:gd name="connsiteX146" fmla="*/ 3250675 w 5374718"/>
                <a:gd name="connsiteY146" fmla="*/ 541512 h 1470174"/>
                <a:gd name="connsiteX147" fmla="*/ 3338811 w 5374718"/>
                <a:gd name="connsiteY147" fmla="*/ 541512 h 1470174"/>
                <a:gd name="connsiteX148" fmla="*/ 3338811 w 5374718"/>
                <a:gd name="connsiteY148" fmla="*/ 1012892 h 1470174"/>
                <a:gd name="connsiteX149" fmla="*/ 3372223 w 5374718"/>
                <a:gd name="connsiteY149" fmla="*/ 1012892 h 1470174"/>
                <a:gd name="connsiteX150" fmla="*/ 3372223 w 5374718"/>
                <a:gd name="connsiteY150" fmla="*/ 1309497 h 1470174"/>
                <a:gd name="connsiteX151" fmla="*/ 3413633 w 5374718"/>
                <a:gd name="connsiteY151" fmla="*/ 1309497 h 1470174"/>
                <a:gd name="connsiteX152" fmla="*/ 3413633 w 5374718"/>
                <a:gd name="connsiteY152" fmla="*/ 822033 h 1470174"/>
                <a:gd name="connsiteX153" fmla="*/ 3585597 w 5374718"/>
                <a:gd name="connsiteY153" fmla="*/ 690261 h 1470174"/>
                <a:gd name="connsiteX154" fmla="*/ 3757560 w 5374718"/>
                <a:gd name="connsiteY154" fmla="*/ 822033 h 1470174"/>
                <a:gd name="connsiteX155" fmla="*/ 3757560 w 5374718"/>
                <a:gd name="connsiteY155" fmla="*/ 1309497 h 1470174"/>
                <a:gd name="connsiteX156" fmla="*/ 3773978 w 5374718"/>
                <a:gd name="connsiteY156" fmla="*/ 1309497 h 1470174"/>
                <a:gd name="connsiteX157" fmla="*/ 3773978 w 5374718"/>
                <a:gd name="connsiteY157" fmla="*/ 679476 h 1470174"/>
                <a:gd name="connsiteX158" fmla="*/ 3833559 w 5374718"/>
                <a:gd name="connsiteY158" fmla="*/ 679476 h 1470174"/>
                <a:gd name="connsiteX159" fmla="*/ 3833559 w 5374718"/>
                <a:gd name="connsiteY159" fmla="*/ 348302 h 1470174"/>
                <a:gd name="connsiteX160" fmla="*/ 4019702 w 5374718"/>
                <a:gd name="connsiteY160" fmla="*/ 348302 h 1470174"/>
                <a:gd name="connsiteX161" fmla="*/ 4019702 w 5374718"/>
                <a:gd name="connsiteY161" fmla="*/ 126717 h 147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5374718" h="1470174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679476"/>
                  </a:lnTo>
                  <a:lnTo>
                    <a:pt x="4389442" y="679476"/>
                  </a:lnTo>
                  <a:lnTo>
                    <a:pt x="4389442" y="862041"/>
                  </a:lnTo>
                  <a:lnTo>
                    <a:pt x="4426530" y="862041"/>
                  </a:lnTo>
                  <a:lnTo>
                    <a:pt x="4426530" y="303819"/>
                  </a:lnTo>
                  <a:lnTo>
                    <a:pt x="4472686" y="303819"/>
                  </a:lnTo>
                  <a:lnTo>
                    <a:pt x="4472686" y="167798"/>
                  </a:lnTo>
                  <a:lnTo>
                    <a:pt x="4654856" y="167798"/>
                  </a:lnTo>
                  <a:lnTo>
                    <a:pt x="4654856" y="303819"/>
                  </a:lnTo>
                  <a:lnTo>
                    <a:pt x="4701111" y="303819"/>
                  </a:lnTo>
                  <a:lnTo>
                    <a:pt x="4701111" y="610713"/>
                  </a:lnTo>
                  <a:lnTo>
                    <a:pt x="4777109" y="610713"/>
                  </a:lnTo>
                  <a:lnTo>
                    <a:pt x="4777109" y="360787"/>
                  </a:lnTo>
                  <a:lnTo>
                    <a:pt x="4981938" y="360787"/>
                  </a:lnTo>
                  <a:lnTo>
                    <a:pt x="4981938" y="610713"/>
                  </a:lnTo>
                  <a:lnTo>
                    <a:pt x="5057938" y="610713"/>
                  </a:lnTo>
                  <a:lnTo>
                    <a:pt x="5057938" y="862041"/>
                  </a:lnTo>
                  <a:lnTo>
                    <a:pt x="5124054" y="862041"/>
                  </a:lnTo>
                  <a:lnTo>
                    <a:pt x="5124054" y="631527"/>
                  </a:lnTo>
                  <a:lnTo>
                    <a:pt x="5200054" y="631527"/>
                  </a:lnTo>
                  <a:lnTo>
                    <a:pt x="5200054" y="503922"/>
                  </a:lnTo>
                  <a:lnTo>
                    <a:pt x="5359438" y="503922"/>
                  </a:lnTo>
                  <a:lnTo>
                    <a:pt x="5359438" y="862041"/>
                  </a:lnTo>
                  <a:lnTo>
                    <a:pt x="5359438" y="1309497"/>
                  </a:lnTo>
                  <a:lnTo>
                    <a:pt x="5374718" y="1309497"/>
                  </a:lnTo>
                  <a:lnTo>
                    <a:pt x="5374718" y="1470174"/>
                  </a:lnTo>
                  <a:lnTo>
                    <a:pt x="5359438" y="1470174"/>
                  </a:lnTo>
                  <a:lnTo>
                    <a:pt x="5359437" y="1470174"/>
                  </a:lnTo>
                  <a:lnTo>
                    <a:pt x="5200054" y="1470174"/>
                  </a:lnTo>
                  <a:lnTo>
                    <a:pt x="5124054" y="1470174"/>
                  </a:lnTo>
                  <a:lnTo>
                    <a:pt x="5057938" y="1470174"/>
                  </a:lnTo>
                  <a:lnTo>
                    <a:pt x="4981938" y="1470174"/>
                  </a:lnTo>
                  <a:lnTo>
                    <a:pt x="4777109" y="1470174"/>
                  </a:lnTo>
                  <a:lnTo>
                    <a:pt x="4701111" y="1470174"/>
                  </a:lnTo>
                  <a:lnTo>
                    <a:pt x="4654856" y="1470174"/>
                  </a:lnTo>
                  <a:lnTo>
                    <a:pt x="4594233" y="1470174"/>
                  </a:lnTo>
                  <a:lnTo>
                    <a:pt x="4472686" y="1470174"/>
                  </a:lnTo>
                  <a:lnTo>
                    <a:pt x="4426530" y="1470174"/>
                  </a:lnTo>
                  <a:lnTo>
                    <a:pt x="4389442" y="1470174"/>
                  </a:lnTo>
                  <a:lnTo>
                    <a:pt x="4350434" y="1470174"/>
                  </a:lnTo>
                  <a:lnTo>
                    <a:pt x="4304982" y="1470174"/>
                  </a:lnTo>
                  <a:lnTo>
                    <a:pt x="4265973" y="1470174"/>
                  </a:lnTo>
                  <a:lnTo>
                    <a:pt x="4183433" y="1470174"/>
                  </a:lnTo>
                  <a:lnTo>
                    <a:pt x="4019702" y="1470174"/>
                  </a:lnTo>
                  <a:lnTo>
                    <a:pt x="3897447" y="1470174"/>
                  </a:lnTo>
                  <a:lnTo>
                    <a:pt x="3833559" y="1470174"/>
                  </a:lnTo>
                  <a:lnTo>
                    <a:pt x="3773978" y="1470174"/>
                  </a:lnTo>
                  <a:lnTo>
                    <a:pt x="3757560" y="1470174"/>
                  </a:lnTo>
                  <a:lnTo>
                    <a:pt x="3413633" y="1470174"/>
                  </a:lnTo>
                  <a:lnTo>
                    <a:pt x="3372223" y="1470174"/>
                  </a:lnTo>
                  <a:lnTo>
                    <a:pt x="3338811" y="1470174"/>
                  </a:lnTo>
                  <a:lnTo>
                    <a:pt x="3250675" y="1470174"/>
                  </a:lnTo>
                  <a:lnTo>
                    <a:pt x="3120696" y="1470174"/>
                  </a:lnTo>
                  <a:lnTo>
                    <a:pt x="3053615" y="1470174"/>
                  </a:lnTo>
                  <a:lnTo>
                    <a:pt x="2887014" y="1470174"/>
                  </a:lnTo>
                  <a:lnTo>
                    <a:pt x="2835500" y="1470174"/>
                  </a:lnTo>
                  <a:lnTo>
                    <a:pt x="2765466" y="1470174"/>
                  </a:lnTo>
                  <a:lnTo>
                    <a:pt x="2522371" y="1470174"/>
                  </a:lnTo>
                  <a:lnTo>
                    <a:pt x="2470731" y="1470174"/>
                  </a:lnTo>
                  <a:lnTo>
                    <a:pt x="2329296" y="1470174"/>
                  </a:lnTo>
                  <a:lnTo>
                    <a:pt x="2247922" y="1470174"/>
                  </a:lnTo>
                  <a:lnTo>
                    <a:pt x="2196218" y="1470174"/>
                  </a:lnTo>
                  <a:lnTo>
                    <a:pt x="2106088" y="1470174"/>
                  </a:lnTo>
                  <a:lnTo>
                    <a:pt x="2094083" y="1470174"/>
                  </a:lnTo>
                  <a:lnTo>
                    <a:pt x="2011624" y="1470174"/>
                  </a:lnTo>
                  <a:lnTo>
                    <a:pt x="1941591" y="1470174"/>
                  </a:lnTo>
                  <a:lnTo>
                    <a:pt x="1832706" y="1470174"/>
                  </a:lnTo>
                  <a:lnTo>
                    <a:pt x="1665038" y="1470174"/>
                  </a:lnTo>
                  <a:lnTo>
                    <a:pt x="1623973" y="1470174"/>
                  </a:lnTo>
                  <a:lnTo>
                    <a:pt x="1541974" y="1470174"/>
                  </a:lnTo>
                  <a:lnTo>
                    <a:pt x="1439357" y="1470174"/>
                  </a:lnTo>
                  <a:lnTo>
                    <a:pt x="1357816" y="1470174"/>
                  </a:lnTo>
                  <a:lnTo>
                    <a:pt x="1236268" y="1470174"/>
                  </a:lnTo>
                  <a:lnTo>
                    <a:pt x="1044891" y="1470174"/>
                  </a:lnTo>
                  <a:lnTo>
                    <a:pt x="1036389" y="1470174"/>
                  </a:lnTo>
                  <a:lnTo>
                    <a:pt x="980910" y="1470174"/>
                  </a:lnTo>
                  <a:lnTo>
                    <a:pt x="913325" y="1470174"/>
                  </a:lnTo>
                  <a:lnTo>
                    <a:pt x="829808" y="1470174"/>
                  </a:lnTo>
                  <a:lnTo>
                    <a:pt x="739679" y="1470174"/>
                  </a:lnTo>
                  <a:lnTo>
                    <a:pt x="471066" y="1470174"/>
                  </a:lnTo>
                  <a:lnTo>
                    <a:pt x="380937" y="1470174"/>
                  </a:lnTo>
                  <a:lnTo>
                    <a:pt x="280961" y="1470174"/>
                  </a:lnTo>
                  <a:lnTo>
                    <a:pt x="203986" y="1470174"/>
                  </a:lnTo>
                  <a:lnTo>
                    <a:pt x="0" y="1470174"/>
                  </a:lnTo>
                  <a:lnTo>
                    <a:pt x="0" y="1309497"/>
                  </a:lnTo>
                  <a:lnTo>
                    <a:pt x="0" y="1096030"/>
                  </a:lnTo>
                  <a:lnTo>
                    <a:pt x="101993" y="932060"/>
                  </a:lnTo>
                  <a:lnTo>
                    <a:pt x="203986" y="1096030"/>
                  </a:lnTo>
                  <a:lnTo>
                    <a:pt x="203986" y="1309497"/>
                  </a:lnTo>
                  <a:lnTo>
                    <a:pt x="280961" y="1309497"/>
                  </a:lnTo>
                  <a:lnTo>
                    <a:pt x="280961" y="1092484"/>
                  </a:lnTo>
                  <a:lnTo>
                    <a:pt x="380937" y="1092484"/>
                  </a:lnTo>
                  <a:lnTo>
                    <a:pt x="380937" y="1309497"/>
                  </a:lnTo>
                  <a:lnTo>
                    <a:pt x="471066" y="1309497"/>
                  </a:lnTo>
                  <a:lnTo>
                    <a:pt x="471066" y="959235"/>
                  </a:lnTo>
                  <a:lnTo>
                    <a:pt x="532690" y="959235"/>
                  </a:lnTo>
                  <a:lnTo>
                    <a:pt x="532690" y="814118"/>
                  </a:lnTo>
                  <a:lnTo>
                    <a:pt x="584025" y="774781"/>
                  </a:lnTo>
                  <a:lnTo>
                    <a:pt x="635359" y="814118"/>
                  </a:lnTo>
                  <a:lnTo>
                    <a:pt x="635359" y="959235"/>
                  </a:lnTo>
                  <a:lnTo>
                    <a:pt x="739679" y="959235"/>
                  </a:lnTo>
                  <a:lnTo>
                    <a:pt x="739679" y="1309497"/>
                  </a:lnTo>
                  <a:lnTo>
                    <a:pt x="829808" y="1309497"/>
                  </a:lnTo>
                  <a:lnTo>
                    <a:pt x="829808" y="1095283"/>
                  </a:lnTo>
                  <a:lnTo>
                    <a:pt x="913325" y="1095283"/>
                  </a:lnTo>
                  <a:lnTo>
                    <a:pt x="913325" y="831336"/>
                  </a:lnTo>
                  <a:lnTo>
                    <a:pt x="980910" y="831336"/>
                  </a:lnTo>
                  <a:lnTo>
                    <a:pt x="980910" y="677774"/>
                  </a:lnTo>
                  <a:lnTo>
                    <a:pt x="1059480" y="677774"/>
                  </a:lnTo>
                  <a:lnTo>
                    <a:pt x="1201354" y="569059"/>
                  </a:lnTo>
                  <a:lnTo>
                    <a:pt x="1357816" y="688953"/>
                  </a:lnTo>
                  <a:lnTo>
                    <a:pt x="1357816" y="1095283"/>
                  </a:lnTo>
                  <a:lnTo>
                    <a:pt x="1439357" y="1095283"/>
                  </a:lnTo>
                  <a:lnTo>
                    <a:pt x="1439357" y="922465"/>
                  </a:lnTo>
                  <a:lnTo>
                    <a:pt x="1541974" y="922465"/>
                  </a:lnTo>
                  <a:lnTo>
                    <a:pt x="1541974" y="831336"/>
                  </a:lnTo>
                  <a:lnTo>
                    <a:pt x="1623973" y="831336"/>
                  </a:lnTo>
                  <a:lnTo>
                    <a:pt x="1623973" y="556574"/>
                  </a:lnTo>
                  <a:lnTo>
                    <a:pt x="1832706" y="556574"/>
                  </a:lnTo>
                  <a:lnTo>
                    <a:pt x="1832706" y="922465"/>
                  </a:lnTo>
                  <a:lnTo>
                    <a:pt x="1941591" y="922465"/>
                  </a:lnTo>
                  <a:lnTo>
                    <a:pt x="1941591" y="1095283"/>
                  </a:lnTo>
                  <a:lnTo>
                    <a:pt x="2011624" y="1095283"/>
                  </a:lnTo>
                  <a:lnTo>
                    <a:pt x="2011624" y="721611"/>
                  </a:lnTo>
                  <a:lnTo>
                    <a:pt x="2094083" y="721611"/>
                  </a:lnTo>
                  <a:lnTo>
                    <a:pt x="2094083" y="1095283"/>
                  </a:lnTo>
                  <a:lnTo>
                    <a:pt x="2106088" y="1095283"/>
                  </a:lnTo>
                  <a:lnTo>
                    <a:pt x="2106088" y="1309497"/>
                  </a:lnTo>
                  <a:lnTo>
                    <a:pt x="2196218" y="1309497"/>
                  </a:lnTo>
                  <a:lnTo>
                    <a:pt x="2196218" y="1012892"/>
                  </a:lnTo>
                  <a:lnTo>
                    <a:pt x="2247922" y="1012892"/>
                  </a:lnTo>
                  <a:lnTo>
                    <a:pt x="2247922" y="677074"/>
                  </a:lnTo>
                  <a:lnTo>
                    <a:pt x="2359327" y="591707"/>
                  </a:lnTo>
                  <a:lnTo>
                    <a:pt x="2470731" y="677074"/>
                  </a:lnTo>
                  <a:lnTo>
                    <a:pt x="2470731" y="862041"/>
                  </a:lnTo>
                  <a:lnTo>
                    <a:pt x="2522371" y="862041"/>
                  </a:lnTo>
                  <a:lnTo>
                    <a:pt x="2522371" y="1012892"/>
                  </a:lnTo>
                  <a:lnTo>
                    <a:pt x="2765466" y="1012892"/>
                  </a:lnTo>
                  <a:lnTo>
                    <a:pt x="2765466" y="690259"/>
                  </a:lnTo>
                  <a:lnTo>
                    <a:pt x="2835500" y="690259"/>
                  </a:lnTo>
                  <a:lnTo>
                    <a:pt x="2835500" y="541512"/>
                  </a:lnTo>
                  <a:lnTo>
                    <a:pt x="2887014" y="541512"/>
                  </a:lnTo>
                  <a:lnTo>
                    <a:pt x="2887014" y="360786"/>
                  </a:lnTo>
                  <a:lnTo>
                    <a:pt x="3250675" y="360786"/>
                  </a:lnTo>
                  <a:lnTo>
                    <a:pt x="3250675" y="541512"/>
                  </a:lnTo>
                  <a:lnTo>
                    <a:pt x="3338811" y="541512"/>
                  </a:lnTo>
                  <a:lnTo>
                    <a:pt x="3338811" y="1012892"/>
                  </a:lnTo>
                  <a:lnTo>
                    <a:pt x="3372223" y="1012892"/>
                  </a:lnTo>
                  <a:lnTo>
                    <a:pt x="3372223" y="1309497"/>
                  </a:lnTo>
                  <a:lnTo>
                    <a:pt x="3413633" y="1309497"/>
                  </a:lnTo>
                  <a:lnTo>
                    <a:pt x="3413633" y="822033"/>
                  </a:lnTo>
                  <a:lnTo>
                    <a:pt x="3585597" y="690261"/>
                  </a:lnTo>
                  <a:lnTo>
                    <a:pt x="3757560" y="822033"/>
                  </a:lnTo>
                  <a:lnTo>
                    <a:pt x="3757560" y="1309497"/>
                  </a:lnTo>
                  <a:lnTo>
                    <a:pt x="3773978" y="1309497"/>
                  </a:lnTo>
                  <a:lnTo>
                    <a:pt x="3773978" y="679476"/>
                  </a:lnTo>
                  <a:lnTo>
                    <a:pt x="3833559" y="679476"/>
                  </a:lnTo>
                  <a:lnTo>
                    <a:pt x="3833559" y="348302"/>
                  </a:lnTo>
                  <a:lnTo>
                    <a:pt x="4019702" y="348302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92968" y="3362320"/>
              <a:ext cx="2721704" cy="671155"/>
            </a:xfrm>
            <a:custGeom>
              <a:avLst/>
              <a:gdLst>
                <a:gd name="connsiteX0" fmla="*/ 4185068 w 5374718"/>
                <a:gd name="connsiteY0" fmla="*/ 0 h 1834581"/>
                <a:gd name="connsiteX1" fmla="*/ 4350434 w 5374718"/>
                <a:gd name="connsiteY1" fmla="*/ 126717 h 1834581"/>
                <a:gd name="connsiteX2" fmla="*/ 4350434 w 5374718"/>
                <a:gd name="connsiteY2" fmla="*/ 847896 h 1834581"/>
                <a:gd name="connsiteX3" fmla="*/ 4389442 w 5374718"/>
                <a:gd name="connsiteY3" fmla="*/ 847896 h 1834581"/>
                <a:gd name="connsiteX4" fmla="*/ 4389442 w 5374718"/>
                <a:gd name="connsiteY4" fmla="*/ 1075712 h 1834581"/>
                <a:gd name="connsiteX5" fmla="*/ 4426530 w 5374718"/>
                <a:gd name="connsiteY5" fmla="*/ 1075712 h 1834581"/>
                <a:gd name="connsiteX6" fmla="*/ 4426530 w 5374718"/>
                <a:gd name="connsiteY6" fmla="*/ 379126 h 1834581"/>
                <a:gd name="connsiteX7" fmla="*/ 4472686 w 5374718"/>
                <a:gd name="connsiteY7" fmla="*/ 379126 h 1834581"/>
                <a:gd name="connsiteX8" fmla="*/ 4472686 w 5374718"/>
                <a:gd name="connsiteY8" fmla="*/ 209391 h 1834581"/>
                <a:gd name="connsiteX9" fmla="*/ 4654856 w 5374718"/>
                <a:gd name="connsiteY9" fmla="*/ 209391 h 1834581"/>
                <a:gd name="connsiteX10" fmla="*/ 4654856 w 5374718"/>
                <a:gd name="connsiteY10" fmla="*/ 379126 h 1834581"/>
                <a:gd name="connsiteX11" fmla="*/ 4701111 w 5374718"/>
                <a:gd name="connsiteY11" fmla="*/ 379126 h 1834581"/>
                <a:gd name="connsiteX12" fmla="*/ 4701111 w 5374718"/>
                <a:gd name="connsiteY12" fmla="*/ 762089 h 1834581"/>
                <a:gd name="connsiteX13" fmla="*/ 4777109 w 5374718"/>
                <a:gd name="connsiteY13" fmla="*/ 762089 h 1834581"/>
                <a:gd name="connsiteX14" fmla="*/ 4777109 w 5374718"/>
                <a:gd name="connsiteY14" fmla="*/ 450215 h 1834581"/>
                <a:gd name="connsiteX15" fmla="*/ 4981938 w 5374718"/>
                <a:gd name="connsiteY15" fmla="*/ 450215 h 1834581"/>
                <a:gd name="connsiteX16" fmla="*/ 4981938 w 5374718"/>
                <a:gd name="connsiteY16" fmla="*/ 762089 h 1834581"/>
                <a:gd name="connsiteX17" fmla="*/ 5057938 w 5374718"/>
                <a:gd name="connsiteY17" fmla="*/ 762089 h 1834581"/>
                <a:gd name="connsiteX18" fmla="*/ 5057938 w 5374718"/>
                <a:gd name="connsiteY18" fmla="*/ 1075712 h 1834581"/>
                <a:gd name="connsiteX19" fmla="*/ 5124054 w 5374718"/>
                <a:gd name="connsiteY19" fmla="*/ 1075712 h 1834581"/>
                <a:gd name="connsiteX20" fmla="*/ 5124054 w 5374718"/>
                <a:gd name="connsiteY20" fmla="*/ 788062 h 1834581"/>
                <a:gd name="connsiteX21" fmla="*/ 5200054 w 5374718"/>
                <a:gd name="connsiteY21" fmla="*/ 788062 h 1834581"/>
                <a:gd name="connsiteX22" fmla="*/ 5200054 w 5374718"/>
                <a:gd name="connsiteY22" fmla="*/ 628827 h 1834581"/>
                <a:gd name="connsiteX23" fmla="*/ 5359438 w 5374718"/>
                <a:gd name="connsiteY23" fmla="*/ 628827 h 1834581"/>
                <a:gd name="connsiteX24" fmla="*/ 5359438 w 5374718"/>
                <a:gd name="connsiteY24" fmla="*/ 1075712 h 1834581"/>
                <a:gd name="connsiteX25" fmla="*/ 5359438 w 5374718"/>
                <a:gd name="connsiteY25" fmla="*/ 1634078 h 1834581"/>
                <a:gd name="connsiteX26" fmla="*/ 5374718 w 5374718"/>
                <a:gd name="connsiteY26" fmla="*/ 1634078 h 1834581"/>
                <a:gd name="connsiteX27" fmla="*/ 5374718 w 5374718"/>
                <a:gd name="connsiteY27" fmla="*/ 1834581 h 1834581"/>
                <a:gd name="connsiteX28" fmla="*/ 5359438 w 5374718"/>
                <a:gd name="connsiteY28" fmla="*/ 1834581 h 1834581"/>
                <a:gd name="connsiteX29" fmla="*/ 5359437 w 5374718"/>
                <a:gd name="connsiteY29" fmla="*/ 1834581 h 1834581"/>
                <a:gd name="connsiteX30" fmla="*/ 5200054 w 5374718"/>
                <a:gd name="connsiteY30" fmla="*/ 1834581 h 1834581"/>
                <a:gd name="connsiteX31" fmla="*/ 5124054 w 5374718"/>
                <a:gd name="connsiteY31" fmla="*/ 1834581 h 1834581"/>
                <a:gd name="connsiteX32" fmla="*/ 5057938 w 5374718"/>
                <a:gd name="connsiteY32" fmla="*/ 1834581 h 1834581"/>
                <a:gd name="connsiteX33" fmla="*/ 4981938 w 5374718"/>
                <a:gd name="connsiteY33" fmla="*/ 1834581 h 1834581"/>
                <a:gd name="connsiteX34" fmla="*/ 4777109 w 5374718"/>
                <a:gd name="connsiteY34" fmla="*/ 1834581 h 1834581"/>
                <a:gd name="connsiteX35" fmla="*/ 4701111 w 5374718"/>
                <a:gd name="connsiteY35" fmla="*/ 1834581 h 1834581"/>
                <a:gd name="connsiteX36" fmla="*/ 4654856 w 5374718"/>
                <a:gd name="connsiteY36" fmla="*/ 1834581 h 1834581"/>
                <a:gd name="connsiteX37" fmla="*/ 4594233 w 5374718"/>
                <a:gd name="connsiteY37" fmla="*/ 1834581 h 1834581"/>
                <a:gd name="connsiteX38" fmla="*/ 4472686 w 5374718"/>
                <a:gd name="connsiteY38" fmla="*/ 1834581 h 1834581"/>
                <a:gd name="connsiteX39" fmla="*/ 4426530 w 5374718"/>
                <a:gd name="connsiteY39" fmla="*/ 1834581 h 1834581"/>
                <a:gd name="connsiteX40" fmla="*/ 4389442 w 5374718"/>
                <a:gd name="connsiteY40" fmla="*/ 1834581 h 1834581"/>
                <a:gd name="connsiteX41" fmla="*/ 4304982 w 5374718"/>
                <a:gd name="connsiteY41" fmla="*/ 1834581 h 1834581"/>
                <a:gd name="connsiteX42" fmla="*/ 4265973 w 5374718"/>
                <a:gd name="connsiteY42" fmla="*/ 1834581 h 1834581"/>
                <a:gd name="connsiteX43" fmla="*/ 4183433 w 5374718"/>
                <a:gd name="connsiteY43" fmla="*/ 1834581 h 1834581"/>
                <a:gd name="connsiteX44" fmla="*/ 3897447 w 5374718"/>
                <a:gd name="connsiteY44" fmla="*/ 1834581 h 1834581"/>
                <a:gd name="connsiteX45" fmla="*/ 3833559 w 5374718"/>
                <a:gd name="connsiteY45" fmla="*/ 1834581 h 1834581"/>
                <a:gd name="connsiteX46" fmla="*/ 3773978 w 5374718"/>
                <a:gd name="connsiteY46" fmla="*/ 1834581 h 1834581"/>
                <a:gd name="connsiteX47" fmla="*/ 3757560 w 5374718"/>
                <a:gd name="connsiteY47" fmla="*/ 1834581 h 1834581"/>
                <a:gd name="connsiteX48" fmla="*/ 3413633 w 5374718"/>
                <a:gd name="connsiteY48" fmla="*/ 1834581 h 1834581"/>
                <a:gd name="connsiteX49" fmla="*/ 3372223 w 5374718"/>
                <a:gd name="connsiteY49" fmla="*/ 1834581 h 1834581"/>
                <a:gd name="connsiteX50" fmla="*/ 3338811 w 5374718"/>
                <a:gd name="connsiteY50" fmla="*/ 1834581 h 1834581"/>
                <a:gd name="connsiteX51" fmla="*/ 3250675 w 5374718"/>
                <a:gd name="connsiteY51" fmla="*/ 1834581 h 1834581"/>
                <a:gd name="connsiteX52" fmla="*/ 3120696 w 5374718"/>
                <a:gd name="connsiteY52" fmla="*/ 1834581 h 1834581"/>
                <a:gd name="connsiteX53" fmla="*/ 3053615 w 5374718"/>
                <a:gd name="connsiteY53" fmla="*/ 1834581 h 1834581"/>
                <a:gd name="connsiteX54" fmla="*/ 2887014 w 5374718"/>
                <a:gd name="connsiteY54" fmla="*/ 1834581 h 1834581"/>
                <a:gd name="connsiteX55" fmla="*/ 2835500 w 5374718"/>
                <a:gd name="connsiteY55" fmla="*/ 1834581 h 1834581"/>
                <a:gd name="connsiteX56" fmla="*/ 2765466 w 5374718"/>
                <a:gd name="connsiteY56" fmla="*/ 1834581 h 1834581"/>
                <a:gd name="connsiteX57" fmla="*/ 2522371 w 5374718"/>
                <a:gd name="connsiteY57" fmla="*/ 1834581 h 1834581"/>
                <a:gd name="connsiteX58" fmla="*/ 2470731 w 5374718"/>
                <a:gd name="connsiteY58" fmla="*/ 1834581 h 1834581"/>
                <a:gd name="connsiteX59" fmla="*/ 2329296 w 5374718"/>
                <a:gd name="connsiteY59" fmla="*/ 1834581 h 1834581"/>
                <a:gd name="connsiteX60" fmla="*/ 2247922 w 5374718"/>
                <a:gd name="connsiteY60" fmla="*/ 1834581 h 1834581"/>
                <a:gd name="connsiteX61" fmla="*/ 2196218 w 5374718"/>
                <a:gd name="connsiteY61" fmla="*/ 1834581 h 1834581"/>
                <a:gd name="connsiteX62" fmla="*/ 2106088 w 5374718"/>
                <a:gd name="connsiteY62" fmla="*/ 1834581 h 1834581"/>
                <a:gd name="connsiteX63" fmla="*/ 2094083 w 5374718"/>
                <a:gd name="connsiteY63" fmla="*/ 1834581 h 1834581"/>
                <a:gd name="connsiteX64" fmla="*/ 2011624 w 5374718"/>
                <a:gd name="connsiteY64" fmla="*/ 1834581 h 1834581"/>
                <a:gd name="connsiteX65" fmla="*/ 1941591 w 5374718"/>
                <a:gd name="connsiteY65" fmla="*/ 1834581 h 1834581"/>
                <a:gd name="connsiteX66" fmla="*/ 1832706 w 5374718"/>
                <a:gd name="connsiteY66" fmla="*/ 1834581 h 1834581"/>
                <a:gd name="connsiteX67" fmla="*/ 1665038 w 5374718"/>
                <a:gd name="connsiteY67" fmla="*/ 1834581 h 1834581"/>
                <a:gd name="connsiteX68" fmla="*/ 1623973 w 5374718"/>
                <a:gd name="connsiteY68" fmla="*/ 1834581 h 1834581"/>
                <a:gd name="connsiteX69" fmla="*/ 1541974 w 5374718"/>
                <a:gd name="connsiteY69" fmla="*/ 1834581 h 1834581"/>
                <a:gd name="connsiteX70" fmla="*/ 1439357 w 5374718"/>
                <a:gd name="connsiteY70" fmla="*/ 1834581 h 1834581"/>
                <a:gd name="connsiteX71" fmla="*/ 1357816 w 5374718"/>
                <a:gd name="connsiteY71" fmla="*/ 1834581 h 1834581"/>
                <a:gd name="connsiteX72" fmla="*/ 1236268 w 5374718"/>
                <a:gd name="connsiteY72" fmla="*/ 1834581 h 1834581"/>
                <a:gd name="connsiteX73" fmla="*/ 1044891 w 5374718"/>
                <a:gd name="connsiteY73" fmla="*/ 1834581 h 1834581"/>
                <a:gd name="connsiteX74" fmla="*/ 1036389 w 5374718"/>
                <a:gd name="connsiteY74" fmla="*/ 1834581 h 1834581"/>
                <a:gd name="connsiteX75" fmla="*/ 980910 w 5374718"/>
                <a:gd name="connsiteY75" fmla="*/ 1834581 h 1834581"/>
                <a:gd name="connsiteX76" fmla="*/ 913325 w 5374718"/>
                <a:gd name="connsiteY76" fmla="*/ 1834581 h 1834581"/>
                <a:gd name="connsiteX77" fmla="*/ 829808 w 5374718"/>
                <a:gd name="connsiteY77" fmla="*/ 1834581 h 1834581"/>
                <a:gd name="connsiteX78" fmla="*/ 739679 w 5374718"/>
                <a:gd name="connsiteY78" fmla="*/ 1834581 h 1834581"/>
                <a:gd name="connsiteX79" fmla="*/ 635359 w 5374718"/>
                <a:gd name="connsiteY79" fmla="*/ 1834581 h 1834581"/>
                <a:gd name="connsiteX80" fmla="*/ 532690 w 5374718"/>
                <a:gd name="connsiteY80" fmla="*/ 1834581 h 1834581"/>
                <a:gd name="connsiteX81" fmla="*/ 471066 w 5374718"/>
                <a:gd name="connsiteY81" fmla="*/ 1834581 h 1834581"/>
                <a:gd name="connsiteX82" fmla="*/ 380937 w 5374718"/>
                <a:gd name="connsiteY82" fmla="*/ 1834581 h 1834581"/>
                <a:gd name="connsiteX83" fmla="*/ 280961 w 5374718"/>
                <a:gd name="connsiteY83" fmla="*/ 1834581 h 1834581"/>
                <a:gd name="connsiteX84" fmla="*/ 0 w 5374718"/>
                <a:gd name="connsiteY84" fmla="*/ 1834581 h 1834581"/>
                <a:gd name="connsiteX85" fmla="*/ 0 w 5374718"/>
                <a:gd name="connsiteY85" fmla="*/ 1634078 h 1834581"/>
                <a:gd name="connsiteX86" fmla="*/ 1 w 5374718"/>
                <a:gd name="connsiteY86" fmla="*/ 1634078 h 1834581"/>
                <a:gd name="connsiteX87" fmla="*/ 1 w 5374718"/>
                <a:gd name="connsiteY87" fmla="*/ 1327055 h 1834581"/>
                <a:gd name="connsiteX88" fmla="*/ 101994 w 5374718"/>
                <a:gd name="connsiteY88" fmla="*/ 1163085 h 1834581"/>
                <a:gd name="connsiteX89" fmla="*/ 203987 w 5374718"/>
                <a:gd name="connsiteY89" fmla="*/ 1327055 h 1834581"/>
                <a:gd name="connsiteX90" fmla="*/ 203987 w 5374718"/>
                <a:gd name="connsiteY90" fmla="*/ 1634078 h 1834581"/>
                <a:gd name="connsiteX91" fmla="*/ 280961 w 5374718"/>
                <a:gd name="connsiteY91" fmla="*/ 1634078 h 1834581"/>
                <a:gd name="connsiteX92" fmla="*/ 280961 w 5374718"/>
                <a:gd name="connsiteY92" fmla="*/ 1363274 h 1834581"/>
                <a:gd name="connsiteX93" fmla="*/ 380937 w 5374718"/>
                <a:gd name="connsiteY93" fmla="*/ 1363274 h 1834581"/>
                <a:gd name="connsiteX94" fmla="*/ 380937 w 5374718"/>
                <a:gd name="connsiteY94" fmla="*/ 1634078 h 1834581"/>
                <a:gd name="connsiteX95" fmla="*/ 471066 w 5374718"/>
                <a:gd name="connsiteY95" fmla="*/ 1634078 h 1834581"/>
                <a:gd name="connsiteX96" fmla="*/ 471066 w 5374718"/>
                <a:gd name="connsiteY96" fmla="*/ 1196997 h 1834581"/>
                <a:gd name="connsiteX97" fmla="*/ 532690 w 5374718"/>
                <a:gd name="connsiteY97" fmla="*/ 1196997 h 1834581"/>
                <a:gd name="connsiteX98" fmla="*/ 532690 w 5374718"/>
                <a:gd name="connsiteY98" fmla="*/ 1006161 h 1834581"/>
                <a:gd name="connsiteX99" fmla="*/ 584025 w 5374718"/>
                <a:gd name="connsiteY99" fmla="*/ 966824 h 1834581"/>
                <a:gd name="connsiteX100" fmla="*/ 635359 w 5374718"/>
                <a:gd name="connsiteY100" fmla="*/ 1006161 h 1834581"/>
                <a:gd name="connsiteX101" fmla="*/ 635359 w 5374718"/>
                <a:gd name="connsiteY101" fmla="*/ 1196997 h 1834581"/>
                <a:gd name="connsiteX102" fmla="*/ 739679 w 5374718"/>
                <a:gd name="connsiteY102" fmla="*/ 1196997 h 1834581"/>
                <a:gd name="connsiteX103" fmla="*/ 739679 w 5374718"/>
                <a:gd name="connsiteY103" fmla="*/ 1634078 h 1834581"/>
                <a:gd name="connsiteX104" fmla="*/ 829808 w 5374718"/>
                <a:gd name="connsiteY104" fmla="*/ 1634078 h 1834581"/>
                <a:gd name="connsiteX105" fmla="*/ 829808 w 5374718"/>
                <a:gd name="connsiteY105" fmla="*/ 1366767 h 1834581"/>
                <a:gd name="connsiteX106" fmla="*/ 913325 w 5374718"/>
                <a:gd name="connsiteY106" fmla="*/ 1366767 h 1834581"/>
                <a:gd name="connsiteX107" fmla="*/ 913325 w 5374718"/>
                <a:gd name="connsiteY107" fmla="*/ 1037396 h 1834581"/>
                <a:gd name="connsiteX108" fmla="*/ 980910 w 5374718"/>
                <a:gd name="connsiteY108" fmla="*/ 1037396 h 1834581"/>
                <a:gd name="connsiteX109" fmla="*/ 980910 w 5374718"/>
                <a:gd name="connsiteY109" fmla="*/ 845772 h 1834581"/>
                <a:gd name="connsiteX110" fmla="*/ 1044891 w 5374718"/>
                <a:gd name="connsiteY110" fmla="*/ 845772 h 1834581"/>
                <a:gd name="connsiteX111" fmla="*/ 1044891 w 5374718"/>
                <a:gd name="connsiteY111" fmla="*/ 830004 h 1834581"/>
                <a:gd name="connsiteX112" fmla="*/ 1201354 w 5374718"/>
                <a:gd name="connsiteY112" fmla="*/ 710110 h 1834581"/>
                <a:gd name="connsiteX113" fmla="*/ 1357816 w 5374718"/>
                <a:gd name="connsiteY113" fmla="*/ 830004 h 1834581"/>
                <a:gd name="connsiteX114" fmla="*/ 1357816 w 5374718"/>
                <a:gd name="connsiteY114" fmla="*/ 1366767 h 1834581"/>
                <a:gd name="connsiteX115" fmla="*/ 1439357 w 5374718"/>
                <a:gd name="connsiteY115" fmla="*/ 1366767 h 1834581"/>
                <a:gd name="connsiteX116" fmla="*/ 1439357 w 5374718"/>
                <a:gd name="connsiteY116" fmla="*/ 1151114 h 1834581"/>
                <a:gd name="connsiteX117" fmla="*/ 1541974 w 5374718"/>
                <a:gd name="connsiteY117" fmla="*/ 1151114 h 1834581"/>
                <a:gd name="connsiteX118" fmla="*/ 1541974 w 5374718"/>
                <a:gd name="connsiteY118" fmla="*/ 1037396 h 1834581"/>
                <a:gd name="connsiteX119" fmla="*/ 1623973 w 5374718"/>
                <a:gd name="connsiteY119" fmla="*/ 1037396 h 1834581"/>
                <a:gd name="connsiteX120" fmla="*/ 1623973 w 5374718"/>
                <a:gd name="connsiteY120" fmla="*/ 694530 h 1834581"/>
                <a:gd name="connsiteX121" fmla="*/ 1832706 w 5374718"/>
                <a:gd name="connsiteY121" fmla="*/ 694530 h 1834581"/>
                <a:gd name="connsiteX122" fmla="*/ 1832706 w 5374718"/>
                <a:gd name="connsiteY122" fmla="*/ 1151114 h 1834581"/>
                <a:gd name="connsiteX123" fmla="*/ 1941591 w 5374718"/>
                <a:gd name="connsiteY123" fmla="*/ 1151114 h 1834581"/>
                <a:gd name="connsiteX124" fmla="*/ 1941591 w 5374718"/>
                <a:gd name="connsiteY124" fmla="*/ 1366767 h 1834581"/>
                <a:gd name="connsiteX125" fmla="*/ 2011624 w 5374718"/>
                <a:gd name="connsiteY125" fmla="*/ 1366767 h 1834581"/>
                <a:gd name="connsiteX126" fmla="*/ 2011624 w 5374718"/>
                <a:gd name="connsiteY126" fmla="*/ 900475 h 1834581"/>
                <a:gd name="connsiteX127" fmla="*/ 2094083 w 5374718"/>
                <a:gd name="connsiteY127" fmla="*/ 900475 h 1834581"/>
                <a:gd name="connsiteX128" fmla="*/ 2094083 w 5374718"/>
                <a:gd name="connsiteY128" fmla="*/ 1366767 h 1834581"/>
                <a:gd name="connsiteX129" fmla="*/ 2106088 w 5374718"/>
                <a:gd name="connsiteY129" fmla="*/ 1366767 h 1834581"/>
                <a:gd name="connsiteX130" fmla="*/ 2106088 w 5374718"/>
                <a:gd name="connsiteY130" fmla="*/ 1634078 h 1834581"/>
                <a:gd name="connsiteX131" fmla="*/ 2196218 w 5374718"/>
                <a:gd name="connsiteY131" fmla="*/ 1634078 h 1834581"/>
                <a:gd name="connsiteX132" fmla="*/ 2196218 w 5374718"/>
                <a:gd name="connsiteY132" fmla="*/ 1263955 h 1834581"/>
                <a:gd name="connsiteX133" fmla="*/ 2247922 w 5374718"/>
                <a:gd name="connsiteY133" fmla="*/ 1263955 h 1834581"/>
                <a:gd name="connsiteX134" fmla="*/ 2247922 w 5374718"/>
                <a:gd name="connsiteY134" fmla="*/ 823739 h 1834581"/>
                <a:gd name="connsiteX135" fmla="*/ 2359327 w 5374718"/>
                <a:gd name="connsiteY135" fmla="*/ 738372 h 1834581"/>
                <a:gd name="connsiteX136" fmla="*/ 2470731 w 5374718"/>
                <a:gd name="connsiteY136" fmla="*/ 823739 h 1834581"/>
                <a:gd name="connsiteX137" fmla="*/ 2470731 w 5374718"/>
                <a:gd name="connsiteY137" fmla="*/ 1075712 h 1834581"/>
                <a:gd name="connsiteX138" fmla="*/ 2522371 w 5374718"/>
                <a:gd name="connsiteY138" fmla="*/ 1075712 h 1834581"/>
                <a:gd name="connsiteX139" fmla="*/ 2522371 w 5374718"/>
                <a:gd name="connsiteY139" fmla="*/ 1263955 h 1834581"/>
                <a:gd name="connsiteX140" fmla="*/ 2765466 w 5374718"/>
                <a:gd name="connsiteY140" fmla="*/ 1263955 h 1834581"/>
                <a:gd name="connsiteX141" fmla="*/ 2765466 w 5374718"/>
                <a:gd name="connsiteY141" fmla="*/ 861352 h 1834581"/>
                <a:gd name="connsiteX142" fmla="*/ 2835500 w 5374718"/>
                <a:gd name="connsiteY142" fmla="*/ 861352 h 1834581"/>
                <a:gd name="connsiteX143" fmla="*/ 2835500 w 5374718"/>
                <a:gd name="connsiteY143" fmla="*/ 675736 h 1834581"/>
                <a:gd name="connsiteX144" fmla="*/ 2887014 w 5374718"/>
                <a:gd name="connsiteY144" fmla="*/ 675736 h 1834581"/>
                <a:gd name="connsiteX145" fmla="*/ 2887014 w 5374718"/>
                <a:gd name="connsiteY145" fmla="*/ 450214 h 1834581"/>
                <a:gd name="connsiteX146" fmla="*/ 3250675 w 5374718"/>
                <a:gd name="connsiteY146" fmla="*/ 450214 h 1834581"/>
                <a:gd name="connsiteX147" fmla="*/ 3250675 w 5374718"/>
                <a:gd name="connsiteY147" fmla="*/ 675736 h 1834581"/>
                <a:gd name="connsiteX148" fmla="*/ 3338811 w 5374718"/>
                <a:gd name="connsiteY148" fmla="*/ 675736 h 1834581"/>
                <a:gd name="connsiteX149" fmla="*/ 3338811 w 5374718"/>
                <a:gd name="connsiteY149" fmla="*/ 1263955 h 1834581"/>
                <a:gd name="connsiteX150" fmla="*/ 3372223 w 5374718"/>
                <a:gd name="connsiteY150" fmla="*/ 1263955 h 1834581"/>
                <a:gd name="connsiteX151" fmla="*/ 3372223 w 5374718"/>
                <a:gd name="connsiteY151" fmla="*/ 1634078 h 1834581"/>
                <a:gd name="connsiteX152" fmla="*/ 3413633 w 5374718"/>
                <a:gd name="connsiteY152" fmla="*/ 1634078 h 1834581"/>
                <a:gd name="connsiteX153" fmla="*/ 3413633 w 5374718"/>
                <a:gd name="connsiteY153" fmla="*/ 993126 h 1834581"/>
                <a:gd name="connsiteX154" fmla="*/ 3585597 w 5374718"/>
                <a:gd name="connsiteY154" fmla="*/ 861354 h 1834581"/>
                <a:gd name="connsiteX155" fmla="*/ 3757560 w 5374718"/>
                <a:gd name="connsiteY155" fmla="*/ 993126 h 1834581"/>
                <a:gd name="connsiteX156" fmla="*/ 3757560 w 5374718"/>
                <a:gd name="connsiteY156" fmla="*/ 1634078 h 1834581"/>
                <a:gd name="connsiteX157" fmla="*/ 3773978 w 5374718"/>
                <a:gd name="connsiteY157" fmla="*/ 1634078 h 1834581"/>
                <a:gd name="connsiteX158" fmla="*/ 3773978 w 5374718"/>
                <a:gd name="connsiteY158" fmla="*/ 847896 h 1834581"/>
                <a:gd name="connsiteX159" fmla="*/ 3833559 w 5374718"/>
                <a:gd name="connsiteY159" fmla="*/ 847896 h 1834581"/>
                <a:gd name="connsiteX160" fmla="*/ 3833559 w 5374718"/>
                <a:gd name="connsiteY160" fmla="*/ 434636 h 1834581"/>
                <a:gd name="connsiteX161" fmla="*/ 4019702 w 5374718"/>
                <a:gd name="connsiteY161" fmla="*/ 434636 h 1834581"/>
                <a:gd name="connsiteX162" fmla="*/ 4019702 w 5374718"/>
                <a:gd name="connsiteY162" fmla="*/ 126717 h 183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5374718" h="1834581">
                  <a:moveTo>
                    <a:pt x="4185068" y="0"/>
                  </a:moveTo>
                  <a:lnTo>
                    <a:pt x="4350434" y="126717"/>
                  </a:lnTo>
                  <a:lnTo>
                    <a:pt x="4350434" y="847896"/>
                  </a:lnTo>
                  <a:lnTo>
                    <a:pt x="4389442" y="847896"/>
                  </a:lnTo>
                  <a:lnTo>
                    <a:pt x="4389442" y="1075712"/>
                  </a:lnTo>
                  <a:lnTo>
                    <a:pt x="4426530" y="1075712"/>
                  </a:lnTo>
                  <a:lnTo>
                    <a:pt x="4426530" y="379126"/>
                  </a:lnTo>
                  <a:lnTo>
                    <a:pt x="4472686" y="379126"/>
                  </a:lnTo>
                  <a:lnTo>
                    <a:pt x="4472686" y="209391"/>
                  </a:lnTo>
                  <a:lnTo>
                    <a:pt x="4654856" y="209391"/>
                  </a:lnTo>
                  <a:lnTo>
                    <a:pt x="4654856" y="379126"/>
                  </a:lnTo>
                  <a:lnTo>
                    <a:pt x="4701111" y="379126"/>
                  </a:lnTo>
                  <a:lnTo>
                    <a:pt x="4701111" y="762089"/>
                  </a:lnTo>
                  <a:lnTo>
                    <a:pt x="4777109" y="762089"/>
                  </a:lnTo>
                  <a:lnTo>
                    <a:pt x="4777109" y="450215"/>
                  </a:lnTo>
                  <a:lnTo>
                    <a:pt x="4981938" y="450215"/>
                  </a:lnTo>
                  <a:lnTo>
                    <a:pt x="4981938" y="762089"/>
                  </a:lnTo>
                  <a:lnTo>
                    <a:pt x="5057938" y="762089"/>
                  </a:lnTo>
                  <a:lnTo>
                    <a:pt x="5057938" y="1075712"/>
                  </a:lnTo>
                  <a:lnTo>
                    <a:pt x="5124054" y="1075712"/>
                  </a:lnTo>
                  <a:lnTo>
                    <a:pt x="5124054" y="788062"/>
                  </a:lnTo>
                  <a:lnTo>
                    <a:pt x="5200054" y="788062"/>
                  </a:lnTo>
                  <a:lnTo>
                    <a:pt x="5200054" y="628827"/>
                  </a:lnTo>
                  <a:lnTo>
                    <a:pt x="5359438" y="628827"/>
                  </a:lnTo>
                  <a:lnTo>
                    <a:pt x="5359438" y="1075712"/>
                  </a:lnTo>
                  <a:lnTo>
                    <a:pt x="5359438" y="1634078"/>
                  </a:lnTo>
                  <a:lnTo>
                    <a:pt x="5374718" y="1634078"/>
                  </a:lnTo>
                  <a:lnTo>
                    <a:pt x="5374718" y="1834581"/>
                  </a:lnTo>
                  <a:lnTo>
                    <a:pt x="5359438" y="1834581"/>
                  </a:lnTo>
                  <a:lnTo>
                    <a:pt x="5359437" y="1834581"/>
                  </a:lnTo>
                  <a:lnTo>
                    <a:pt x="5200054" y="1834581"/>
                  </a:lnTo>
                  <a:lnTo>
                    <a:pt x="5124054" y="1834581"/>
                  </a:lnTo>
                  <a:lnTo>
                    <a:pt x="5057938" y="1834581"/>
                  </a:lnTo>
                  <a:lnTo>
                    <a:pt x="4981938" y="1834581"/>
                  </a:lnTo>
                  <a:lnTo>
                    <a:pt x="4777109" y="1834581"/>
                  </a:lnTo>
                  <a:lnTo>
                    <a:pt x="4701111" y="1834581"/>
                  </a:lnTo>
                  <a:lnTo>
                    <a:pt x="4654856" y="1834581"/>
                  </a:lnTo>
                  <a:lnTo>
                    <a:pt x="4594233" y="1834581"/>
                  </a:lnTo>
                  <a:lnTo>
                    <a:pt x="4472686" y="1834581"/>
                  </a:lnTo>
                  <a:lnTo>
                    <a:pt x="4426530" y="1834581"/>
                  </a:lnTo>
                  <a:lnTo>
                    <a:pt x="4389442" y="1834581"/>
                  </a:lnTo>
                  <a:lnTo>
                    <a:pt x="4304982" y="1834581"/>
                  </a:lnTo>
                  <a:lnTo>
                    <a:pt x="4265973" y="1834581"/>
                  </a:lnTo>
                  <a:lnTo>
                    <a:pt x="4183433" y="1834581"/>
                  </a:lnTo>
                  <a:lnTo>
                    <a:pt x="3897447" y="1834581"/>
                  </a:lnTo>
                  <a:lnTo>
                    <a:pt x="3833559" y="1834581"/>
                  </a:lnTo>
                  <a:lnTo>
                    <a:pt x="3773978" y="1834581"/>
                  </a:lnTo>
                  <a:lnTo>
                    <a:pt x="3757560" y="1834581"/>
                  </a:lnTo>
                  <a:lnTo>
                    <a:pt x="3413633" y="1834581"/>
                  </a:lnTo>
                  <a:lnTo>
                    <a:pt x="3372223" y="1834581"/>
                  </a:lnTo>
                  <a:lnTo>
                    <a:pt x="3338811" y="1834581"/>
                  </a:lnTo>
                  <a:lnTo>
                    <a:pt x="3250675" y="1834581"/>
                  </a:lnTo>
                  <a:lnTo>
                    <a:pt x="3120696" y="1834581"/>
                  </a:lnTo>
                  <a:lnTo>
                    <a:pt x="3053615" y="1834581"/>
                  </a:lnTo>
                  <a:lnTo>
                    <a:pt x="2887014" y="1834581"/>
                  </a:lnTo>
                  <a:lnTo>
                    <a:pt x="2835500" y="1834581"/>
                  </a:lnTo>
                  <a:lnTo>
                    <a:pt x="2765466" y="1834581"/>
                  </a:lnTo>
                  <a:lnTo>
                    <a:pt x="2522371" y="1834581"/>
                  </a:lnTo>
                  <a:lnTo>
                    <a:pt x="2470731" y="1834581"/>
                  </a:lnTo>
                  <a:lnTo>
                    <a:pt x="2329296" y="1834581"/>
                  </a:lnTo>
                  <a:lnTo>
                    <a:pt x="2247922" y="1834581"/>
                  </a:lnTo>
                  <a:lnTo>
                    <a:pt x="2196218" y="1834581"/>
                  </a:lnTo>
                  <a:lnTo>
                    <a:pt x="2106088" y="1834581"/>
                  </a:lnTo>
                  <a:lnTo>
                    <a:pt x="2094083" y="1834581"/>
                  </a:lnTo>
                  <a:lnTo>
                    <a:pt x="2011624" y="1834581"/>
                  </a:lnTo>
                  <a:lnTo>
                    <a:pt x="1941591" y="1834581"/>
                  </a:lnTo>
                  <a:lnTo>
                    <a:pt x="1832706" y="1834581"/>
                  </a:lnTo>
                  <a:lnTo>
                    <a:pt x="1665038" y="1834581"/>
                  </a:lnTo>
                  <a:lnTo>
                    <a:pt x="1623973" y="1834581"/>
                  </a:lnTo>
                  <a:lnTo>
                    <a:pt x="1541974" y="1834581"/>
                  </a:lnTo>
                  <a:lnTo>
                    <a:pt x="1439357" y="1834581"/>
                  </a:lnTo>
                  <a:lnTo>
                    <a:pt x="1357816" y="1834581"/>
                  </a:lnTo>
                  <a:lnTo>
                    <a:pt x="1236268" y="1834581"/>
                  </a:lnTo>
                  <a:lnTo>
                    <a:pt x="1044891" y="1834581"/>
                  </a:lnTo>
                  <a:lnTo>
                    <a:pt x="1036389" y="1834581"/>
                  </a:lnTo>
                  <a:lnTo>
                    <a:pt x="980910" y="1834581"/>
                  </a:lnTo>
                  <a:lnTo>
                    <a:pt x="913325" y="1834581"/>
                  </a:lnTo>
                  <a:lnTo>
                    <a:pt x="829808" y="1834581"/>
                  </a:lnTo>
                  <a:lnTo>
                    <a:pt x="739679" y="1834581"/>
                  </a:lnTo>
                  <a:lnTo>
                    <a:pt x="635359" y="1834581"/>
                  </a:lnTo>
                  <a:lnTo>
                    <a:pt x="532690" y="1834581"/>
                  </a:lnTo>
                  <a:lnTo>
                    <a:pt x="471066" y="1834581"/>
                  </a:lnTo>
                  <a:lnTo>
                    <a:pt x="380937" y="1834581"/>
                  </a:lnTo>
                  <a:lnTo>
                    <a:pt x="280961" y="1834581"/>
                  </a:lnTo>
                  <a:lnTo>
                    <a:pt x="0" y="1834581"/>
                  </a:lnTo>
                  <a:lnTo>
                    <a:pt x="0" y="1634078"/>
                  </a:lnTo>
                  <a:lnTo>
                    <a:pt x="1" y="1634078"/>
                  </a:lnTo>
                  <a:lnTo>
                    <a:pt x="1" y="1327055"/>
                  </a:lnTo>
                  <a:lnTo>
                    <a:pt x="101994" y="1163085"/>
                  </a:lnTo>
                  <a:lnTo>
                    <a:pt x="203987" y="1327055"/>
                  </a:lnTo>
                  <a:lnTo>
                    <a:pt x="203987" y="1634078"/>
                  </a:lnTo>
                  <a:lnTo>
                    <a:pt x="280961" y="1634078"/>
                  </a:lnTo>
                  <a:lnTo>
                    <a:pt x="280961" y="1363274"/>
                  </a:lnTo>
                  <a:lnTo>
                    <a:pt x="380937" y="1363274"/>
                  </a:lnTo>
                  <a:lnTo>
                    <a:pt x="380937" y="1634078"/>
                  </a:lnTo>
                  <a:lnTo>
                    <a:pt x="471066" y="1634078"/>
                  </a:lnTo>
                  <a:lnTo>
                    <a:pt x="471066" y="1196997"/>
                  </a:lnTo>
                  <a:lnTo>
                    <a:pt x="532690" y="1196997"/>
                  </a:lnTo>
                  <a:lnTo>
                    <a:pt x="532690" y="1006161"/>
                  </a:lnTo>
                  <a:lnTo>
                    <a:pt x="584025" y="966824"/>
                  </a:lnTo>
                  <a:lnTo>
                    <a:pt x="635359" y="1006161"/>
                  </a:lnTo>
                  <a:lnTo>
                    <a:pt x="635359" y="1196997"/>
                  </a:lnTo>
                  <a:lnTo>
                    <a:pt x="739679" y="1196997"/>
                  </a:lnTo>
                  <a:lnTo>
                    <a:pt x="739679" y="1634078"/>
                  </a:lnTo>
                  <a:lnTo>
                    <a:pt x="829808" y="1634078"/>
                  </a:lnTo>
                  <a:lnTo>
                    <a:pt x="829808" y="1366767"/>
                  </a:lnTo>
                  <a:lnTo>
                    <a:pt x="913325" y="1366767"/>
                  </a:lnTo>
                  <a:lnTo>
                    <a:pt x="913325" y="1037396"/>
                  </a:lnTo>
                  <a:lnTo>
                    <a:pt x="980910" y="1037396"/>
                  </a:lnTo>
                  <a:lnTo>
                    <a:pt x="980910" y="845772"/>
                  </a:lnTo>
                  <a:lnTo>
                    <a:pt x="1044891" y="845772"/>
                  </a:lnTo>
                  <a:lnTo>
                    <a:pt x="1044891" y="830004"/>
                  </a:lnTo>
                  <a:lnTo>
                    <a:pt x="1201354" y="710110"/>
                  </a:lnTo>
                  <a:lnTo>
                    <a:pt x="1357816" y="830004"/>
                  </a:lnTo>
                  <a:lnTo>
                    <a:pt x="1357816" y="1366767"/>
                  </a:lnTo>
                  <a:lnTo>
                    <a:pt x="1439357" y="1366767"/>
                  </a:lnTo>
                  <a:lnTo>
                    <a:pt x="1439357" y="1151114"/>
                  </a:lnTo>
                  <a:lnTo>
                    <a:pt x="1541974" y="1151114"/>
                  </a:lnTo>
                  <a:lnTo>
                    <a:pt x="1541974" y="1037396"/>
                  </a:lnTo>
                  <a:lnTo>
                    <a:pt x="1623973" y="1037396"/>
                  </a:lnTo>
                  <a:lnTo>
                    <a:pt x="1623973" y="694530"/>
                  </a:lnTo>
                  <a:lnTo>
                    <a:pt x="1832706" y="694530"/>
                  </a:lnTo>
                  <a:lnTo>
                    <a:pt x="1832706" y="1151114"/>
                  </a:lnTo>
                  <a:lnTo>
                    <a:pt x="1941591" y="1151114"/>
                  </a:lnTo>
                  <a:lnTo>
                    <a:pt x="1941591" y="1366767"/>
                  </a:lnTo>
                  <a:lnTo>
                    <a:pt x="2011624" y="1366767"/>
                  </a:lnTo>
                  <a:lnTo>
                    <a:pt x="2011624" y="900475"/>
                  </a:lnTo>
                  <a:lnTo>
                    <a:pt x="2094083" y="900475"/>
                  </a:lnTo>
                  <a:lnTo>
                    <a:pt x="2094083" y="1366767"/>
                  </a:lnTo>
                  <a:lnTo>
                    <a:pt x="2106088" y="1366767"/>
                  </a:lnTo>
                  <a:lnTo>
                    <a:pt x="2106088" y="1634078"/>
                  </a:lnTo>
                  <a:lnTo>
                    <a:pt x="2196218" y="1634078"/>
                  </a:lnTo>
                  <a:lnTo>
                    <a:pt x="2196218" y="1263955"/>
                  </a:lnTo>
                  <a:lnTo>
                    <a:pt x="2247922" y="1263955"/>
                  </a:lnTo>
                  <a:lnTo>
                    <a:pt x="2247922" y="823739"/>
                  </a:lnTo>
                  <a:lnTo>
                    <a:pt x="2359327" y="738372"/>
                  </a:lnTo>
                  <a:lnTo>
                    <a:pt x="2470731" y="823739"/>
                  </a:lnTo>
                  <a:lnTo>
                    <a:pt x="2470731" y="1075712"/>
                  </a:lnTo>
                  <a:lnTo>
                    <a:pt x="2522371" y="1075712"/>
                  </a:lnTo>
                  <a:lnTo>
                    <a:pt x="2522371" y="1263955"/>
                  </a:lnTo>
                  <a:lnTo>
                    <a:pt x="2765466" y="1263955"/>
                  </a:lnTo>
                  <a:lnTo>
                    <a:pt x="2765466" y="861352"/>
                  </a:lnTo>
                  <a:lnTo>
                    <a:pt x="2835500" y="861352"/>
                  </a:lnTo>
                  <a:lnTo>
                    <a:pt x="2835500" y="675736"/>
                  </a:lnTo>
                  <a:lnTo>
                    <a:pt x="2887014" y="675736"/>
                  </a:lnTo>
                  <a:lnTo>
                    <a:pt x="2887014" y="450214"/>
                  </a:lnTo>
                  <a:lnTo>
                    <a:pt x="3250675" y="450214"/>
                  </a:lnTo>
                  <a:lnTo>
                    <a:pt x="3250675" y="675736"/>
                  </a:lnTo>
                  <a:lnTo>
                    <a:pt x="3338811" y="675736"/>
                  </a:lnTo>
                  <a:lnTo>
                    <a:pt x="3338811" y="1263955"/>
                  </a:lnTo>
                  <a:lnTo>
                    <a:pt x="3372223" y="1263955"/>
                  </a:lnTo>
                  <a:lnTo>
                    <a:pt x="3372223" y="1634078"/>
                  </a:lnTo>
                  <a:lnTo>
                    <a:pt x="3413633" y="1634078"/>
                  </a:lnTo>
                  <a:lnTo>
                    <a:pt x="3413633" y="993126"/>
                  </a:lnTo>
                  <a:lnTo>
                    <a:pt x="3585597" y="861354"/>
                  </a:lnTo>
                  <a:lnTo>
                    <a:pt x="3757560" y="993126"/>
                  </a:lnTo>
                  <a:lnTo>
                    <a:pt x="3757560" y="1634078"/>
                  </a:lnTo>
                  <a:lnTo>
                    <a:pt x="3773978" y="1634078"/>
                  </a:lnTo>
                  <a:lnTo>
                    <a:pt x="3773978" y="847896"/>
                  </a:lnTo>
                  <a:lnTo>
                    <a:pt x="3833559" y="847896"/>
                  </a:lnTo>
                  <a:lnTo>
                    <a:pt x="3833559" y="434636"/>
                  </a:lnTo>
                  <a:lnTo>
                    <a:pt x="4019702" y="434636"/>
                  </a:lnTo>
                  <a:lnTo>
                    <a:pt x="4019702" y="12671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97446" y="3141721"/>
              <a:ext cx="331693" cy="880222"/>
              <a:chOff x="9532983" y="1473335"/>
              <a:chExt cx="1656213" cy="3711140"/>
            </a:xfrm>
          </p:grpSpPr>
          <p:sp>
            <p:nvSpPr>
              <p:cNvPr id="177" name="Rectangle 274"/>
              <p:cNvSpPr/>
              <p:nvPr/>
            </p:nvSpPr>
            <p:spPr>
              <a:xfrm>
                <a:off x="10479901" y="1793153"/>
                <a:ext cx="709295" cy="3383063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274"/>
              <p:cNvSpPr/>
              <p:nvPr/>
            </p:nvSpPr>
            <p:spPr>
              <a:xfrm>
                <a:off x="10470865" y="2476499"/>
                <a:ext cx="709295" cy="2706067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274"/>
              <p:cNvSpPr/>
              <p:nvPr/>
            </p:nvSpPr>
            <p:spPr>
              <a:xfrm>
                <a:off x="10237382" y="1473335"/>
                <a:ext cx="787400" cy="3707295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275"/>
              <p:cNvSpPr/>
              <p:nvPr/>
            </p:nvSpPr>
            <p:spPr>
              <a:xfrm>
                <a:off x="9646708" y="1473335"/>
                <a:ext cx="590674" cy="370729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274"/>
              <p:cNvSpPr/>
              <p:nvPr/>
            </p:nvSpPr>
            <p:spPr>
              <a:xfrm>
                <a:off x="10336302" y="1924050"/>
                <a:ext cx="750797" cy="325216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7253 h 3714548"/>
                  <a:gd name="connsiteX1" fmla="*/ 125302 w 787400"/>
                  <a:gd name="connsiteY1" fmla="*/ 0 h 3714548"/>
                  <a:gd name="connsiteX2" fmla="*/ 787400 w 787400"/>
                  <a:gd name="connsiteY2" fmla="*/ 146953 h 3714548"/>
                  <a:gd name="connsiteX3" fmla="*/ 787400 w 787400"/>
                  <a:gd name="connsiteY3" fmla="*/ 3714548 h 3714548"/>
                  <a:gd name="connsiteX4" fmla="*/ 0 w 787400"/>
                  <a:gd name="connsiteY4" fmla="*/ 3714548 h 3714548"/>
                  <a:gd name="connsiteX5" fmla="*/ 0 w 787400"/>
                  <a:gd name="connsiteY5" fmla="*/ 7253 h 3714548"/>
                  <a:gd name="connsiteX0" fmla="*/ 0 w 790744"/>
                  <a:gd name="connsiteY0" fmla="*/ 3626 h 3714548"/>
                  <a:gd name="connsiteX1" fmla="*/ 128646 w 790744"/>
                  <a:gd name="connsiteY1" fmla="*/ 0 h 3714548"/>
                  <a:gd name="connsiteX2" fmla="*/ 790744 w 790744"/>
                  <a:gd name="connsiteY2" fmla="*/ 146953 h 3714548"/>
                  <a:gd name="connsiteX3" fmla="*/ 790744 w 790744"/>
                  <a:gd name="connsiteY3" fmla="*/ 3714548 h 3714548"/>
                  <a:gd name="connsiteX4" fmla="*/ 3344 w 790744"/>
                  <a:gd name="connsiteY4" fmla="*/ 3714548 h 3714548"/>
                  <a:gd name="connsiteX5" fmla="*/ 0 w 790744"/>
                  <a:gd name="connsiteY5" fmla="*/ 3626 h 371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0744" h="3714548">
                    <a:moveTo>
                      <a:pt x="0" y="3626"/>
                    </a:moveTo>
                    <a:lnTo>
                      <a:pt x="128646" y="0"/>
                    </a:lnTo>
                    <a:lnTo>
                      <a:pt x="790744" y="146953"/>
                    </a:lnTo>
                    <a:lnTo>
                      <a:pt x="790744" y="3714548"/>
                    </a:lnTo>
                    <a:lnTo>
                      <a:pt x="3344" y="3714548"/>
                    </a:lnTo>
                    <a:cubicBezTo>
                      <a:pt x="2229" y="2477574"/>
                      <a:pt x="1115" y="1240600"/>
                      <a:pt x="0" y="36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274"/>
              <p:cNvSpPr/>
              <p:nvPr/>
            </p:nvSpPr>
            <p:spPr>
              <a:xfrm>
                <a:off x="10441574" y="1930400"/>
                <a:ext cx="645526" cy="324581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275"/>
              <p:cNvSpPr/>
              <p:nvPr/>
            </p:nvSpPr>
            <p:spPr>
              <a:xfrm>
                <a:off x="9532983" y="1729740"/>
                <a:ext cx="598294" cy="345473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  <a:gd name="connsiteX0" fmla="*/ 0 w 590674"/>
                  <a:gd name="connsiteY0" fmla="*/ 177800 h 3707295"/>
                  <a:gd name="connsiteX1" fmla="*/ 479697 w 590674"/>
                  <a:gd name="connsiteY1" fmla="*/ 32000 h 3707295"/>
                  <a:gd name="connsiteX2" fmla="*/ 590674 w 590674"/>
                  <a:gd name="connsiteY2" fmla="*/ 0 h 3707295"/>
                  <a:gd name="connsiteX3" fmla="*/ 590674 w 590674"/>
                  <a:gd name="connsiteY3" fmla="*/ 3707295 h 3707295"/>
                  <a:gd name="connsiteX4" fmla="*/ 0 w 590674"/>
                  <a:gd name="connsiteY4" fmla="*/ 3707295 h 3707295"/>
                  <a:gd name="connsiteX5" fmla="*/ 0 w 590674"/>
                  <a:gd name="connsiteY5" fmla="*/ 177800 h 3707295"/>
                  <a:gd name="connsiteX0" fmla="*/ 0 w 598294"/>
                  <a:gd name="connsiteY0" fmla="*/ 145800 h 3675295"/>
                  <a:gd name="connsiteX1" fmla="*/ 479697 w 598294"/>
                  <a:gd name="connsiteY1" fmla="*/ 0 h 3675295"/>
                  <a:gd name="connsiteX2" fmla="*/ 598294 w 598294"/>
                  <a:gd name="connsiteY2" fmla="*/ 16639 h 3675295"/>
                  <a:gd name="connsiteX3" fmla="*/ 590674 w 598294"/>
                  <a:gd name="connsiteY3" fmla="*/ 3675295 h 3675295"/>
                  <a:gd name="connsiteX4" fmla="*/ 0 w 598294"/>
                  <a:gd name="connsiteY4" fmla="*/ 3675295 h 3675295"/>
                  <a:gd name="connsiteX5" fmla="*/ 0 w 598294"/>
                  <a:gd name="connsiteY5" fmla="*/ 145800 h 367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8294" h="3675295">
                    <a:moveTo>
                      <a:pt x="0" y="145800"/>
                    </a:moveTo>
                    <a:lnTo>
                      <a:pt x="479697" y="0"/>
                    </a:lnTo>
                    <a:lnTo>
                      <a:pt x="598294" y="16639"/>
                    </a:lnTo>
                    <a:lnTo>
                      <a:pt x="590674" y="3675295"/>
                    </a:lnTo>
                    <a:lnTo>
                      <a:pt x="0" y="3675295"/>
                    </a:lnTo>
                    <a:lnTo>
                      <a:pt x="0" y="1458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275"/>
              <p:cNvSpPr/>
              <p:nvPr/>
            </p:nvSpPr>
            <p:spPr>
              <a:xfrm>
                <a:off x="9540052" y="1699660"/>
                <a:ext cx="471544" cy="3484815"/>
              </a:xfrm>
              <a:custGeom>
                <a:avLst/>
                <a:gdLst>
                  <a:gd name="connsiteX0" fmla="*/ 0 w 590674"/>
                  <a:gd name="connsiteY0" fmla="*/ 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0 h 3707295"/>
                  <a:gd name="connsiteX0" fmla="*/ 0 w 590674"/>
                  <a:gd name="connsiteY0" fmla="*/ 177800 h 3707295"/>
                  <a:gd name="connsiteX1" fmla="*/ 590674 w 590674"/>
                  <a:gd name="connsiteY1" fmla="*/ 0 h 3707295"/>
                  <a:gd name="connsiteX2" fmla="*/ 590674 w 590674"/>
                  <a:gd name="connsiteY2" fmla="*/ 3707295 h 3707295"/>
                  <a:gd name="connsiteX3" fmla="*/ 0 w 590674"/>
                  <a:gd name="connsiteY3" fmla="*/ 3707295 h 3707295"/>
                  <a:gd name="connsiteX4" fmla="*/ 0 w 590674"/>
                  <a:gd name="connsiteY4" fmla="*/ 17780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74" h="3707295">
                    <a:moveTo>
                      <a:pt x="0" y="177800"/>
                    </a:moveTo>
                    <a:lnTo>
                      <a:pt x="590674" y="0"/>
                    </a:lnTo>
                    <a:lnTo>
                      <a:pt x="590674" y="3707295"/>
                    </a:lnTo>
                    <a:lnTo>
                      <a:pt x="0" y="3707295"/>
                    </a:lnTo>
                    <a:lnTo>
                      <a:pt x="0" y="1778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274"/>
              <p:cNvSpPr/>
              <p:nvPr/>
            </p:nvSpPr>
            <p:spPr>
              <a:xfrm>
                <a:off x="10435533" y="2378960"/>
                <a:ext cx="651566" cy="2797256"/>
              </a:xfrm>
              <a:custGeom>
                <a:avLst/>
                <a:gdLst>
                  <a:gd name="connsiteX0" fmla="*/ 0 w 787400"/>
                  <a:gd name="connsiteY0" fmla="*/ 0 h 3707295"/>
                  <a:gd name="connsiteX1" fmla="*/ 787400 w 787400"/>
                  <a:gd name="connsiteY1" fmla="*/ 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  <a:gd name="connsiteX0" fmla="*/ 0 w 787400"/>
                  <a:gd name="connsiteY0" fmla="*/ 0 h 3707295"/>
                  <a:gd name="connsiteX1" fmla="*/ 787400 w 787400"/>
                  <a:gd name="connsiteY1" fmla="*/ 139700 h 3707295"/>
                  <a:gd name="connsiteX2" fmla="*/ 787400 w 787400"/>
                  <a:gd name="connsiteY2" fmla="*/ 3707295 h 3707295"/>
                  <a:gd name="connsiteX3" fmla="*/ 0 w 787400"/>
                  <a:gd name="connsiteY3" fmla="*/ 3707295 h 3707295"/>
                  <a:gd name="connsiteX4" fmla="*/ 0 w 787400"/>
                  <a:gd name="connsiteY4" fmla="*/ 0 h 370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00" h="3707295">
                    <a:moveTo>
                      <a:pt x="0" y="0"/>
                    </a:moveTo>
                    <a:lnTo>
                      <a:pt x="787400" y="139700"/>
                    </a:lnTo>
                    <a:lnTo>
                      <a:pt x="787400" y="3707295"/>
                    </a:lnTo>
                    <a:lnTo>
                      <a:pt x="0" y="3707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011597" y="2379637"/>
                <a:ext cx="125314" cy="2804838"/>
              </a:xfrm>
              <a:prstGeom prst="rect">
                <a:avLst/>
              </a:prstGeom>
              <a:pattFill prst="dkHorz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>
              <a:xfrm>
                <a:off x="10379430" y="2376488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>
              <a:xfrm>
                <a:off x="10386084" y="256222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/>
              <p:cNvSpPr/>
              <p:nvPr/>
            </p:nvSpPr>
            <p:spPr>
              <a:xfrm>
                <a:off x="10373716" y="272915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10379430" y="289608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10386084" y="308182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10373716" y="3248752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10371335" y="3430386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193"/>
              <p:cNvSpPr/>
              <p:nvPr/>
            </p:nvSpPr>
            <p:spPr>
              <a:xfrm>
                <a:off x="10377989" y="3616123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10383702" y="3792335"/>
                <a:ext cx="710051" cy="185737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10371335" y="4006715"/>
                <a:ext cx="710051" cy="14146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10377989" y="4239594"/>
                <a:ext cx="710051" cy="943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10371971" y="441950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10377989" y="4606965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10386083" y="4762975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 flipV="1">
                <a:off x="10422784" y="4863501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flipV="1">
                <a:off x="10415629" y="4990997"/>
                <a:ext cx="665256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/>
              <p:cNvSpPr/>
              <p:nvPr/>
            </p:nvSpPr>
            <p:spPr>
              <a:xfrm>
                <a:off x="10386083" y="4743291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>
              <a:xfrm>
                <a:off x="10377989" y="4589653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>
              <a:xfrm>
                <a:off x="10372441" y="4393255"/>
                <a:ext cx="710051" cy="81338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10377989" y="4565784"/>
                <a:ext cx="710051" cy="59671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10386083" y="4733492"/>
                <a:ext cx="710051" cy="45719"/>
              </a:xfrm>
              <a:custGeom>
                <a:avLst/>
                <a:gdLst>
                  <a:gd name="connsiteX0" fmla="*/ 0 w 654843"/>
                  <a:gd name="connsiteY0" fmla="*/ 0 h 185737"/>
                  <a:gd name="connsiteX1" fmla="*/ 654843 w 654843"/>
                  <a:gd name="connsiteY1" fmla="*/ 104775 h 185737"/>
                  <a:gd name="connsiteX2" fmla="*/ 654843 w 654843"/>
                  <a:gd name="connsiteY2" fmla="*/ 185737 h 185737"/>
                  <a:gd name="connsiteX3" fmla="*/ 2381 w 654843"/>
                  <a:gd name="connsiteY3" fmla="*/ 85725 h 185737"/>
                  <a:gd name="connsiteX4" fmla="*/ 0 w 654843"/>
                  <a:gd name="connsiteY4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4843" h="185737">
                    <a:moveTo>
                      <a:pt x="0" y="0"/>
                    </a:moveTo>
                    <a:lnTo>
                      <a:pt x="654843" y="104775"/>
                    </a:lnTo>
                    <a:lnTo>
                      <a:pt x="654843" y="185737"/>
                    </a:lnTo>
                    <a:lnTo>
                      <a:pt x="2381" y="85725"/>
                    </a:lnTo>
                    <a:cubicBezTo>
                      <a:pt x="1587" y="61119"/>
                      <a:pt x="794" y="36512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662892" y="2698756"/>
              <a:ext cx="357431" cy="1356727"/>
              <a:chOff x="5986155" y="2039243"/>
              <a:chExt cx="1088063" cy="413004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6094700" y="2711689"/>
                <a:ext cx="88076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/>
              <p:cNvSpPr/>
              <p:nvPr/>
            </p:nvSpPr>
            <p:spPr>
              <a:xfrm>
                <a:off x="6224749" y="2556388"/>
                <a:ext cx="621171" cy="157456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040552" y="5400618"/>
                <a:ext cx="995867" cy="753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226003" y="3429051"/>
                <a:ext cx="617352" cy="466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242145" y="3821311"/>
                <a:ext cx="560008" cy="506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6222992" y="4219238"/>
                <a:ext cx="600268" cy="5427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6195530" y="4582714"/>
                <a:ext cx="678471" cy="613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6122116" y="4976756"/>
                <a:ext cx="803044" cy="607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6164254" y="3019761"/>
                <a:ext cx="730870" cy="5026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310"/>
              <p:cNvSpPr/>
              <p:nvPr/>
            </p:nvSpPr>
            <p:spPr>
              <a:xfrm>
                <a:off x="5986155" y="2711689"/>
                <a:ext cx="1088063" cy="3195108"/>
              </a:xfrm>
              <a:custGeom>
                <a:avLst/>
                <a:gdLst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0 w 841321"/>
                  <a:gd name="connsiteY0" fmla="*/ 0 h 3195108"/>
                  <a:gd name="connsiteX1" fmla="*/ 841321 w 841321"/>
                  <a:gd name="connsiteY1" fmla="*/ 0 h 3195108"/>
                  <a:gd name="connsiteX2" fmla="*/ 841321 w 841321"/>
                  <a:gd name="connsiteY2" fmla="*/ 3195108 h 3195108"/>
                  <a:gd name="connsiteX3" fmla="*/ 0 w 841321"/>
                  <a:gd name="connsiteY3" fmla="*/ 3195108 h 3195108"/>
                  <a:gd name="connsiteX4" fmla="*/ 0 w 841321"/>
                  <a:gd name="connsiteY4" fmla="*/ 0 h 3195108"/>
                  <a:gd name="connsiteX0" fmla="*/ 130628 w 971949"/>
                  <a:gd name="connsiteY0" fmla="*/ 0 h 3195108"/>
                  <a:gd name="connsiteX1" fmla="*/ 971949 w 971949"/>
                  <a:gd name="connsiteY1" fmla="*/ 0 h 3195108"/>
                  <a:gd name="connsiteX2" fmla="*/ 971949 w 971949"/>
                  <a:gd name="connsiteY2" fmla="*/ 3195108 h 3195108"/>
                  <a:gd name="connsiteX3" fmla="*/ 0 w 971949"/>
                  <a:gd name="connsiteY3" fmla="*/ 3195108 h 3195108"/>
                  <a:gd name="connsiteX4" fmla="*/ 130628 w 971949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  <a:gd name="connsiteX0" fmla="*/ 130628 w 1088063"/>
                  <a:gd name="connsiteY0" fmla="*/ 0 h 3195108"/>
                  <a:gd name="connsiteX1" fmla="*/ 971949 w 1088063"/>
                  <a:gd name="connsiteY1" fmla="*/ 0 h 3195108"/>
                  <a:gd name="connsiteX2" fmla="*/ 1088063 w 1088063"/>
                  <a:gd name="connsiteY2" fmla="*/ 3195108 h 3195108"/>
                  <a:gd name="connsiteX3" fmla="*/ 0 w 1088063"/>
                  <a:gd name="connsiteY3" fmla="*/ 3195108 h 3195108"/>
                  <a:gd name="connsiteX4" fmla="*/ 130628 w 1088063"/>
                  <a:gd name="connsiteY4" fmla="*/ 0 h 31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063" h="3195108">
                    <a:moveTo>
                      <a:pt x="130628" y="0"/>
                    </a:moveTo>
                    <a:lnTo>
                      <a:pt x="971949" y="0"/>
                    </a:lnTo>
                    <a:cubicBezTo>
                      <a:pt x="652635" y="1123093"/>
                      <a:pt x="855835" y="2101043"/>
                      <a:pt x="1088063" y="3195108"/>
                    </a:cubicBezTo>
                    <a:lnTo>
                      <a:pt x="0" y="3195108"/>
                    </a:lnTo>
                    <a:cubicBezTo>
                      <a:pt x="188685" y="2144587"/>
                      <a:pt x="435428" y="1210179"/>
                      <a:pt x="13062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6353523" y="2711689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6644926" y="2723673"/>
                <a:ext cx="114889" cy="319510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6116783" y="5171878"/>
                <a:ext cx="48054" cy="77968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6245754" y="3447853"/>
                <a:ext cx="577306" cy="870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24420" y="4249006"/>
                <a:ext cx="579771" cy="43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6238134" y="3821233"/>
                <a:ext cx="554446" cy="1019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6182733" y="3043993"/>
                <a:ext cx="701287" cy="1273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6152500" y="5009953"/>
                <a:ext cx="7315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207935" y="4609283"/>
                <a:ext cx="637985" cy="443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6064107" y="5439569"/>
                <a:ext cx="911353" cy="472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6116783" y="2711689"/>
                <a:ext cx="685322" cy="9139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6221080" y="3263703"/>
                <a:ext cx="571500" cy="694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6259180" y="3663753"/>
                <a:ext cx="563880" cy="736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59180" y="4080313"/>
                <a:ext cx="601980" cy="6934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H="1" flipV="1">
                <a:off x="6240942" y="4388481"/>
                <a:ext cx="702423" cy="904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 flipV="1">
                <a:off x="6198220" y="4728013"/>
                <a:ext cx="838200" cy="103632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 flipV="1">
                <a:off x="6137261" y="5093773"/>
                <a:ext cx="769619" cy="8229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083920" y="5390953"/>
                <a:ext cx="384810" cy="4889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6347710" y="2701978"/>
                <a:ext cx="495670" cy="5426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>
                <a:off x="6252830" y="2709753"/>
                <a:ext cx="672746" cy="9222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2355" y="3244653"/>
                <a:ext cx="568325" cy="7588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6225258" y="3673278"/>
                <a:ext cx="576847" cy="8470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H="1">
                <a:off x="6146495" y="4139508"/>
                <a:ext cx="646085" cy="87544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V="1">
                <a:off x="6082225" y="4472471"/>
                <a:ext cx="748455" cy="10004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6100430" y="4875693"/>
                <a:ext cx="760730" cy="10296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H="1">
                <a:off x="6452760" y="5219503"/>
                <a:ext cx="485870" cy="69529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>
                <a:off x="6226485" y="2714678"/>
                <a:ext cx="421201" cy="5356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5986155" y="5717213"/>
                <a:ext cx="1088063" cy="452070"/>
              </a:xfrm>
              <a:prstGeom prst="rect">
                <a:avLst/>
              </a:prstGeom>
              <a:pattFill prst="lgGrid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321865" y="5728387"/>
                <a:ext cx="415648" cy="440896"/>
              </a:xfrm>
              <a:prstGeom prst="rect">
                <a:avLst/>
              </a:prstGeom>
              <a:pattFill prst="horzBrick">
                <a:fgClr>
                  <a:schemeClr val="bg1"/>
                </a:fgClr>
                <a:bgClr>
                  <a:schemeClr val="tx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670"/>
              <p:cNvSpPr/>
              <p:nvPr/>
            </p:nvSpPr>
            <p:spPr>
              <a:xfrm>
                <a:off x="6480795" y="2039243"/>
                <a:ext cx="123300" cy="51414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6096609" y="2711523"/>
                <a:ext cx="861495" cy="16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279532" y="3442837"/>
              <a:ext cx="1315305" cy="621903"/>
              <a:chOff x="1376854" y="3033894"/>
              <a:chExt cx="2565246" cy="1077649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1792858" y="3196191"/>
                <a:ext cx="403596" cy="806200"/>
              </a:xfrm>
              <a:custGeom>
                <a:avLst/>
                <a:gdLst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07720"/>
                  <a:gd name="connsiteX1" fmla="*/ 0 w 403860"/>
                  <a:gd name="connsiteY1" fmla="*/ 807720 h 807720"/>
                  <a:gd name="connsiteX2" fmla="*/ 403860 w 403860"/>
                  <a:gd name="connsiteY2" fmla="*/ 807720 h 807720"/>
                  <a:gd name="connsiteX3" fmla="*/ 0 w 403860"/>
                  <a:gd name="connsiteY3" fmla="*/ 0 h 807720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03860"/>
                  <a:gd name="connsiteY0" fmla="*/ 0 h 812483"/>
                  <a:gd name="connsiteX1" fmla="*/ 85725 w 403860"/>
                  <a:gd name="connsiteY1" fmla="*/ 812483 h 812483"/>
                  <a:gd name="connsiteX2" fmla="*/ 403860 w 403860"/>
                  <a:gd name="connsiteY2" fmla="*/ 807720 h 812483"/>
                  <a:gd name="connsiteX3" fmla="*/ 0 w 403860"/>
                  <a:gd name="connsiteY3" fmla="*/ 0 h 812483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  <a:gd name="connsiteX0" fmla="*/ 0 w 490718"/>
                  <a:gd name="connsiteY0" fmla="*/ 0 h 798334"/>
                  <a:gd name="connsiteX1" fmla="*/ 172583 w 490718"/>
                  <a:gd name="connsiteY1" fmla="*/ 798334 h 798334"/>
                  <a:gd name="connsiteX2" fmla="*/ 490718 w 490718"/>
                  <a:gd name="connsiteY2" fmla="*/ 793571 h 798334"/>
                  <a:gd name="connsiteX3" fmla="*/ 0 w 490718"/>
                  <a:gd name="connsiteY3" fmla="*/ 0 h 79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18" h="798334">
                    <a:moveTo>
                      <a:pt x="0" y="0"/>
                    </a:moveTo>
                    <a:cubicBezTo>
                      <a:pt x="159324" y="393065"/>
                      <a:pt x="186871" y="481469"/>
                      <a:pt x="172583" y="798334"/>
                    </a:cubicBezTo>
                    <a:lnTo>
                      <a:pt x="490718" y="793571"/>
                    </a:lnTo>
                    <a:cubicBezTo>
                      <a:pt x="327145" y="529047"/>
                      <a:pt x="319918" y="255092"/>
                      <a:pt x="0" y="0"/>
                    </a:cubicBezTo>
                    <a:close/>
                  </a:path>
                </a:pathLst>
              </a:custGeom>
              <a:pattFill prst="openDmn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 flipH="1">
                <a:off x="2434785" y="3235514"/>
                <a:ext cx="1341501" cy="766877"/>
                <a:chOff x="29029" y="1422401"/>
                <a:chExt cx="8316685" cy="3806824"/>
              </a:xfrm>
            </p:grpSpPr>
            <p:sp>
              <p:nvSpPr>
                <p:cNvPr id="104" name="Freeform 103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 flipH="1">
                <a:off x="2293399" y="3302307"/>
                <a:ext cx="1648701" cy="664465"/>
                <a:chOff x="29029" y="1422401"/>
                <a:chExt cx="8316685" cy="3806824"/>
              </a:xfrm>
            </p:grpSpPr>
            <p:sp>
              <p:nvSpPr>
                <p:cNvPr id="72" name="Freeform 71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76854" y="3033894"/>
                <a:ext cx="2088133" cy="955808"/>
                <a:chOff x="29029" y="1422401"/>
                <a:chExt cx="8316685" cy="3806824"/>
              </a:xfrm>
            </p:grpSpPr>
            <p:sp>
              <p:nvSpPr>
                <p:cNvPr id="40" name="Freeform 39"/>
                <p:cNvSpPr/>
                <p:nvPr/>
              </p:nvSpPr>
              <p:spPr>
                <a:xfrm>
                  <a:off x="1030514" y="1928949"/>
                  <a:ext cx="7309122" cy="3281680"/>
                </a:xfrm>
                <a:custGeom>
                  <a:avLst/>
                  <a:gdLst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170057"/>
                    <a:gd name="connsiteY0" fmla="*/ 0 h 3251200"/>
                    <a:gd name="connsiteX1" fmla="*/ 1378857 w 7170057"/>
                    <a:gd name="connsiteY1" fmla="*/ 3251200 h 3251200"/>
                    <a:gd name="connsiteX2" fmla="*/ 6618515 w 7170057"/>
                    <a:gd name="connsiteY2" fmla="*/ 3251200 h 3251200"/>
                    <a:gd name="connsiteX3" fmla="*/ 7170057 w 7170057"/>
                    <a:gd name="connsiteY3" fmla="*/ 2278742 h 3251200"/>
                    <a:gd name="connsiteX4" fmla="*/ 0 w 7170057"/>
                    <a:gd name="connsiteY4" fmla="*/ 0 h 32512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46400"/>
                    <a:gd name="connsiteX1" fmla="*/ 1264557 w 7055757"/>
                    <a:gd name="connsiteY1" fmla="*/ 2946400 h 2946400"/>
                    <a:gd name="connsiteX2" fmla="*/ 6504215 w 7055757"/>
                    <a:gd name="connsiteY2" fmla="*/ 2946400 h 2946400"/>
                    <a:gd name="connsiteX3" fmla="*/ 7055757 w 7055757"/>
                    <a:gd name="connsiteY3" fmla="*/ 1973942 h 2946400"/>
                    <a:gd name="connsiteX4" fmla="*/ 0 w 7055757"/>
                    <a:gd name="connsiteY4" fmla="*/ 0 h 29464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055757"/>
                    <a:gd name="connsiteY0" fmla="*/ 0 h 2984500"/>
                    <a:gd name="connsiteX1" fmla="*/ 1264557 w 7055757"/>
                    <a:gd name="connsiteY1" fmla="*/ 2984500 h 2984500"/>
                    <a:gd name="connsiteX2" fmla="*/ 6504215 w 7055757"/>
                    <a:gd name="connsiteY2" fmla="*/ 2984500 h 2984500"/>
                    <a:gd name="connsiteX3" fmla="*/ 7055757 w 7055757"/>
                    <a:gd name="connsiteY3" fmla="*/ 2012042 h 2984500"/>
                    <a:gd name="connsiteX4" fmla="*/ 0 w 7055757"/>
                    <a:gd name="connsiteY4" fmla="*/ 0 h 2984500"/>
                    <a:gd name="connsiteX0" fmla="*/ 0 w 7170057"/>
                    <a:gd name="connsiteY0" fmla="*/ 0 h 3281680"/>
                    <a:gd name="connsiteX1" fmla="*/ 1378857 w 7170057"/>
                    <a:gd name="connsiteY1" fmla="*/ 3281680 h 3281680"/>
                    <a:gd name="connsiteX2" fmla="*/ 6618515 w 7170057"/>
                    <a:gd name="connsiteY2" fmla="*/ 3281680 h 3281680"/>
                    <a:gd name="connsiteX3" fmla="*/ 7170057 w 7170057"/>
                    <a:gd name="connsiteY3" fmla="*/ 2309222 h 3281680"/>
                    <a:gd name="connsiteX4" fmla="*/ 0 w 717005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0077"/>
                    <a:gd name="connsiteY0" fmla="*/ 0 h 3281680"/>
                    <a:gd name="connsiteX1" fmla="*/ 1378857 w 7330077"/>
                    <a:gd name="connsiteY1" fmla="*/ 3281680 h 3281680"/>
                    <a:gd name="connsiteX2" fmla="*/ 6618515 w 7330077"/>
                    <a:gd name="connsiteY2" fmla="*/ 3281680 h 3281680"/>
                    <a:gd name="connsiteX3" fmla="*/ 7330077 w 7330077"/>
                    <a:gd name="connsiteY3" fmla="*/ 2050142 h 3281680"/>
                    <a:gd name="connsiteX4" fmla="*/ 0 w 733007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73002 h 3281680"/>
                    <a:gd name="connsiteX4" fmla="*/ 0 w 7337697"/>
                    <a:gd name="connsiteY4" fmla="*/ 0 h 3281680"/>
                    <a:gd name="connsiteX0" fmla="*/ 0 w 7337697"/>
                    <a:gd name="connsiteY0" fmla="*/ 0 h 3281680"/>
                    <a:gd name="connsiteX1" fmla="*/ 1378857 w 7337697"/>
                    <a:gd name="connsiteY1" fmla="*/ 3281680 h 3281680"/>
                    <a:gd name="connsiteX2" fmla="*/ 6618515 w 7337697"/>
                    <a:gd name="connsiteY2" fmla="*/ 3281680 h 3281680"/>
                    <a:gd name="connsiteX3" fmla="*/ 7337697 w 7337697"/>
                    <a:gd name="connsiteY3" fmla="*/ 2082527 h 3281680"/>
                    <a:gd name="connsiteX4" fmla="*/ 0 w 7337697"/>
                    <a:gd name="connsiteY4" fmla="*/ 0 h 3281680"/>
                    <a:gd name="connsiteX0" fmla="*/ 0 w 7309122"/>
                    <a:gd name="connsiteY0" fmla="*/ 0 h 3281680"/>
                    <a:gd name="connsiteX1" fmla="*/ 1378857 w 7309122"/>
                    <a:gd name="connsiteY1" fmla="*/ 3281680 h 3281680"/>
                    <a:gd name="connsiteX2" fmla="*/ 6618515 w 7309122"/>
                    <a:gd name="connsiteY2" fmla="*/ 3281680 h 3281680"/>
                    <a:gd name="connsiteX3" fmla="*/ 7309122 w 7309122"/>
                    <a:gd name="connsiteY3" fmla="*/ 2082527 h 3281680"/>
                    <a:gd name="connsiteX4" fmla="*/ 0 w 7309122"/>
                    <a:gd name="connsiteY4" fmla="*/ 0 h 3281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09122" h="3281680">
                      <a:moveTo>
                        <a:pt x="0" y="0"/>
                      </a:moveTo>
                      <a:lnTo>
                        <a:pt x="1378857" y="3281680"/>
                      </a:lnTo>
                      <a:lnTo>
                        <a:pt x="6618515" y="3281680"/>
                      </a:lnTo>
                      <a:lnTo>
                        <a:pt x="7309122" y="2082527"/>
                      </a:lnTo>
                      <a:cubicBezTo>
                        <a:pt x="5609983" y="2420226"/>
                        <a:pt x="3710819" y="2020691"/>
                        <a:pt x="0" y="0"/>
                      </a:cubicBezTo>
                      <a:close/>
                    </a:path>
                  </a:pathLst>
                </a:custGeom>
                <a:pattFill prst="openDmnd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29029" y="1422401"/>
                  <a:ext cx="8316685" cy="2859852"/>
                </a:xfrm>
                <a:custGeom>
                  <a:avLst/>
                  <a:gdLst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34203"/>
                    <a:gd name="connsiteX1" fmla="*/ 8316685 w 8316685"/>
                    <a:gd name="connsiteY1" fmla="*/ 2569029 h 2834203"/>
                    <a:gd name="connsiteX2" fmla="*/ 8171542 w 8316685"/>
                    <a:gd name="connsiteY2" fmla="*/ 2815771 h 2834203"/>
                    <a:gd name="connsiteX3" fmla="*/ 0 w 8316685"/>
                    <a:gd name="connsiteY3" fmla="*/ 0 h 2834203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15771"/>
                    <a:gd name="connsiteX1" fmla="*/ 8316685 w 8316685"/>
                    <a:gd name="connsiteY1" fmla="*/ 2569029 h 2815771"/>
                    <a:gd name="connsiteX2" fmla="*/ 8171542 w 8316685"/>
                    <a:gd name="connsiteY2" fmla="*/ 2815771 h 2815771"/>
                    <a:gd name="connsiteX3" fmla="*/ 0 w 8316685"/>
                    <a:gd name="connsiteY3" fmla="*/ 0 h 2815771"/>
                    <a:gd name="connsiteX0" fmla="*/ 0 w 8316685"/>
                    <a:gd name="connsiteY0" fmla="*/ 0 h 2870410"/>
                    <a:gd name="connsiteX1" fmla="*/ 8316685 w 8316685"/>
                    <a:gd name="connsiteY1" fmla="*/ 2569029 h 2870410"/>
                    <a:gd name="connsiteX2" fmla="*/ 8171542 w 8316685"/>
                    <a:gd name="connsiteY2" fmla="*/ 2815771 h 2870410"/>
                    <a:gd name="connsiteX3" fmla="*/ 0 w 8316685"/>
                    <a:gd name="connsiteY3" fmla="*/ 0 h 2870410"/>
                    <a:gd name="connsiteX0" fmla="*/ 0 w 8316685"/>
                    <a:gd name="connsiteY0" fmla="*/ 0 h 2859852"/>
                    <a:gd name="connsiteX1" fmla="*/ 8316685 w 8316685"/>
                    <a:gd name="connsiteY1" fmla="*/ 2569029 h 2859852"/>
                    <a:gd name="connsiteX2" fmla="*/ 8171542 w 8316685"/>
                    <a:gd name="connsiteY2" fmla="*/ 2815771 h 2859852"/>
                    <a:gd name="connsiteX3" fmla="*/ 0 w 8316685"/>
                    <a:gd name="connsiteY3" fmla="*/ 0 h 2859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16685" h="2859852">
                      <a:moveTo>
                        <a:pt x="0" y="0"/>
                      </a:moveTo>
                      <a:cubicBezTo>
                        <a:pt x="3149599" y="1654629"/>
                        <a:pt x="6081485" y="3135086"/>
                        <a:pt x="8316685" y="2569029"/>
                      </a:cubicBezTo>
                      <a:lnTo>
                        <a:pt x="8171542" y="2815771"/>
                      </a:lnTo>
                      <a:cubicBezTo>
                        <a:pt x="5926666" y="3110896"/>
                        <a:pt x="2288418" y="1896532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343025" y="2124075"/>
                  <a:ext cx="1342118" cy="308655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57350" y="2247900"/>
                  <a:ext cx="1304925" cy="298132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032776" y="2446455"/>
                  <a:ext cx="1215249" cy="278277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354746" y="2580781"/>
                  <a:ext cx="1150454" cy="264844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745370" y="2795332"/>
                  <a:ext cx="1036055" cy="24243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159036" y="2971800"/>
                  <a:ext cx="946239" cy="22479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531499" y="3142448"/>
                  <a:ext cx="897626" cy="208677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876513" y="3301253"/>
                  <a:ext cx="819312" cy="191844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161210" y="3403613"/>
                  <a:ext cx="810840" cy="179703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506685" y="3522190"/>
                  <a:ext cx="760640" cy="16975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870013" y="3651563"/>
                  <a:ext cx="683062" cy="155861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192267" y="3762199"/>
                  <a:ext cx="589408" cy="144797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561143" y="3879557"/>
                  <a:ext cx="430082" cy="13496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890484" y="3912904"/>
                  <a:ext cx="376966" cy="129727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232708" y="4007516"/>
                  <a:ext cx="263342" cy="121218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554560" y="4052361"/>
                  <a:ext cx="141515" cy="1176864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856543" y="4095750"/>
                  <a:ext cx="39557" cy="112395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7086600" y="4112509"/>
                  <a:ext cx="65719" cy="1107191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7267575" y="4104858"/>
                  <a:ext cx="147888" cy="109579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0925" y="4095750"/>
                  <a:ext cx="305029" cy="112395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649029" y="4052361"/>
                  <a:ext cx="352448" cy="115826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927735" y="1950720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857250" y="1903095"/>
                  <a:ext cx="76200" cy="12954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781050" y="1862138"/>
                  <a:ext cx="61913" cy="127635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013460" y="2033588"/>
                  <a:ext cx="53340" cy="10763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14537" y="1813560"/>
                  <a:ext cx="62703" cy="11811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40080" y="1779269"/>
                  <a:ext cx="66675" cy="1143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487680" y="1699261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030514" y="1928949"/>
                  <a:ext cx="17236" cy="21772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556260" y="1744980"/>
                  <a:ext cx="60960" cy="91439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/>
              <p:cNvSpPr/>
              <p:nvPr/>
            </p:nvSpPr>
            <p:spPr>
              <a:xfrm>
                <a:off x="2025992" y="4002391"/>
                <a:ext cx="1347822" cy="109152"/>
              </a:xfrm>
              <a:prstGeom prst="rect">
                <a:avLst/>
              </a:prstGeom>
              <a:pattFill prst="smGrid">
                <a:fgClr>
                  <a:schemeClr val="tx1">
                    <a:lumMod val="75000"/>
                    <a:lumOff val="2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>
              <a:off x="6942119" y="3432010"/>
              <a:ext cx="1469975" cy="571581"/>
            </a:xfrm>
            <a:custGeom>
              <a:avLst/>
              <a:gdLst>
                <a:gd name="connsiteX0" fmla="*/ 3430267 w 4405357"/>
                <a:gd name="connsiteY0" fmla="*/ 0 h 1220604"/>
                <a:gd name="connsiteX1" fmla="*/ 3565807 w 4405357"/>
                <a:gd name="connsiteY1" fmla="*/ 103862 h 1220604"/>
                <a:gd name="connsiteX2" fmla="*/ 3565807 w 4405357"/>
                <a:gd name="connsiteY2" fmla="*/ 564132 h 1220604"/>
                <a:gd name="connsiteX3" fmla="*/ 3597782 w 4405357"/>
                <a:gd name="connsiteY3" fmla="*/ 564132 h 1220604"/>
                <a:gd name="connsiteX4" fmla="*/ 3597782 w 4405357"/>
                <a:gd name="connsiteY4" fmla="*/ 715705 h 1220604"/>
                <a:gd name="connsiteX5" fmla="*/ 3628180 w 4405357"/>
                <a:gd name="connsiteY5" fmla="*/ 715705 h 1220604"/>
                <a:gd name="connsiteX6" fmla="*/ 3628180 w 4405357"/>
                <a:gd name="connsiteY6" fmla="*/ 252245 h 1220604"/>
                <a:gd name="connsiteX7" fmla="*/ 3666011 w 4405357"/>
                <a:gd name="connsiteY7" fmla="*/ 252245 h 1220604"/>
                <a:gd name="connsiteX8" fmla="*/ 3666011 w 4405357"/>
                <a:gd name="connsiteY8" fmla="*/ 139314 h 1220604"/>
                <a:gd name="connsiteX9" fmla="*/ 3815326 w 4405357"/>
                <a:gd name="connsiteY9" fmla="*/ 139314 h 1220604"/>
                <a:gd name="connsiteX10" fmla="*/ 3815326 w 4405357"/>
                <a:gd name="connsiteY10" fmla="*/ 252245 h 1220604"/>
                <a:gd name="connsiteX11" fmla="*/ 3853238 w 4405357"/>
                <a:gd name="connsiteY11" fmla="*/ 252245 h 1220604"/>
                <a:gd name="connsiteX12" fmla="*/ 3853238 w 4405357"/>
                <a:gd name="connsiteY12" fmla="*/ 507042 h 1220604"/>
                <a:gd name="connsiteX13" fmla="*/ 3915531 w 4405357"/>
                <a:gd name="connsiteY13" fmla="*/ 507042 h 1220604"/>
                <a:gd name="connsiteX14" fmla="*/ 3915531 w 4405357"/>
                <a:gd name="connsiteY14" fmla="*/ 299542 h 1220604"/>
                <a:gd name="connsiteX15" fmla="*/ 4083418 w 4405357"/>
                <a:gd name="connsiteY15" fmla="*/ 299542 h 1220604"/>
                <a:gd name="connsiteX16" fmla="*/ 4083418 w 4405357"/>
                <a:gd name="connsiteY16" fmla="*/ 507042 h 1220604"/>
                <a:gd name="connsiteX17" fmla="*/ 4145710 w 4405357"/>
                <a:gd name="connsiteY17" fmla="*/ 507042 h 1220604"/>
                <a:gd name="connsiteX18" fmla="*/ 4145710 w 4405357"/>
                <a:gd name="connsiteY18" fmla="*/ 715705 h 1220604"/>
                <a:gd name="connsiteX19" fmla="*/ 4199902 w 4405357"/>
                <a:gd name="connsiteY19" fmla="*/ 715705 h 1220604"/>
                <a:gd name="connsiteX20" fmla="*/ 4199902 w 4405357"/>
                <a:gd name="connsiteY20" fmla="*/ 524322 h 1220604"/>
                <a:gd name="connsiteX21" fmla="*/ 4262195 w 4405357"/>
                <a:gd name="connsiteY21" fmla="*/ 524322 h 1220604"/>
                <a:gd name="connsiteX22" fmla="*/ 4262195 w 4405357"/>
                <a:gd name="connsiteY22" fmla="*/ 418379 h 1220604"/>
                <a:gd name="connsiteX23" fmla="*/ 4392833 w 4405357"/>
                <a:gd name="connsiteY23" fmla="*/ 418379 h 1220604"/>
                <a:gd name="connsiteX24" fmla="*/ 4392833 w 4405357"/>
                <a:gd name="connsiteY24" fmla="*/ 524322 h 1220604"/>
                <a:gd name="connsiteX25" fmla="*/ 4392833 w 4405357"/>
                <a:gd name="connsiteY25" fmla="*/ 715705 h 1220604"/>
                <a:gd name="connsiteX26" fmla="*/ 4392833 w 4405357"/>
                <a:gd name="connsiteY26" fmla="*/ 1087203 h 1220604"/>
                <a:gd name="connsiteX27" fmla="*/ 4405357 w 4405357"/>
                <a:gd name="connsiteY27" fmla="*/ 1087203 h 1220604"/>
                <a:gd name="connsiteX28" fmla="*/ 4405357 w 4405357"/>
                <a:gd name="connsiteY28" fmla="*/ 1220604 h 1220604"/>
                <a:gd name="connsiteX29" fmla="*/ 4392833 w 4405357"/>
                <a:gd name="connsiteY29" fmla="*/ 1220604 h 1220604"/>
                <a:gd name="connsiteX30" fmla="*/ 4262195 w 4405357"/>
                <a:gd name="connsiteY30" fmla="*/ 1220604 h 1220604"/>
                <a:gd name="connsiteX31" fmla="*/ 4199902 w 4405357"/>
                <a:gd name="connsiteY31" fmla="*/ 1220604 h 1220604"/>
                <a:gd name="connsiteX32" fmla="*/ 4145710 w 4405357"/>
                <a:gd name="connsiteY32" fmla="*/ 1220604 h 1220604"/>
                <a:gd name="connsiteX33" fmla="*/ 4083418 w 4405357"/>
                <a:gd name="connsiteY33" fmla="*/ 1220604 h 1220604"/>
                <a:gd name="connsiteX34" fmla="*/ 3915531 w 4405357"/>
                <a:gd name="connsiteY34" fmla="*/ 1220604 h 1220604"/>
                <a:gd name="connsiteX35" fmla="*/ 3853238 w 4405357"/>
                <a:gd name="connsiteY35" fmla="*/ 1220604 h 1220604"/>
                <a:gd name="connsiteX36" fmla="*/ 3815326 w 4405357"/>
                <a:gd name="connsiteY36" fmla="*/ 1220604 h 1220604"/>
                <a:gd name="connsiteX37" fmla="*/ 3765637 w 4405357"/>
                <a:gd name="connsiteY37" fmla="*/ 1220604 h 1220604"/>
                <a:gd name="connsiteX38" fmla="*/ 3666011 w 4405357"/>
                <a:gd name="connsiteY38" fmla="*/ 1220604 h 1220604"/>
                <a:gd name="connsiteX39" fmla="*/ 3628180 w 4405357"/>
                <a:gd name="connsiteY39" fmla="*/ 1220604 h 1220604"/>
                <a:gd name="connsiteX40" fmla="*/ 3597782 w 4405357"/>
                <a:gd name="connsiteY40" fmla="*/ 1220604 h 1220604"/>
                <a:gd name="connsiteX41" fmla="*/ 3528554 w 4405357"/>
                <a:gd name="connsiteY41" fmla="*/ 1220604 h 1220604"/>
                <a:gd name="connsiteX42" fmla="*/ 3496581 w 4405357"/>
                <a:gd name="connsiteY42" fmla="*/ 1220604 h 1220604"/>
                <a:gd name="connsiteX43" fmla="*/ 3428927 w 4405357"/>
                <a:gd name="connsiteY43" fmla="*/ 1220604 h 1220604"/>
                <a:gd name="connsiteX44" fmla="*/ 3194521 w 4405357"/>
                <a:gd name="connsiteY44" fmla="*/ 1220604 h 1220604"/>
                <a:gd name="connsiteX45" fmla="*/ 3142155 w 4405357"/>
                <a:gd name="connsiteY45" fmla="*/ 1220604 h 1220604"/>
                <a:gd name="connsiteX46" fmla="*/ 3093320 w 4405357"/>
                <a:gd name="connsiteY46" fmla="*/ 1220604 h 1220604"/>
                <a:gd name="connsiteX47" fmla="*/ 3079863 w 4405357"/>
                <a:gd name="connsiteY47" fmla="*/ 1220604 h 1220604"/>
                <a:gd name="connsiteX48" fmla="*/ 2797965 w 4405357"/>
                <a:gd name="connsiteY48" fmla="*/ 1220604 h 1220604"/>
                <a:gd name="connsiteX49" fmla="*/ 2764023 w 4405357"/>
                <a:gd name="connsiteY49" fmla="*/ 1220604 h 1220604"/>
                <a:gd name="connsiteX50" fmla="*/ 2736637 w 4405357"/>
                <a:gd name="connsiteY50" fmla="*/ 1220604 h 1220604"/>
                <a:gd name="connsiteX51" fmla="*/ 2664398 w 4405357"/>
                <a:gd name="connsiteY51" fmla="*/ 1220604 h 1220604"/>
                <a:gd name="connsiteX52" fmla="*/ 2664397 w 4405357"/>
                <a:gd name="connsiteY52" fmla="*/ 1220604 h 1220604"/>
                <a:gd name="connsiteX53" fmla="*/ 2557860 w 4405357"/>
                <a:gd name="connsiteY53" fmla="*/ 1220604 h 1220604"/>
                <a:gd name="connsiteX54" fmla="*/ 2502878 w 4405357"/>
                <a:gd name="connsiteY54" fmla="*/ 1220604 h 1220604"/>
                <a:gd name="connsiteX55" fmla="*/ 2366324 w 4405357"/>
                <a:gd name="connsiteY55" fmla="*/ 1220604 h 1220604"/>
                <a:gd name="connsiteX56" fmla="*/ 2324101 w 4405357"/>
                <a:gd name="connsiteY56" fmla="*/ 1220604 h 1220604"/>
                <a:gd name="connsiteX57" fmla="*/ 2266699 w 4405357"/>
                <a:gd name="connsiteY57" fmla="*/ 1220604 h 1220604"/>
                <a:gd name="connsiteX58" fmla="*/ 2067447 w 4405357"/>
                <a:gd name="connsiteY58" fmla="*/ 1220604 h 1220604"/>
                <a:gd name="connsiteX59" fmla="*/ 2025121 w 4405357"/>
                <a:gd name="connsiteY59" fmla="*/ 1220604 h 1220604"/>
                <a:gd name="connsiteX60" fmla="*/ 1909194 w 4405357"/>
                <a:gd name="connsiteY60" fmla="*/ 1220604 h 1220604"/>
                <a:gd name="connsiteX61" fmla="*/ 1842497 w 4405357"/>
                <a:gd name="connsiteY61" fmla="*/ 1220604 h 1220604"/>
                <a:gd name="connsiteX62" fmla="*/ 1800117 w 4405357"/>
                <a:gd name="connsiteY62" fmla="*/ 1220604 h 1220604"/>
                <a:gd name="connsiteX63" fmla="*/ 1726243 w 4405357"/>
                <a:gd name="connsiteY63" fmla="*/ 1220604 h 1220604"/>
                <a:gd name="connsiteX64" fmla="*/ 1716403 w 4405357"/>
                <a:gd name="connsiteY64" fmla="*/ 1220604 h 1220604"/>
                <a:gd name="connsiteX65" fmla="*/ 1648816 w 4405357"/>
                <a:gd name="connsiteY65" fmla="*/ 1220604 h 1220604"/>
                <a:gd name="connsiteX66" fmla="*/ 1591413 w 4405357"/>
                <a:gd name="connsiteY66" fmla="*/ 1220604 h 1220604"/>
                <a:gd name="connsiteX67" fmla="*/ 1502168 w 4405357"/>
                <a:gd name="connsiteY67" fmla="*/ 1220604 h 1220604"/>
                <a:gd name="connsiteX68" fmla="*/ 1364739 w 4405357"/>
                <a:gd name="connsiteY68" fmla="*/ 1220604 h 1220604"/>
                <a:gd name="connsiteX69" fmla="*/ 1331081 w 4405357"/>
                <a:gd name="connsiteY69" fmla="*/ 1220604 h 1220604"/>
                <a:gd name="connsiteX70" fmla="*/ 1263870 w 4405357"/>
                <a:gd name="connsiteY70" fmla="*/ 1220604 h 1220604"/>
                <a:gd name="connsiteX71" fmla="*/ 1179760 w 4405357"/>
                <a:gd name="connsiteY71" fmla="*/ 1220604 h 1220604"/>
                <a:gd name="connsiteX72" fmla="*/ 1013300 w 4405357"/>
                <a:gd name="connsiteY72" fmla="*/ 1220604 h 1220604"/>
                <a:gd name="connsiteX73" fmla="*/ 849471 w 4405357"/>
                <a:gd name="connsiteY73" fmla="*/ 1220604 h 1220604"/>
                <a:gd name="connsiteX74" fmla="*/ 803997 w 4405357"/>
                <a:gd name="connsiteY74" fmla="*/ 1220604 h 1220604"/>
                <a:gd name="connsiteX75" fmla="*/ 748602 w 4405357"/>
                <a:gd name="connsiteY75" fmla="*/ 1220604 h 1220604"/>
                <a:gd name="connsiteX76" fmla="*/ 680147 w 4405357"/>
                <a:gd name="connsiteY76" fmla="*/ 1220604 h 1220604"/>
                <a:gd name="connsiteX77" fmla="*/ 606273 w 4405357"/>
                <a:gd name="connsiteY77" fmla="*/ 1220604 h 1220604"/>
                <a:gd name="connsiteX78" fmla="*/ 386106 w 4405357"/>
                <a:gd name="connsiteY78" fmla="*/ 1220604 h 1220604"/>
                <a:gd name="connsiteX79" fmla="*/ 312232 w 4405357"/>
                <a:gd name="connsiteY79" fmla="*/ 1220604 h 1220604"/>
                <a:gd name="connsiteX80" fmla="*/ 230288 w 4405357"/>
                <a:gd name="connsiteY80" fmla="*/ 1220604 h 1220604"/>
                <a:gd name="connsiteX81" fmla="*/ 167196 w 4405357"/>
                <a:gd name="connsiteY81" fmla="*/ 1220604 h 1220604"/>
                <a:gd name="connsiteX82" fmla="*/ 0 w 4405357"/>
                <a:gd name="connsiteY82" fmla="*/ 1220604 h 1220604"/>
                <a:gd name="connsiteX83" fmla="*/ 0 w 4405357"/>
                <a:gd name="connsiteY83" fmla="*/ 1087203 h 1220604"/>
                <a:gd name="connsiteX84" fmla="*/ 0 w 4405357"/>
                <a:gd name="connsiteY84" fmla="*/ 908235 h 1220604"/>
                <a:gd name="connsiteX85" fmla="*/ 83598 w 4405357"/>
                <a:gd name="connsiteY85" fmla="*/ 773838 h 1220604"/>
                <a:gd name="connsiteX86" fmla="*/ 167196 w 4405357"/>
                <a:gd name="connsiteY86" fmla="*/ 908235 h 1220604"/>
                <a:gd name="connsiteX87" fmla="*/ 167196 w 4405357"/>
                <a:gd name="connsiteY87" fmla="*/ 1087203 h 1220604"/>
                <a:gd name="connsiteX88" fmla="*/ 230288 w 4405357"/>
                <a:gd name="connsiteY88" fmla="*/ 1087203 h 1220604"/>
                <a:gd name="connsiteX89" fmla="*/ 230288 w 4405357"/>
                <a:gd name="connsiteY89" fmla="*/ 907029 h 1220604"/>
                <a:gd name="connsiteX90" fmla="*/ 312232 w 4405357"/>
                <a:gd name="connsiteY90" fmla="*/ 907029 h 1220604"/>
                <a:gd name="connsiteX91" fmla="*/ 312232 w 4405357"/>
                <a:gd name="connsiteY91" fmla="*/ 1087203 h 1220604"/>
                <a:gd name="connsiteX92" fmla="*/ 386106 w 4405357"/>
                <a:gd name="connsiteY92" fmla="*/ 1087203 h 1220604"/>
                <a:gd name="connsiteX93" fmla="*/ 386106 w 4405357"/>
                <a:gd name="connsiteY93" fmla="*/ 796400 h 1220604"/>
                <a:gd name="connsiteX94" fmla="*/ 436617 w 4405357"/>
                <a:gd name="connsiteY94" fmla="*/ 796400 h 1220604"/>
                <a:gd name="connsiteX95" fmla="*/ 436617 w 4405357"/>
                <a:gd name="connsiteY95" fmla="*/ 675500 h 1220604"/>
                <a:gd name="connsiteX96" fmla="*/ 478693 w 4405357"/>
                <a:gd name="connsiteY96" fmla="*/ 643258 h 1220604"/>
                <a:gd name="connsiteX97" fmla="*/ 520769 w 4405357"/>
                <a:gd name="connsiteY97" fmla="*/ 675500 h 1220604"/>
                <a:gd name="connsiteX98" fmla="*/ 520769 w 4405357"/>
                <a:gd name="connsiteY98" fmla="*/ 796400 h 1220604"/>
                <a:gd name="connsiteX99" fmla="*/ 606273 w 4405357"/>
                <a:gd name="connsiteY99" fmla="*/ 796400 h 1220604"/>
                <a:gd name="connsiteX100" fmla="*/ 606273 w 4405357"/>
                <a:gd name="connsiteY100" fmla="*/ 1087203 h 1220604"/>
                <a:gd name="connsiteX101" fmla="*/ 680147 w 4405357"/>
                <a:gd name="connsiteY101" fmla="*/ 1087203 h 1220604"/>
                <a:gd name="connsiteX102" fmla="*/ 680147 w 4405357"/>
                <a:gd name="connsiteY102" fmla="*/ 909353 h 1220604"/>
                <a:gd name="connsiteX103" fmla="*/ 748602 w 4405357"/>
                <a:gd name="connsiteY103" fmla="*/ 909353 h 1220604"/>
                <a:gd name="connsiteX104" fmla="*/ 748602 w 4405357"/>
                <a:gd name="connsiteY104" fmla="*/ 690212 h 1220604"/>
                <a:gd name="connsiteX105" fmla="*/ 803997 w 4405357"/>
                <a:gd name="connsiteY105" fmla="*/ 690212 h 1220604"/>
                <a:gd name="connsiteX106" fmla="*/ 803997 w 4405357"/>
                <a:gd name="connsiteY106" fmla="*/ 562719 h 1220604"/>
                <a:gd name="connsiteX107" fmla="*/ 866890 w 4405357"/>
                <a:gd name="connsiteY107" fmla="*/ 562719 h 1220604"/>
                <a:gd name="connsiteX108" fmla="*/ 984683 w 4405357"/>
                <a:gd name="connsiteY108" fmla="*/ 472457 h 1220604"/>
                <a:gd name="connsiteX109" fmla="*/ 1112927 w 4405357"/>
                <a:gd name="connsiteY109" fmla="*/ 570727 h 1220604"/>
                <a:gd name="connsiteX110" fmla="*/ 1112927 w 4405357"/>
                <a:gd name="connsiteY110" fmla="*/ 909353 h 1220604"/>
                <a:gd name="connsiteX111" fmla="*/ 1179760 w 4405357"/>
                <a:gd name="connsiteY111" fmla="*/ 909353 h 1220604"/>
                <a:gd name="connsiteX112" fmla="*/ 1179760 w 4405357"/>
                <a:gd name="connsiteY112" fmla="*/ 765872 h 1220604"/>
                <a:gd name="connsiteX113" fmla="*/ 1263870 w 4405357"/>
                <a:gd name="connsiteY113" fmla="*/ 765872 h 1220604"/>
                <a:gd name="connsiteX114" fmla="*/ 1263870 w 4405357"/>
                <a:gd name="connsiteY114" fmla="*/ 690212 h 1220604"/>
                <a:gd name="connsiteX115" fmla="*/ 1331081 w 4405357"/>
                <a:gd name="connsiteY115" fmla="*/ 690212 h 1220604"/>
                <a:gd name="connsiteX116" fmla="*/ 1331081 w 4405357"/>
                <a:gd name="connsiteY116" fmla="*/ 462093 h 1220604"/>
                <a:gd name="connsiteX117" fmla="*/ 1502168 w 4405357"/>
                <a:gd name="connsiteY117" fmla="*/ 462093 h 1220604"/>
                <a:gd name="connsiteX118" fmla="*/ 1502168 w 4405357"/>
                <a:gd name="connsiteY118" fmla="*/ 765872 h 1220604"/>
                <a:gd name="connsiteX119" fmla="*/ 1591413 w 4405357"/>
                <a:gd name="connsiteY119" fmla="*/ 765872 h 1220604"/>
                <a:gd name="connsiteX120" fmla="*/ 1591413 w 4405357"/>
                <a:gd name="connsiteY120" fmla="*/ 909353 h 1220604"/>
                <a:gd name="connsiteX121" fmla="*/ 1648816 w 4405357"/>
                <a:gd name="connsiteY121" fmla="*/ 909353 h 1220604"/>
                <a:gd name="connsiteX122" fmla="*/ 1648816 w 4405357"/>
                <a:gd name="connsiteY122" fmla="*/ 599114 h 1220604"/>
                <a:gd name="connsiteX123" fmla="*/ 1716403 w 4405357"/>
                <a:gd name="connsiteY123" fmla="*/ 599114 h 1220604"/>
                <a:gd name="connsiteX124" fmla="*/ 1716403 w 4405357"/>
                <a:gd name="connsiteY124" fmla="*/ 909353 h 1220604"/>
                <a:gd name="connsiteX125" fmla="*/ 1726243 w 4405357"/>
                <a:gd name="connsiteY125" fmla="*/ 909353 h 1220604"/>
                <a:gd name="connsiteX126" fmla="*/ 1726243 w 4405357"/>
                <a:gd name="connsiteY126" fmla="*/ 1087203 h 1220604"/>
                <a:gd name="connsiteX127" fmla="*/ 1800117 w 4405357"/>
                <a:gd name="connsiteY127" fmla="*/ 1087203 h 1220604"/>
                <a:gd name="connsiteX128" fmla="*/ 1800117 w 4405357"/>
                <a:gd name="connsiteY128" fmla="*/ 840949 h 1220604"/>
                <a:gd name="connsiteX129" fmla="*/ 1842497 w 4405357"/>
                <a:gd name="connsiteY129" fmla="*/ 840949 h 1220604"/>
                <a:gd name="connsiteX130" fmla="*/ 1842497 w 4405357"/>
                <a:gd name="connsiteY130" fmla="*/ 561233 h 1220604"/>
                <a:gd name="connsiteX131" fmla="*/ 1933809 w 4405357"/>
                <a:gd name="connsiteY131" fmla="*/ 491262 h 1220604"/>
                <a:gd name="connsiteX132" fmla="*/ 2025121 w 4405357"/>
                <a:gd name="connsiteY132" fmla="*/ 561233 h 1220604"/>
                <a:gd name="connsiteX133" fmla="*/ 2025121 w 4405357"/>
                <a:gd name="connsiteY133" fmla="*/ 715705 h 1220604"/>
                <a:gd name="connsiteX134" fmla="*/ 2067447 w 4405357"/>
                <a:gd name="connsiteY134" fmla="*/ 715705 h 1220604"/>
                <a:gd name="connsiteX135" fmla="*/ 2067447 w 4405357"/>
                <a:gd name="connsiteY135" fmla="*/ 840949 h 1220604"/>
                <a:gd name="connsiteX136" fmla="*/ 2266699 w 4405357"/>
                <a:gd name="connsiteY136" fmla="*/ 840949 h 1220604"/>
                <a:gd name="connsiteX137" fmla="*/ 2266699 w 4405357"/>
                <a:gd name="connsiteY137" fmla="*/ 573084 h 1220604"/>
                <a:gd name="connsiteX138" fmla="*/ 2324101 w 4405357"/>
                <a:gd name="connsiteY138" fmla="*/ 573084 h 1220604"/>
                <a:gd name="connsiteX139" fmla="*/ 2324101 w 4405357"/>
                <a:gd name="connsiteY139" fmla="*/ 449588 h 1220604"/>
                <a:gd name="connsiteX140" fmla="*/ 2366324 w 4405357"/>
                <a:gd name="connsiteY140" fmla="*/ 449588 h 1220604"/>
                <a:gd name="connsiteX141" fmla="*/ 2366324 w 4405357"/>
                <a:gd name="connsiteY141" fmla="*/ 299542 h 1220604"/>
                <a:gd name="connsiteX142" fmla="*/ 2664397 w 4405357"/>
                <a:gd name="connsiteY142" fmla="*/ 299542 h 1220604"/>
                <a:gd name="connsiteX143" fmla="*/ 2664397 w 4405357"/>
                <a:gd name="connsiteY143" fmla="*/ 449588 h 1220604"/>
                <a:gd name="connsiteX144" fmla="*/ 2736637 w 4405357"/>
                <a:gd name="connsiteY144" fmla="*/ 449588 h 1220604"/>
                <a:gd name="connsiteX145" fmla="*/ 2736637 w 4405357"/>
                <a:gd name="connsiteY145" fmla="*/ 840949 h 1220604"/>
                <a:gd name="connsiteX146" fmla="*/ 2764023 w 4405357"/>
                <a:gd name="connsiteY146" fmla="*/ 840949 h 1220604"/>
                <a:gd name="connsiteX147" fmla="*/ 2764023 w 4405357"/>
                <a:gd name="connsiteY147" fmla="*/ 1087203 h 1220604"/>
                <a:gd name="connsiteX148" fmla="*/ 2797965 w 4405357"/>
                <a:gd name="connsiteY148" fmla="*/ 1087203 h 1220604"/>
                <a:gd name="connsiteX149" fmla="*/ 2797965 w 4405357"/>
                <a:gd name="connsiteY149" fmla="*/ 681092 h 1220604"/>
                <a:gd name="connsiteX150" fmla="*/ 2938914 w 4405357"/>
                <a:gd name="connsiteY150" fmla="*/ 573086 h 1220604"/>
                <a:gd name="connsiteX151" fmla="*/ 3079863 w 4405357"/>
                <a:gd name="connsiteY151" fmla="*/ 681092 h 1220604"/>
                <a:gd name="connsiteX152" fmla="*/ 3079863 w 4405357"/>
                <a:gd name="connsiteY152" fmla="*/ 1087203 h 1220604"/>
                <a:gd name="connsiteX153" fmla="*/ 3093320 w 4405357"/>
                <a:gd name="connsiteY153" fmla="*/ 1087203 h 1220604"/>
                <a:gd name="connsiteX154" fmla="*/ 3093320 w 4405357"/>
                <a:gd name="connsiteY154" fmla="*/ 564132 h 1220604"/>
                <a:gd name="connsiteX155" fmla="*/ 3142155 w 4405357"/>
                <a:gd name="connsiteY155" fmla="*/ 564132 h 1220604"/>
                <a:gd name="connsiteX156" fmla="*/ 3142155 w 4405357"/>
                <a:gd name="connsiteY156" fmla="*/ 289177 h 1220604"/>
                <a:gd name="connsiteX157" fmla="*/ 3294725 w 4405357"/>
                <a:gd name="connsiteY157" fmla="*/ 289177 h 1220604"/>
                <a:gd name="connsiteX158" fmla="*/ 3294725 w 4405357"/>
                <a:gd name="connsiteY158" fmla="*/ 103862 h 122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4405357" h="1220604">
                  <a:moveTo>
                    <a:pt x="3430267" y="0"/>
                  </a:moveTo>
                  <a:lnTo>
                    <a:pt x="3565807" y="103862"/>
                  </a:lnTo>
                  <a:lnTo>
                    <a:pt x="3565807" y="564132"/>
                  </a:lnTo>
                  <a:lnTo>
                    <a:pt x="3597782" y="564132"/>
                  </a:lnTo>
                  <a:lnTo>
                    <a:pt x="3597782" y="715705"/>
                  </a:lnTo>
                  <a:lnTo>
                    <a:pt x="3628180" y="715705"/>
                  </a:lnTo>
                  <a:lnTo>
                    <a:pt x="3628180" y="252245"/>
                  </a:lnTo>
                  <a:lnTo>
                    <a:pt x="3666011" y="252245"/>
                  </a:lnTo>
                  <a:lnTo>
                    <a:pt x="3666011" y="139314"/>
                  </a:lnTo>
                  <a:lnTo>
                    <a:pt x="3815326" y="139314"/>
                  </a:lnTo>
                  <a:lnTo>
                    <a:pt x="3815326" y="252245"/>
                  </a:lnTo>
                  <a:lnTo>
                    <a:pt x="3853238" y="252245"/>
                  </a:lnTo>
                  <a:lnTo>
                    <a:pt x="3853238" y="507042"/>
                  </a:lnTo>
                  <a:lnTo>
                    <a:pt x="3915531" y="507042"/>
                  </a:lnTo>
                  <a:lnTo>
                    <a:pt x="3915531" y="299542"/>
                  </a:lnTo>
                  <a:lnTo>
                    <a:pt x="4083418" y="299542"/>
                  </a:lnTo>
                  <a:lnTo>
                    <a:pt x="4083418" y="507042"/>
                  </a:lnTo>
                  <a:lnTo>
                    <a:pt x="4145710" y="507042"/>
                  </a:lnTo>
                  <a:lnTo>
                    <a:pt x="4145710" y="715705"/>
                  </a:lnTo>
                  <a:lnTo>
                    <a:pt x="4199902" y="715705"/>
                  </a:lnTo>
                  <a:lnTo>
                    <a:pt x="4199902" y="524322"/>
                  </a:lnTo>
                  <a:lnTo>
                    <a:pt x="4262195" y="524322"/>
                  </a:lnTo>
                  <a:lnTo>
                    <a:pt x="4262195" y="418379"/>
                  </a:lnTo>
                  <a:lnTo>
                    <a:pt x="4392833" y="418379"/>
                  </a:lnTo>
                  <a:lnTo>
                    <a:pt x="4392833" y="524322"/>
                  </a:lnTo>
                  <a:lnTo>
                    <a:pt x="4392833" y="715705"/>
                  </a:lnTo>
                  <a:lnTo>
                    <a:pt x="4392833" y="1087203"/>
                  </a:lnTo>
                  <a:lnTo>
                    <a:pt x="4405357" y="1087203"/>
                  </a:lnTo>
                  <a:lnTo>
                    <a:pt x="4405357" y="1220604"/>
                  </a:lnTo>
                  <a:lnTo>
                    <a:pt x="4392833" y="1220604"/>
                  </a:lnTo>
                  <a:lnTo>
                    <a:pt x="4262195" y="1220604"/>
                  </a:lnTo>
                  <a:lnTo>
                    <a:pt x="4199902" y="1220604"/>
                  </a:lnTo>
                  <a:lnTo>
                    <a:pt x="4145710" y="1220604"/>
                  </a:lnTo>
                  <a:lnTo>
                    <a:pt x="4083418" y="1220604"/>
                  </a:lnTo>
                  <a:lnTo>
                    <a:pt x="3915531" y="1220604"/>
                  </a:lnTo>
                  <a:lnTo>
                    <a:pt x="3853238" y="1220604"/>
                  </a:lnTo>
                  <a:lnTo>
                    <a:pt x="3815326" y="1220604"/>
                  </a:lnTo>
                  <a:lnTo>
                    <a:pt x="3765637" y="1220604"/>
                  </a:lnTo>
                  <a:lnTo>
                    <a:pt x="3666011" y="1220604"/>
                  </a:lnTo>
                  <a:lnTo>
                    <a:pt x="3628180" y="1220604"/>
                  </a:lnTo>
                  <a:lnTo>
                    <a:pt x="3597782" y="1220604"/>
                  </a:lnTo>
                  <a:lnTo>
                    <a:pt x="3528554" y="1220604"/>
                  </a:lnTo>
                  <a:lnTo>
                    <a:pt x="3496581" y="1220604"/>
                  </a:lnTo>
                  <a:lnTo>
                    <a:pt x="3428927" y="1220604"/>
                  </a:lnTo>
                  <a:lnTo>
                    <a:pt x="3194521" y="1220604"/>
                  </a:lnTo>
                  <a:lnTo>
                    <a:pt x="3142155" y="1220604"/>
                  </a:lnTo>
                  <a:lnTo>
                    <a:pt x="3093320" y="1220604"/>
                  </a:lnTo>
                  <a:lnTo>
                    <a:pt x="3079863" y="1220604"/>
                  </a:lnTo>
                  <a:lnTo>
                    <a:pt x="2797965" y="1220604"/>
                  </a:lnTo>
                  <a:lnTo>
                    <a:pt x="2764023" y="1220604"/>
                  </a:lnTo>
                  <a:lnTo>
                    <a:pt x="2736637" y="1220604"/>
                  </a:lnTo>
                  <a:lnTo>
                    <a:pt x="2664398" y="1220604"/>
                  </a:lnTo>
                  <a:lnTo>
                    <a:pt x="2664397" y="1220604"/>
                  </a:lnTo>
                  <a:lnTo>
                    <a:pt x="2557860" y="1220604"/>
                  </a:lnTo>
                  <a:lnTo>
                    <a:pt x="2502878" y="1220604"/>
                  </a:lnTo>
                  <a:lnTo>
                    <a:pt x="2366324" y="1220604"/>
                  </a:lnTo>
                  <a:lnTo>
                    <a:pt x="2324101" y="1220604"/>
                  </a:lnTo>
                  <a:lnTo>
                    <a:pt x="2266699" y="1220604"/>
                  </a:lnTo>
                  <a:lnTo>
                    <a:pt x="2067447" y="1220604"/>
                  </a:lnTo>
                  <a:lnTo>
                    <a:pt x="2025121" y="1220604"/>
                  </a:lnTo>
                  <a:lnTo>
                    <a:pt x="1909194" y="1220604"/>
                  </a:lnTo>
                  <a:lnTo>
                    <a:pt x="1842497" y="1220604"/>
                  </a:lnTo>
                  <a:lnTo>
                    <a:pt x="1800117" y="1220604"/>
                  </a:lnTo>
                  <a:lnTo>
                    <a:pt x="1726243" y="1220604"/>
                  </a:lnTo>
                  <a:lnTo>
                    <a:pt x="1716403" y="1220604"/>
                  </a:lnTo>
                  <a:lnTo>
                    <a:pt x="1648816" y="1220604"/>
                  </a:lnTo>
                  <a:lnTo>
                    <a:pt x="1591413" y="1220604"/>
                  </a:lnTo>
                  <a:lnTo>
                    <a:pt x="1502168" y="1220604"/>
                  </a:lnTo>
                  <a:lnTo>
                    <a:pt x="1364739" y="1220604"/>
                  </a:lnTo>
                  <a:lnTo>
                    <a:pt x="1331081" y="1220604"/>
                  </a:lnTo>
                  <a:lnTo>
                    <a:pt x="1263870" y="1220604"/>
                  </a:lnTo>
                  <a:lnTo>
                    <a:pt x="1179760" y="1220604"/>
                  </a:lnTo>
                  <a:lnTo>
                    <a:pt x="1013300" y="1220604"/>
                  </a:lnTo>
                  <a:lnTo>
                    <a:pt x="849471" y="1220604"/>
                  </a:lnTo>
                  <a:lnTo>
                    <a:pt x="803997" y="1220604"/>
                  </a:lnTo>
                  <a:lnTo>
                    <a:pt x="748602" y="1220604"/>
                  </a:lnTo>
                  <a:lnTo>
                    <a:pt x="680147" y="1220604"/>
                  </a:lnTo>
                  <a:lnTo>
                    <a:pt x="606273" y="1220604"/>
                  </a:lnTo>
                  <a:lnTo>
                    <a:pt x="386106" y="1220604"/>
                  </a:lnTo>
                  <a:lnTo>
                    <a:pt x="312232" y="1220604"/>
                  </a:lnTo>
                  <a:lnTo>
                    <a:pt x="230288" y="1220604"/>
                  </a:lnTo>
                  <a:lnTo>
                    <a:pt x="167196" y="1220604"/>
                  </a:lnTo>
                  <a:lnTo>
                    <a:pt x="0" y="1220604"/>
                  </a:lnTo>
                  <a:lnTo>
                    <a:pt x="0" y="1087203"/>
                  </a:lnTo>
                  <a:lnTo>
                    <a:pt x="0" y="908235"/>
                  </a:lnTo>
                  <a:lnTo>
                    <a:pt x="83598" y="773838"/>
                  </a:lnTo>
                  <a:lnTo>
                    <a:pt x="167196" y="908235"/>
                  </a:lnTo>
                  <a:lnTo>
                    <a:pt x="167196" y="1087203"/>
                  </a:lnTo>
                  <a:lnTo>
                    <a:pt x="230288" y="1087203"/>
                  </a:lnTo>
                  <a:lnTo>
                    <a:pt x="230288" y="907029"/>
                  </a:lnTo>
                  <a:lnTo>
                    <a:pt x="312232" y="907029"/>
                  </a:lnTo>
                  <a:lnTo>
                    <a:pt x="312232" y="1087203"/>
                  </a:lnTo>
                  <a:lnTo>
                    <a:pt x="386106" y="1087203"/>
                  </a:lnTo>
                  <a:lnTo>
                    <a:pt x="386106" y="796400"/>
                  </a:lnTo>
                  <a:lnTo>
                    <a:pt x="436617" y="796400"/>
                  </a:lnTo>
                  <a:lnTo>
                    <a:pt x="436617" y="675500"/>
                  </a:lnTo>
                  <a:lnTo>
                    <a:pt x="478693" y="643258"/>
                  </a:lnTo>
                  <a:lnTo>
                    <a:pt x="520769" y="675500"/>
                  </a:lnTo>
                  <a:lnTo>
                    <a:pt x="520769" y="796400"/>
                  </a:lnTo>
                  <a:lnTo>
                    <a:pt x="606273" y="796400"/>
                  </a:lnTo>
                  <a:lnTo>
                    <a:pt x="606273" y="1087203"/>
                  </a:lnTo>
                  <a:lnTo>
                    <a:pt x="680147" y="1087203"/>
                  </a:lnTo>
                  <a:lnTo>
                    <a:pt x="680147" y="909353"/>
                  </a:lnTo>
                  <a:lnTo>
                    <a:pt x="748602" y="909353"/>
                  </a:lnTo>
                  <a:lnTo>
                    <a:pt x="748602" y="690212"/>
                  </a:lnTo>
                  <a:lnTo>
                    <a:pt x="803997" y="690212"/>
                  </a:lnTo>
                  <a:lnTo>
                    <a:pt x="803997" y="562719"/>
                  </a:lnTo>
                  <a:lnTo>
                    <a:pt x="866890" y="562719"/>
                  </a:lnTo>
                  <a:lnTo>
                    <a:pt x="984683" y="472457"/>
                  </a:lnTo>
                  <a:lnTo>
                    <a:pt x="1112927" y="570727"/>
                  </a:lnTo>
                  <a:lnTo>
                    <a:pt x="1112927" y="909353"/>
                  </a:lnTo>
                  <a:lnTo>
                    <a:pt x="1179760" y="909353"/>
                  </a:lnTo>
                  <a:lnTo>
                    <a:pt x="1179760" y="765872"/>
                  </a:lnTo>
                  <a:lnTo>
                    <a:pt x="1263870" y="765872"/>
                  </a:lnTo>
                  <a:lnTo>
                    <a:pt x="1263870" y="690212"/>
                  </a:lnTo>
                  <a:lnTo>
                    <a:pt x="1331081" y="690212"/>
                  </a:lnTo>
                  <a:lnTo>
                    <a:pt x="1331081" y="462093"/>
                  </a:lnTo>
                  <a:lnTo>
                    <a:pt x="1502168" y="462093"/>
                  </a:lnTo>
                  <a:lnTo>
                    <a:pt x="1502168" y="765872"/>
                  </a:lnTo>
                  <a:lnTo>
                    <a:pt x="1591413" y="765872"/>
                  </a:lnTo>
                  <a:lnTo>
                    <a:pt x="1591413" y="909353"/>
                  </a:lnTo>
                  <a:lnTo>
                    <a:pt x="1648816" y="909353"/>
                  </a:lnTo>
                  <a:lnTo>
                    <a:pt x="1648816" y="599114"/>
                  </a:lnTo>
                  <a:lnTo>
                    <a:pt x="1716403" y="599114"/>
                  </a:lnTo>
                  <a:lnTo>
                    <a:pt x="1716403" y="909353"/>
                  </a:lnTo>
                  <a:lnTo>
                    <a:pt x="1726243" y="909353"/>
                  </a:lnTo>
                  <a:lnTo>
                    <a:pt x="1726243" y="1087203"/>
                  </a:lnTo>
                  <a:lnTo>
                    <a:pt x="1800117" y="1087203"/>
                  </a:lnTo>
                  <a:lnTo>
                    <a:pt x="1800117" y="840949"/>
                  </a:lnTo>
                  <a:lnTo>
                    <a:pt x="1842497" y="840949"/>
                  </a:lnTo>
                  <a:lnTo>
                    <a:pt x="1842497" y="561233"/>
                  </a:lnTo>
                  <a:lnTo>
                    <a:pt x="1933809" y="491262"/>
                  </a:lnTo>
                  <a:lnTo>
                    <a:pt x="2025121" y="561233"/>
                  </a:lnTo>
                  <a:lnTo>
                    <a:pt x="2025121" y="715705"/>
                  </a:lnTo>
                  <a:lnTo>
                    <a:pt x="2067447" y="715705"/>
                  </a:lnTo>
                  <a:lnTo>
                    <a:pt x="2067447" y="840949"/>
                  </a:lnTo>
                  <a:lnTo>
                    <a:pt x="2266699" y="840949"/>
                  </a:lnTo>
                  <a:lnTo>
                    <a:pt x="2266699" y="573084"/>
                  </a:lnTo>
                  <a:lnTo>
                    <a:pt x="2324101" y="573084"/>
                  </a:lnTo>
                  <a:lnTo>
                    <a:pt x="2324101" y="449588"/>
                  </a:lnTo>
                  <a:lnTo>
                    <a:pt x="2366324" y="449588"/>
                  </a:lnTo>
                  <a:lnTo>
                    <a:pt x="2366324" y="299542"/>
                  </a:lnTo>
                  <a:lnTo>
                    <a:pt x="2664397" y="299542"/>
                  </a:lnTo>
                  <a:lnTo>
                    <a:pt x="2664397" y="449588"/>
                  </a:lnTo>
                  <a:lnTo>
                    <a:pt x="2736637" y="449588"/>
                  </a:lnTo>
                  <a:lnTo>
                    <a:pt x="2736637" y="840949"/>
                  </a:lnTo>
                  <a:lnTo>
                    <a:pt x="2764023" y="840949"/>
                  </a:lnTo>
                  <a:lnTo>
                    <a:pt x="2764023" y="1087203"/>
                  </a:lnTo>
                  <a:lnTo>
                    <a:pt x="2797965" y="1087203"/>
                  </a:lnTo>
                  <a:lnTo>
                    <a:pt x="2797965" y="681092"/>
                  </a:lnTo>
                  <a:lnTo>
                    <a:pt x="2938914" y="573086"/>
                  </a:lnTo>
                  <a:lnTo>
                    <a:pt x="3079863" y="681092"/>
                  </a:lnTo>
                  <a:lnTo>
                    <a:pt x="3079863" y="1087203"/>
                  </a:lnTo>
                  <a:lnTo>
                    <a:pt x="3093320" y="1087203"/>
                  </a:lnTo>
                  <a:lnTo>
                    <a:pt x="3093320" y="564132"/>
                  </a:lnTo>
                  <a:lnTo>
                    <a:pt x="3142155" y="564132"/>
                  </a:lnTo>
                  <a:lnTo>
                    <a:pt x="3142155" y="289177"/>
                  </a:lnTo>
                  <a:lnTo>
                    <a:pt x="3294725" y="289177"/>
                  </a:lnTo>
                  <a:lnTo>
                    <a:pt x="3294725" y="10386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78185" y="3831321"/>
              <a:ext cx="4533909" cy="386924"/>
            </a:xfrm>
            <a:custGeom>
              <a:avLst/>
              <a:gdLst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039100 w 8229600"/>
                <a:gd name="connsiteY5" fmla="*/ 19050 h 457200"/>
                <a:gd name="connsiteX6" fmla="*/ 8229600 w 8229600"/>
                <a:gd name="connsiteY6" fmla="*/ 17145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17145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81100 w 8229600"/>
                <a:gd name="connsiteY2" fmla="*/ 190500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457450 w 8229600"/>
                <a:gd name="connsiteY3" fmla="*/ 38100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41813 w 8229600"/>
                <a:gd name="connsiteY2" fmla="*/ 14124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680986 w 8229600"/>
                <a:gd name="connsiteY2" fmla="*/ 162945 h 457200"/>
                <a:gd name="connsiteX3" fmla="*/ 1168005 w 8229600"/>
                <a:gd name="connsiteY3" fmla="*/ 91994 h 457200"/>
                <a:gd name="connsiteX4" fmla="*/ 2064574 w 8229600"/>
                <a:gd name="connsiteY4" fmla="*/ 54518 h 457200"/>
                <a:gd name="connsiteX5" fmla="*/ 6210300 w 8229600"/>
                <a:gd name="connsiteY5" fmla="*/ 0 h 457200"/>
                <a:gd name="connsiteX6" fmla="*/ 8229600 w 8229600"/>
                <a:gd name="connsiteY6" fmla="*/ 38100 h 457200"/>
                <a:gd name="connsiteX7" fmla="*/ 8229600 w 8229600"/>
                <a:gd name="connsiteY7" fmla="*/ 457200 h 457200"/>
                <a:gd name="connsiteX8" fmla="*/ 0 w 8229600"/>
                <a:gd name="connsiteY8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168005 w 8229600"/>
                <a:gd name="connsiteY2" fmla="*/ 91994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381000 h 457200"/>
                <a:gd name="connsiteX1" fmla="*/ 0 w 8229600"/>
                <a:gd name="connsiteY1" fmla="*/ 381000 h 457200"/>
                <a:gd name="connsiteX2" fmla="*/ 1427428 w 8229600"/>
                <a:gd name="connsiteY2" fmla="*/ 66977 h 457200"/>
                <a:gd name="connsiteX3" fmla="*/ 2064574 w 8229600"/>
                <a:gd name="connsiteY3" fmla="*/ 54518 h 457200"/>
                <a:gd name="connsiteX4" fmla="*/ 6210300 w 8229600"/>
                <a:gd name="connsiteY4" fmla="*/ 0 h 457200"/>
                <a:gd name="connsiteX5" fmla="*/ 8229600 w 8229600"/>
                <a:gd name="connsiteY5" fmla="*/ 38100 h 457200"/>
                <a:gd name="connsiteX6" fmla="*/ 8229600 w 8229600"/>
                <a:gd name="connsiteY6" fmla="*/ 457200 h 457200"/>
                <a:gd name="connsiteX7" fmla="*/ 0 w 8229600"/>
                <a:gd name="connsiteY7" fmla="*/ 381000 h 457200"/>
                <a:gd name="connsiteX0" fmla="*/ 0 w 8229600"/>
                <a:gd name="connsiteY0" fmla="*/ 541035 h 617235"/>
                <a:gd name="connsiteX1" fmla="*/ 0 w 8229600"/>
                <a:gd name="connsiteY1" fmla="*/ 541035 h 617235"/>
                <a:gd name="connsiteX2" fmla="*/ 1427428 w 8229600"/>
                <a:gd name="connsiteY2" fmla="*/ 227012 h 617235"/>
                <a:gd name="connsiteX3" fmla="*/ 2064574 w 8229600"/>
                <a:gd name="connsiteY3" fmla="*/ 214553 h 617235"/>
                <a:gd name="connsiteX4" fmla="*/ 6210300 w 8229600"/>
                <a:gd name="connsiteY4" fmla="*/ 160035 h 617235"/>
                <a:gd name="connsiteX5" fmla="*/ 8229600 w 8229600"/>
                <a:gd name="connsiteY5" fmla="*/ 669 h 617235"/>
                <a:gd name="connsiteX6" fmla="*/ 8229600 w 8229600"/>
                <a:gd name="connsiteY6" fmla="*/ 617235 h 617235"/>
                <a:gd name="connsiteX7" fmla="*/ 0 w 8229600"/>
                <a:gd name="connsiteY7" fmla="*/ 541035 h 61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9600" h="617235">
                  <a:moveTo>
                    <a:pt x="0" y="541035"/>
                  </a:moveTo>
                  <a:lnTo>
                    <a:pt x="0" y="541035"/>
                  </a:lnTo>
                  <a:cubicBezTo>
                    <a:pt x="194667" y="492867"/>
                    <a:pt x="968089" y="261725"/>
                    <a:pt x="1427428" y="227012"/>
                  </a:cubicBezTo>
                  <a:lnTo>
                    <a:pt x="2064574" y="214553"/>
                  </a:lnTo>
                  <a:lnTo>
                    <a:pt x="6210300" y="160035"/>
                  </a:lnTo>
                  <a:cubicBezTo>
                    <a:pt x="7172325" y="160035"/>
                    <a:pt x="7556500" y="-12031"/>
                    <a:pt x="8229600" y="669"/>
                  </a:cubicBezTo>
                  <a:lnTo>
                    <a:pt x="8229600" y="617235"/>
                  </a:lnTo>
                  <a:lnTo>
                    <a:pt x="0" y="5410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174842" y="3695520"/>
              <a:ext cx="444585" cy="331233"/>
              <a:chOff x="5077735" y="4413331"/>
              <a:chExt cx="2987129" cy="2225524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5176468" y="4425234"/>
                <a:ext cx="2888396" cy="2213621"/>
              </a:xfrm>
              <a:custGeom>
                <a:avLst/>
                <a:gdLst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62861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7977"/>
                  <a:gd name="connsiteX1" fmla="*/ 2636469 w 2888396"/>
                  <a:gd name="connsiteY1" fmla="*/ 327711 h 2207977"/>
                  <a:gd name="connsiteX2" fmla="*/ 2357069 w 2888396"/>
                  <a:gd name="connsiteY2" fmla="*/ 283261 h 2207977"/>
                  <a:gd name="connsiteX3" fmla="*/ 2128469 w 2888396"/>
                  <a:gd name="connsiteY3" fmla="*/ 270561 h 2207977"/>
                  <a:gd name="connsiteX4" fmla="*/ 1747469 w 2888396"/>
                  <a:gd name="connsiteY4" fmla="*/ 80061 h 2207977"/>
                  <a:gd name="connsiteX5" fmla="*/ 1137869 w 2888396"/>
                  <a:gd name="connsiteY5" fmla="*/ 29261 h 2207977"/>
                  <a:gd name="connsiteX6" fmla="*/ 490169 w 2888396"/>
                  <a:gd name="connsiteY6" fmla="*/ 3861 h 2207977"/>
                  <a:gd name="connsiteX7" fmla="*/ 71069 w 2888396"/>
                  <a:gd name="connsiteY7" fmla="*/ 111811 h 2207977"/>
                  <a:gd name="connsiteX8" fmla="*/ 7569 w 2888396"/>
                  <a:gd name="connsiteY8" fmla="*/ 435661 h 2207977"/>
                  <a:gd name="connsiteX9" fmla="*/ 153619 w 2888396"/>
                  <a:gd name="connsiteY9" fmla="*/ 873811 h 2207977"/>
                  <a:gd name="connsiteX10" fmla="*/ 147269 w 2888396"/>
                  <a:gd name="connsiteY10" fmla="*/ 1223061 h 2207977"/>
                  <a:gd name="connsiteX11" fmla="*/ 90119 w 2888396"/>
                  <a:gd name="connsiteY11" fmla="*/ 1394511 h 2207977"/>
                  <a:gd name="connsiteX12" fmla="*/ 147269 w 2888396"/>
                  <a:gd name="connsiteY12" fmla="*/ 1597711 h 2207977"/>
                  <a:gd name="connsiteX13" fmla="*/ 121869 w 2888396"/>
                  <a:gd name="connsiteY13" fmla="*/ 1972361 h 2207977"/>
                  <a:gd name="connsiteX14" fmla="*/ 191719 w 2888396"/>
                  <a:gd name="connsiteY14" fmla="*/ 2178736 h 2207977"/>
                  <a:gd name="connsiteX15" fmla="*/ 382219 w 2888396"/>
                  <a:gd name="connsiteY15" fmla="*/ 2175561 h 2207977"/>
                  <a:gd name="connsiteX16" fmla="*/ 236169 w 2888396"/>
                  <a:gd name="connsiteY16" fmla="*/ 1889811 h 2207977"/>
                  <a:gd name="connsiteX17" fmla="*/ 261569 w 2888396"/>
                  <a:gd name="connsiteY17" fmla="*/ 1534211 h 2207977"/>
                  <a:gd name="connsiteX18" fmla="*/ 445719 w 2888396"/>
                  <a:gd name="connsiteY18" fmla="*/ 1159561 h 2207977"/>
                  <a:gd name="connsiteX19" fmla="*/ 661619 w 2888396"/>
                  <a:gd name="connsiteY19" fmla="*/ 1077011 h 2207977"/>
                  <a:gd name="connsiteX20" fmla="*/ 953719 w 2888396"/>
                  <a:gd name="connsiteY20" fmla="*/ 1261161 h 2207977"/>
                  <a:gd name="connsiteX21" fmla="*/ 1429969 w 2888396"/>
                  <a:gd name="connsiteY21" fmla="*/ 1178611 h 2207977"/>
                  <a:gd name="connsiteX22" fmla="*/ 1493469 w 2888396"/>
                  <a:gd name="connsiteY22" fmla="*/ 1438961 h 2207977"/>
                  <a:gd name="connsiteX23" fmla="*/ 1525219 w 2888396"/>
                  <a:gd name="connsiteY23" fmla="*/ 1692961 h 2207977"/>
                  <a:gd name="connsiteX24" fmla="*/ 1537919 w 2888396"/>
                  <a:gd name="connsiteY24" fmla="*/ 1966011 h 2207977"/>
                  <a:gd name="connsiteX25" fmla="*/ 1595069 w 2888396"/>
                  <a:gd name="connsiteY25" fmla="*/ 2099361 h 2207977"/>
                  <a:gd name="connsiteX26" fmla="*/ 1855419 w 2888396"/>
                  <a:gd name="connsiteY26" fmla="*/ 2200961 h 2207977"/>
                  <a:gd name="connsiteX27" fmla="*/ 1747469 w 2888396"/>
                  <a:gd name="connsiteY27" fmla="*/ 2029511 h 2207977"/>
                  <a:gd name="connsiteX28" fmla="*/ 1683969 w 2888396"/>
                  <a:gd name="connsiteY28" fmla="*/ 1699311 h 2207977"/>
                  <a:gd name="connsiteX29" fmla="*/ 1734769 w 2888396"/>
                  <a:gd name="connsiteY29" fmla="*/ 1438961 h 2207977"/>
                  <a:gd name="connsiteX30" fmla="*/ 1817319 w 2888396"/>
                  <a:gd name="connsiteY30" fmla="*/ 1381811 h 2207977"/>
                  <a:gd name="connsiteX31" fmla="*/ 1937969 w 2888396"/>
                  <a:gd name="connsiteY31" fmla="*/ 1292911 h 2207977"/>
                  <a:gd name="connsiteX32" fmla="*/ 2128469 w 2888396"/>
                  <a:gd name="connsiteY32" fmla="*/ 1108761 h 2207977"/>
                  <a:gd name="connsiteX33" fmla="*/ 2236419 w 2888396"/>
                  <a:gd name="connsiteY33" fmla="*/ 911911 h 2207977"/>
                  <a:gd name="connsiteX34" fmla="*/ 2490419 w 2888396"/>
                  <a:gd name="connsiteY34" fmla="*/ 842061 h 2207977"/>
                  <a:gd name="connsiteX35" fmla="*/ 2661869 w 2888396"/>
                  <a:gd name="connsiteY35" fmla="*/ 873811 h 2207977"/>
                  <a:gd name="connsiteX36" fmla="*/ 2782519 w 2888396"/>
                  <a:gd name="connsiteY36" fmla="*/ 918261 h 2207977"/>
                  <a:gd name="connsiteX37" fmla="*/ 2884119 w 2888396"/>
                  <a:gd name="connsiteY37" fmla="*/ 746811 h 220797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2219 w 2888396"/>
                  <a:gd name="connsiteY15" fmla="*/ 217556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236169 w 2888396"/>
                  <a:gd name="connsiteY16" fmla="*/ 1889811 h 2202187"/>
                  <a:gd name="connsiteX17" fmla="*/ 261569 w 2888396"/>
                  <a:gd name="connsiteY17" fmla="*/ 1534211 h 2202187"/>
                  <a:gd name="connsiteX18" fmla="*/ 445719 w 2888396"/>
                  <a:gd name="connsiteY18" fmla="*/ 1159561 h 2202187"/>
                  <a:gd name="connsiteX19" fmla="*/ 661619 w 2888396"/>
                  <a:gd name="connsiteY19" fmla="*/ 1077011 h 2202187"/>
                  <a:gd name="connsiteX20" fmla="*/ 953719 w 2888396"/>
                  <a:gd name="connsiteY20" fmla="*/ 1261161 h 2202187"/>
                  <a:gd name="connsiteX21" fmla="*/ 1429969 w 2888396"/>
                  <a:gd name="connsiteY21" fmla="*/ 1178611 h 2202187"/>
                  <a:gd name="connsiteX22" fmla="*/ 1493469 w 2888396"/>
                  <a:gd name="connsiteY22" fmla="*/ 1438961 h 2202187"/>
                  <a:gd name="connsiteX23" fmla="*/ 1525219 w 2888396"/>
                  <a:gd name="connsiteY23" fmla="*/ 1692961 h 2202187"/>
                  <a:gd name="connsiteX24" fmla="*/ 1537919 w 2888396"/>
                  <a:gd name="connsiteY24" fmla="*/ 1966011 h 2202187"/>
                  <a:gd name="connsiteX25" fmla="*/ 1595069 w 2888396"/>
                  <a:gd name="connsiteY25" fmla="*/ 2099361 h 2202187"/>
                  <a:gd name="connsiteX26" fmla="*/ 1855419 w 2888396"/>
                  <a:gd name="connsiteY26" fmla="*/ 2200961 h 2202187"/>
                  <a:gd name="connsiteX27" fmla="*/ 1747469 w 2888396"/>
                  <a:gd name="connsiteY27" fmla="*/ 2029511 h 2202187"/>
                  <a:gd name="connsiteX28" fmla="*/ 1683969 w 2888396"/>
                  <a:gd name="connsiteY28" fmla="*/ 1699311 h 2202187"/>
                  <a:gd name="connsiteX29" fmla="*/ 1734769 w 2888396"/>
                  <a:gd name="connsiteY29" fmla="*/ 1438961 h 2202187"/>
                  <a:gd name="connsiteX30" fmla="*/ 1817319 w 2888396"/>
                  <a:gd name="connsiteY30" fmla="*/ 1381811 h 2202187"/>
                  <a:gd name="connsiteX31" fmla="*/ 1937969 w 2888396"/>
                  <a:gd name="connsiteY31" fmla="*/ 1292911 h 2202187"/>
                  <a:gd name="connsiteX32" fmla="*/ 2128469 w 2888396"/>
                  <a:gd name="connsiteY32" fmla="*/ 1108761 h 2202187"/>
                  <a:gd name="connsiteX33" fmla="*/ 2236419 w 2888396"/>
                  <a:gd name="connsiteY33" fmla="*/ 911911 h 2202187"/>
                  <a:gd name="connsiteX34" fmla="*/ 2490419 w 2888396"/>
                  <a:gd name="connsiteY34" fmla="*/ 842061 h 2202187"/>
                  <a:gd name="connsiteX35" fmla="*/ 2661869 w 2888396"/>
                  <a:gd name="connsiteY35" fmla="*/ 873811 h 2202187"/>
                  <a:gd name="connsiteX36" fmla="*/ 2782519 w 2888396"/>
                  <a:gd name="connsiteY36" fmla="*/ 918261 h 2202187"/>
                  <a:gd name="connsiteX37" fmla="*/ 2884119 w 2888396"/>
                  <a:gd name="connsiteY37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49423 w 2888396"/>
                  <a:gd name="connsiteY16" fmla="*/ 2105156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62123 w 2888396"/>
                  <a:gd name="connsiteY16" fmla="*/ 214008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236169 w 2888396"/>
                  <a:gd name="connsiteY17" fmla="*/ 1889811 h 2202187"/>
                  <a:gd name="connsiteX18" fmla="*/ 261569 w 2888396"/>
                  <a:gd name="connsiteY18" fmla="*/ 1534211 h 2202187"/>
                  <a:gd name="connsiteX19" fmla="*/ 445719 w 2888396"/>
                  <a:gd name="connsiteY19" fmla="*/ 1159561 h 2202187"/>
                  <a:gd name="connsiteX20" fmla="*/ 661619 w 2888396"/>
                  <a:gd name="connsiteY20" fmla="*/ 1077011 h 2202187"/>
                  <a:gd name="connsiteX21" fmla="*/ 953719 w 2888396"/>
                  <a:gd name="connsiteY21" fmla="*/ 1261161 h 2202187"/>
                  <a:gd name="connsiteX22" fmla="*/ 1429969 w 2888396"/>
                  <a:gd name="connsiteY22" fmla="*/ 1178611 h 2202187"/>
                  <a:gd name="connsiteX23" fmla="*/ 1493469 w 2888396"/>
                  <a:gd name="connsiteY23" fmla="*/ 1438961 h 2202187"/>
                  <a:gd name="connsiteX24" fmla="*/ 1525219 w 2888396"/>
                  <a:gd name="connsiteY24" fmla="*/ 1692961 h 2202187"/>
                  <a:gd name="connsiteX25" fmla="*/ 1537919 w 2888396"/>
                  <a:gd name="connsiteY25" fmla="*/ 1966011 h 2202187"/>
                  <a:gd name="connsiteX26" fmla="*/ 1595069 w 2888396"/>
                  <a:gd name="connsiteY26" fmla="*/ 2099361 h 2202187"/>
                  <a:gd name="connsiteX27" fmla="*/ 1855419 w 2888396"/>
                  <a:gd name="connsiteY27" fmla="*/ 2200961 h 2202187"/>
                  <a:gd name="connsiteX28" fmla="*/ 1747469 w 2888396"/>
                  <a:gd name="connsiteY28" fmla="*/ 2029511 h 2202187"/>
                  <a:gd name="connsiteX29" fmla="*/ 1683969 w 2888396"/>
                  <a:gd name="connsiteY29" fmla="*/ 1699311 h 2202187"/>
                  <a:gd name="connsiteX30" fmla="*/ 1734769 w 2888396"/>
                  <a:gd name="connsiteY30" fmla="*/ 1438961 h 2202187"/>
                  <a:gd name="connsiteX31" fmla="*/ 1817319 w 2888396"/>
                  <a:gd name="connsiteY31" fmla="*/ 1381811 h 2202187"/>
                  <a:gd name="connsiteX32" fmla="*/ 1937969 w 2888396"/>
                  <a:gd name="connsiteY32" fmla="*/ 1292911 h 2202187"/>
                  <a:gd name="connsiteX33" fmla="*/ 2128469 w 2888396"/>
                  <a:gd name="connsiteY33" fmla="*/ 1108761 h 2202187"/>
                  <a:gd name="connsiteX34" fmla="*/ 2236419 w 2888396"/>
                  <a:gd name="connsiteY34" fmla="*/ 911911 h 2202187"/>
                  <a:gd name="connsiteX35" fmla="*/ 2490419 w 2888396"/>
                  <a:gd name="connsiteY35" fmla="*/ 842061 h 2202187"/>
                  <a:gd name="connsiteX36" fmla="*/ 2661869 w 2888396"/>
                  <a:gd name="connsiteY36" fmla="*/ 873811 h 2202187"/>
                  <a:gd name="connsiteX37" fmla="*/ 2782519 w 2888396"/>
                  <a:gd name="connsiteY37" fmla="*/ 918261 h 2202187"/>
                  <a:gd name="connsiteX38" fmla="*/ 2884119 w 2888396"/>
                  <a:gd name="connsiteY38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91719 w 2888396"/>
                  <a:gd name="connsiteY14" fmla="*/ 2178736 h 2202187"/>
                  <a:gd name="connsiteX15" fmla="*/ 388569 w 2888396"/>
                  <a:gd name="connsiteY15" fmla="*/ 2181911 h 2202187"/>
                  <a:gd name="connsiteX16" fmla="*/ 352598 w 2888396"/>
                  <a:gd name="connsiteY16" fmla="*/ 2121031 h 2202187"/>
                  <a:gd name="connsiteX17" fmla="*/ 317673 w 2888396"/>
                  <a:gd name="connsiteY17" fmla="*/ 2041656 h 2202187"/>
                  <a:gd name="connsiteX18" fmla="*/ 236169 w 2888396"/>
                  <a:gd name="connsiteY18" fmla="*/ 1889811 h 2202187"/>
                  <a:gd name="connsiteX19" fmla="*/ 261569 w 2888396"/>
                  <a:gd name="connsiteY19" fmla="*/ 1534211 h 2202187"/>
                  <a:gd name="connsiteX20" fmla="*/ 445719 w 2888396"/>
                  <a:gd name="connsiteY20" fmla="*/ 1159561 h 2202187"/>
                  <a:gd name="connsiteX21" fmla="*/ 661619 w 2888396"/>
                  <a:gd name="connsiteY21" fmla="*/ 1077011 h 2202187"/>
                  <a:gd name="connsiteX22" fmla="*/ 953719 w 2888396"/>
                  <a:gd name="connsiteY22" fmla="*/ 1261161 h 2202187"/>
                  <a:gd name="connsiteX23" fmla="*/ 1429969 w 2888396"/>
                  <a:gd name="connsiteY23" fmla="*/ 1178611 h 2202187"/>
                  <a:gd name="connsiteX24" fmla="*/ 1493469 w 2888396"/>
                  <a:gd name="connsiteY24" fmla="*/ 1438961 h 2202187"/>
                  <a:gd name="connsiteX25" fmla="*/ 1525219 w 2888396"/>
                  <a:gd name="connsiteY25" fmla="*/ 1692961 h 2202187"/>
                  <a:gd name="connsiteX26" fmla="*/ 1537919 w 2888396"/>
                  <a:gd name="connsiteY26" fmla="*/ 1966011 h 2202187"/>
                  <a:gd name="connsiteX27" fmla="*/ 1595069 w 2888396"/>
                  <a:gd name="connsiteY27" fmla="*/ 2099361 h 2202187"/>
                  <a:gd name="connsiteX28" fmla="*/ 1855419 w 2888396"/>
                  <a:gd name="connsiteY28" fmla="*/ 2200961 h 2202187"/>
                  <a:gd name="connsiteX29" fmla="*/ 1747469 w 2888396"/>
                  <a:gd name="connsiteY29" fmla="*/ 2029511 h 2202187"/>
                  <a:gd name="connsiteX30" fmla="*/ 1683969 w 2888396"/>
                  <a:gd name="connsiteY30" fmla="*/ 1699311 h 2202187"/>
                  <a:gd name="connsiteX31" fmla="*/ 1734769 w 2888396"/>
                  <a:gd name="connsiteY31" fmla="*/ 1438961 h 2202187"/>
                  <a:gd name="connsiteX32" fmla="*/ 1817319 w 2888396"/>
                  <a:gd name="connsiteY32" fmla="*/ 1381811 h 2202187"/>
                  <a:gd name="connsiteX33" fmla="*/ 1937969 w 2888396"/>
                  <a:gd name="connsiteY33" fmla="*/ 1292911 h 2202187"/>
                  <a:gd name="connsiteX34" fmla="*/ 2128469 w 2888396"/>
                  <a:gd name="connsiteY34" fmla="*/ 1108761 h 2202187"/>
                  <a:gd name="connsiteX35" fmla="*/ 2236419 w 2888396"/>
                  <a:gd name="connsiteY35" fmla="*/ 911911 h 2202187"/>
                  <a:gd name="connsiteX36" fmla="*/ 2490419 w 2888396"/>
                  <a:gd name="connsiteY36" fmla="*/ 842061 h 2202187"/>
                  <a:gd name="connsiteX37" fmla="*/ 2661869 w 2888396"/>
                  <a:gd name="connsiteY37" fmla="*/ 873811 h 2202187"/>
                  <a:gd name="connsiteX38" fmla="*/ 2782519 w 2888396"/>
                  <a:gd name="connsiteY38" fmla="*/ 918261 h 2202187"/>
                  <a:gd name="connsiteX39" fmla="*/ 2884119 w 2888396"/>
                  <a:gd name="connsiteY39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58923 w 2888396"/>
                  <a:gd name="connsiteY14" fmla="*/ 2127381 h 2202187"/>
                  <a:gd name="connsiteX15" fmla="*/ 191719 w 2888396"/>
                  <a:gd name="connsiteY15" fmla="*/ 2178736 h 2202187"/>
                  <a:gd name="connsiteX16" fmla="*/ 388569 w 2888396"/>
                  <a:gd name="connsiteY16" fmla="*/ 2181911 h 2202187"/>
                  <a:gd name="connsiteX17" fmla="*/ 352598 w 2888396"/>
                  <a:gd name="connsiteY17" fmla="*/ 2121031 h 2202187"/>
                  <a:gd name="connsiteX18" fmla="*/ 317673 w 2888396"/>
                  <a:gd name="connsiteY18" fmla="*/ 2041656 h 2202187"/>
                  <a:gd name="connsiteX19" fmla="*/ 236169 w 2888396"/>
                  <a:gd name="connsiteY19" fmla="*/ 1889811 h 2202187"/>
                  <a:gd name="connsiteX20" fmla="*/ 261569 w 2888396"/>
                  <a:gd name="connsiteY20" fmla="*/ 1534211 h 2202187"/>
                  <a:gd name="connsiteX21" fmla="*/ 445719 w 2888396"/>
                  <a:gd name="connsiteY21" fmla="*/ 1159561 h 2202187"/>
                  <a:gd name="connsiteX22" fmla="*/ 661619 w 2888396"/>
                  <a:gd name="connsiteY22" fmla="*/ 1077011 h 2202187"/>
                  <a:gd name="connsiteX23" fmla="*/ 953719 w 2888396"/>
                  <a:gd name="connsiteY23" fmla="*/ 1261161 h 2202187"/>
                  <a:gd name="connsiteX24" fmla="*/ 1429969 w 2888396"/>
                  <a:gd name="connsiteY24" fmla="*/ 1178611 h 2202187"/>
                  <a:gd name="connsiteX25" fmla="*/ 1493469 w 2888396"/>
                  <a:gd name="connsiteY25" fmla="*/ 1438961 h 2202187"/>
                  <a:gd name="connsiteX26" fmla="*/ 1525219 w 2888396"/>
                  <a:gd name="connsiteY26" fmla="*/ 1692961 h 2202187"/>
                  <a:gd name="connsiteX27" fmla="*/ 1537919 w 2888396"/>
                  <a:gd name="connsiteY27" fmla="*/ 1966011 h 2202187"/>
                  <a:gd name="connsiteX28" fmla="*/ 1595069 w 2888396"/>
                  <a:gd name="connsiteY28" fmla="*/ 2099361 h 2202187"/>
                  <a:gd name="connsiteX29" fmla="*/ 1855419 w 2888396"/>
                  <a:gd name="connsiteY29" fmla="*/ 2200961 h 2202187"/>
                  <a:gd name="connsiteX30" fmla="*/ 1747469 w 2888396"/>
                  <a:gd name="connsiteY30" fmla="*/ 2029511 h 2202187"/>
                  <a:gd name="connsiteX31" fmla="*/ 1683969 w 2888396"/>
                  <a:gd name="connsiteY31" fmla="*/ 1699311 h 2202187"/>
                  <a:gd name="connsiteX32" fmla="*/ 1734769 w 2888396"/>
                  <a:gd name="connsiteY32" fmla="*/ 1438961 h 2202187"/>
                  <a:gd name="connsiteX33" fmla="*/ 1817319 w 2888396"/>
                  <a:gd name="connsiteY33" fmla="*/ 1381811 h 2202187"/>
                  <a:gd name="connsiteX34" fmla="*/ 1937969 w 2888396"/>
                  <a:gd name="connsiteY34" fmla="*/ 1292911 h 2202187"/>
                  <a:gd name="connsiteX35" fmla="*/ 2128469 w 2888396"/>
                  <a:gd name="connsiteY35" fmla="*/ 1108761 h 2202187"/>
                  <a:gd name="connsiteX36" fmla="*/ 2236419 w 2888396"/>
                  <a:gd name="connsiteY36" fmla="*/ 911911 h 2202187"/>
                  <a:gd name="connsiteX37" fmla="*/ 2490419 w 2888396"/>
                  <a:gd name="connsiteY37" fmla="*/ 842061 h 2202187"/>
                  <a:gd name="connsiteX38" fmla="*/ 2661869 w 2888396"/>
                  <a:gd name="connsiteY38" fmla="*/ 873811 h 2202187"/>
                  <a:gd name="connsiteX39" fmla="*/ 2782519 w 2888396"/>
                  <a:gd name="connsiteY39" fmla="*/ 918261 h 2202187"/>
                  <a:gd name="connsiteX40" fmla="*/ 2884119 w 2888396"/>
                  <a:gd name="connsiteY40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02187"/>
                  <a:gd name="connsiteX1" fmla="*/ 2636469 w 2888396"/>
                  <a:gd name="connsiteY1" fmla="*/ 327711 h 2202187"/>
                  <a:gd name="connsiteX2" fmla="*/ 2357069 w 2888396"/>
                  <a:gd name="connsiteY2" fmla="*/ 283261 h 2202187"/>
                  <a:gd name="connsiteX3" fmla="*/ 2128469 w 2888396"/>
                  <a:gd name="connsiteY3" fmla="*/ 270561 h 2202187"/>
                  <a:gd name="connsiteX4" fmla="*/ 1747469 w 2888396"/>
                  <a:gd name="connsiteY4" fmla="*/ 80061 h 2202187"/>
                  <a:gd name="connsiteX5" fmla="*/ 1137869 w 2888396"/>
                  <a:gd name="connsiteY5" fmla="*/ 29261 h 2202187"/>
                  <a:gd name="connsiteX6" fmla="*/ 490169 w 2888396"/>
                  <a:gd name="connsiteY6" fmla="*/ 3861 h 2202187"/>
                  <a:gd name="connsiteX7" fmla="*/ 71069 w 2888396"/>
                  <a:gd name="connsiteY7" fmla="*/ 111811 h 2202187"/>
                  <a:gd name="connsiteX8" fmla="*/ 7569 w 2888396"/>
                  <a:gd name="connsiteY8" fmla="*/ 435661 h 2202187"/>
                  <a:gd name="connsiteX9" fmla="*/ 153619 w 2888396"/>
                  <a:gd name="connsiteY9" fmla="*/ 873811 h 2202187"/>
                  <a:gd name="connsiteX10" fmla="*/ 147269 w 2888396"/>
                  <a:gd name="connsiteY10" fmla="*/ 1223061 h 2202187"/>
                  <a:gd name="connsiteX11" fmla="*/ 90119 w 2888396"/>
                  <a:gd name="connsiteY11" fmla="*/ 1394511 h 2202187"/>
                  <a:gd name="connsiteX12" fmla="*/ 147269 w 2888396"/>
                  <a:gd name="connsiteY12" fmla="*/ 1597711 h 2202187"/>
                  <a:gd name="connsiteX13" fmla="*/ 121869 w 2888396"/>
                  <a:gd name="connsiteY13" fmla="*/ 1972361 h 2202187"/>
                  <a:gd name="connsiteX14" fmla="*/ 127173 w 2888396"/>
                  <a:gd name="connsiteY14" fmla="*/ 2016256 h 2202187"/>
                  <a:gd name="connsiteX15" fmla="*/ 158923 w 2888396"/>
                  <a:gd name="connsiteY15" fmla="*/ 2127381 h 2202187"/>
                  <a:gd name="connsiteX16" fmla="*/ 191719 w 2888396"/>
                  <a:gd name="connsiteY16" fmla="*/ 2178736 h 2202187"/>
                  <a:gd name="connsiteX17" fmla="*/ 388569 w 2888396"/>
                  <a:gd name="connsiteY17" fmla="*/ 2181911 h 2202187"/>
                  <a:gd name="connsiteX18" fmla="*/ 352598 w 2888396"/>
                  <a:gd name="connsiteY18" fmla="*/ 2121031 h 2202187"/>
                  <a:gd name="connsiteX19" fmla="*/ 317673 w 2888396"/>
                  <a:gd name="connsiteY19" fmla="*/ 2041656 h 2202187"/>
                  <a:gd name="connsiteX20" fmla="*/ 236169 w 2888396"/>
                  <a:gd name="connsiteY20" fmla="*/ 1889811 h 2202187"/>
                  <a:gd name="connsiteX21" fmla="*/ 261569 w 2888396"/>
                  <a:gd name="connsiteY21" fmla="*/ 1534211 h 2202187"/>
                  <a:gd name="connsiteX22" fmla="*/ 445719 w 2888396"/>
                  <a:gd name="connsiteY22" fmla="*/ 1159561 h 2202187"/>
                  <a:gd name="connsiteX23" fmla="*/ 661619 w 2888396"/>
                  <a:gd name="connsiteY23" fmla="*/ 1077011 h 2202187"/>
                  <a:gd name="connsiteX24" fmla="*/ 953719 w 2888396"/>
                  <a:gd name="connsiteY24" fmla="*/ 1261161 h 2202187"/>
                  <a:gd name="connsiteX25" fmla="*/ 1429969 w 2888396"/>
                  <a:gd name="connsiteY25" fmla="*/ 1178611 h 2202187"/>
                  <a:gd name="connsiteX26" fmla="*/ 1493469 w 2888396"/>
                  <a:gd name="connsiteY26" fmla="*/ 1438961 h 2202187"/>
                  <a:gd name="connsiteX27" fmla="*/ 1525219 w 2888396"/>
                  <a:gd name="connsiteY27" fmla="*/ 1692961 h 2202187"/>
                  <a:gd name="connsiteX28" fmla="*/ 1537919 w 2888396"/>
                  <a:gd name="connsiteY28" fmla="*/ 1966011 h 2202187"/>
                  <a:gd name="connsiteX29" fmla="*/ 1595069 w 2888396"/>
                  <a:gd name="connsiteY29" fmla="*/ 2099361 h 2202187"/>
                  <a:gd name="connsiteX30" fmla="*/ 1855419 w 2888396"/>
                  <a:gd name="connsiteY30" fmla="*/ 2200961 h 2202187"/>
                  <a:gd name="connsiteX31" fmla="*/ 1747469 w 2888396"/>
                  <a:gd name="connsiteY31" fmla="*/ 2029511 h 2202187"/>
                  <a:gd name="connsiteX32" fmla="*/ 1683969 w 2888396"/>
                  <a:gd name="connsiteY32" fmla="*/ 1699311 h 2202187"/>
                  <a:gd name="connsiteX33" fmla="*/ 1734769 w 2888396"/>
                  <a:gd name="connsiteY33" fmla="*/ 1438961 h 2202187"/>
                  <a:gd name="connsiteX34" fmla="*/ 1817319 w 2888396"/>
                  <a:gd name="connsiteY34" fmla="*/ 1381811 h 2202187"/>
                  <a:gd name="connsiteX35" fmla="*/ 1937969 w 2888396"/>
                  <a:gd name="connsiteY35" fmla="*/ 1292911 h 2202187"/>
                  <a:gd name="connsiteX36" fmla="*/ 2128469 w 2888396"/>
                  <a:gd name="connsiteY36" fmla="*/ 1108761 h 2202187"/>
                  <a:gd name="connsiteX37" fmla="*/ 2236419 w 2888396"/>
                  <a:gd name="connsiteY37" fmla="*/ 911911 h 2202187"/>
                  <a:gd name="connsiteX38" fmla="*/ 2490419 w 2888396"/>
                  <a:gd name="connsiteY38" fmla="*/ 842061 h 2202187"/>
                  <a:gd name="connsiteX39" fmla="*/ 2661869 w 2888396"/>
                  <a:gd name="connsiteY39" fmla="*/ 873811 h 2202187"/>
                  <a:gd name="connsiteX40" fmla="*/ 2782519 w 2888396"/>
                  <a:gd name="connsiteY40" fmla="*/ 918261 h 2202187"/>
                  <a:gd name="connsiteX41" fmla="*/ 2884119 w 2888396"/>
                  <a:gd name="connsiteY41" fmla="*/ 746811 h 2202187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15188"/>
                  <a:gd name="connsiteX1" fmla="*/ 2636469 w 2888396"/>
                  <a:gd name="connsiteY1" fmla="*/ 327711 h 2215188"/>
                  <a:gd name="connsiteX2" fmla="*/ 2357069 w 2888396"/>
                  <a:gd name="connsiteY2" fmla="*/ 283261 h 2215188"/>
                  <a:gd name="connsiteX3" fmla="*/ 2128469 w 2888396"/>
                  <a:gd name="connsiteY3" fmla="*/ 270561 h 2215188"/>
                  <a:gd name="connsiteX4" fmla="*/ 1747469 w 2888396"/>
                  <a:gd name="connsiteY4" fmla="*/ 80061 h 2215188"/>
                  <a:gd name="connsiteX5" fmla="*/ 1137869 w 2888396"/>
                  <a:gd name="connsiteY5" fmla="*/ 29261 h 2215188"/>
                  <a:gd name="connsiteX6" fmla="*/ 490169 w 2888396"/>
                  <a:gd name="connsiteY6" fmla="*/ 3861 h 2215188"/>
                  <a:gd name="connsiteX7" fmla="*/ 71069 w 2888396"/>
                  <a:gd name="connsiteY7" fmla="*/ 111811 h 2215188"/>
                  <a:gd name="connsiteX8" fmla="*/ 7569 w 2888396"/>
                  <a:gd name="connsiteY8" fmla="*/ 435661 h 2215188"/>
                  <a:gd name="connsiteX9" fmla="*/ 153619 w 2888396"/>
                  <a:gd name="connsiteY9" fmla="*/ 873811 h 2215188"/>
                  <a:gd name="connsiteX10" fmla="*/ 147269 w 2888396"/>
                  <a:gd name="connsiteY10" fmla="*/ 1223061 h 2215188"/>
                  <a:gd name="connsiteX11" fmla="*/ 90119 w 2888396"/>
                  <a:gd name="connsiteY11" fmla="*/ 1394511 h 2215188"/>
                  <a:gd name="connsiteX12" fmla="*/ 147269 w 2888396"/>
                  <a:gd name="connsiteY12" fmla="*/ 1597711 h 2215188"/>
                  <a:gd name="connsiteX13" fmla="*/ 121869 w 2888396"/>
                  <a:gd name="connsiteY13" fmla="*/ 1972361 h 2215188"/>
                  <a:gd name="connsiteX14" fmla="*/ 127173 w 2888396"/>
                  <a:gd name="connsiteY14" fmla="*/ 2016256 h 2215188"/>
                  <a:gd name="connsiteX15" fmla="*/ 158923 w 2888396"/>
                  <a:gd name="connsiteY15" fmla="*/ 2127381 h 2215188"/>
                  <a:gd name="connsiteX16" fmla="*/ 191719 w 2888396"/>
                  <a:gd name="connsiteY16" fmla="*/ 2178736 h 2215188"/>
                  <a:gd name="connsiteX17" fmla="*/ 388569 w 2888396"/>
                  <a:gd name="connsiteY17" fmla="*/ 2181911 h 2215188"/>
                  <a:gd name="connsiteX18" fmla="*/ 352598 w 2888396"/>
                  <a:gd name="connsiteY18" fmla="*/ 2121031 h 2215188"/>
                  <a:gd name="connsiteX19" fmla="*/ 317673 w 2888396"/>
                  <a:gd name="connsiteY19" fmla="*/ 2041656 h 2215188"/>
                  <a:gd name="connsiteX20" fmla="*/ 236169 w 2888396"/>
                  <a:gd name="connsiteY20" fmla="*/ 1889811 h 2215188"/>
                  <a:gd name="connsiteX21" fmla="*/ 261569 w 2888396"/>
                  <a:gd name="connsiteY21" fmla="*/ 1534211 h 2215188"/>
                  <a:gd name="connsiteX22" fmla="*/ 445719 w 2888396"/>
                  <a:gd name="connsiteY22" fmla="*/ 1159561 h 2215188"/>
                  <a:gd name="connsiteX23" fmla="*/ 661619 w 2888396"/>
                  <a:gd name="connsiteY23" fmla="*/ 1077011 h 2215188"/>
                  <a:gd name="connsiteX24" fmla="*/ 953719 w 2888396"/>
                  <a:gd name="connsiteY24" fmla="*/ 1261161 h 2215188"/>
                  <a:gd name="connsiteX25" fmla="*/ 1429969 w 2888396"/>
                  <a:gd name="connsiteY25" fmla="*/ 1178611 h 2215188"/>
                  <a:gd name="connsiteX26" fmla="*/ 1493469 w 2888396"/>
                  <a:gd name="connsiteY26" fmla="*/ 1438961 h 2215188"/>
                  <a:gd name="connsiteX27" fmla="*/ 1525219 w 2888396"/>
                  <a:gd name="connsiteY27" fmla="*/ 1692961 h 2215188"/>
                  <a:gd name="connsiteX28" fmla="*/ 1537919 w 2888396"/>
                  <a:gd name="connsiteY28" fmla="*/ 1966011 h 2215188"/>
                  <a:gd name="connsiteX29" fmla="*/ 1591894 w 2888396"/>
                  <a:gd name="connsiteY29" fmla="*/ 2178736 h 2215188"/>
                  <a:gd name="connsiteX30" fmla="*/ 1855419 w 2888396"/>
                  <a:gd name="connsiteY30" fmla="*/ 2200961 h 2215188"/>
                  <a:gd name="connsiteX31" fmla="*/ 1747469 w 2888396"/>
                  <a:gd name="connsiteY31" fmla="*/ 2029511 h 2215188"/>
                  <a:gd name="connsiteX32" fmla="*/ 1683969 w 2888396"/>
                  <a:gd name="connsiteY32" fmla="*/ 1699311 h 2215188"/>
                  <a:gd name="connsiteX33" fmla="*/ 1734769 w 2888396"/>
                  <a:gd name="connsiteY33" fmla="*/ 1438961 h 2215188"/>
                  <a:gd name="connsiteX34" fmla="*/ 1817319 w 2888396"/>
                  <a:gd name="connsiteY34" fmla="*/ 1381811 h 2215188"/>
                  <a:gd name="connsiteX35" fmla="*/ 1937969 w 2888396"/>
                  <a:gd name="connsiteY35" fmla="*/ 1292911 h 2215188"/>
                  <a:gd name="connsiteX36" fmla="*/ 2128469 w 2888396"/>
                  <a:gd name="connsiteY36" fmla="*/ 1108761 h 2215188"/>
                  <a:gd name="connsiteX37" fmla="*/ 2236419 w 2888396"/>
                  <a:gd name="connsiteY37" fmla="*/ 911911 h 2215188"/>
                  <a:gd name="connsiteX38" fmla="*/ 2490419 w 2888396"/>
                  <a:gd name="connsiteY38" fmla="*/ 842061 h 2215188"/>
                  <a:gd name="connsiteX39" fmla="*/ 2661869 w 2888396"/>
                  <a:gd name="connsiteY39" fmla="*/ 873811 h 2215188"/>
                  <a:gd name="connsiteX40" fmla="*/ 2782519 w 2888396"/>
                  <a:gd name="connsiteY40" fmla="*/ 918261 h 2215188"/>
                  <a:gd name="connsiteX41" fmla="*/ 2884119 w 2888396"/>
                  <a:gd name="connsiteY41" fmla="*/ 746811 h 2215188"/>
                  <a:gd name="connsiteX0" fmla="*/ 2884119 w 2888396"/>
                  <a:gd name="connsiteY0" fmla="*/ 746811 h 2209471"/>
                  <a:gd name="connsiteX1" fmla="*/ 2636469 w 2888396"/>
                  <a:gd name="connsiteY1" fmla="*/ 327711 h 2209471"/>
                  <a:gd name="connsiteX2" fmla="*/ 2357069 w 2888396"/>
                  <a:gd name="connsiteY2" fmla="*/ 283261 h 2209471"/>
                  <a:gd name="connsiteX3" fmla="*/ 2128469 w 2888396"/>
                  <a:gd name="connsiteY3" fmla="*/ 270561 h 2209471"/>
                  <a:gd name="connsiteX4" fmla="*/ 1747469 w 2888396"/>
                  <a:gd name="connsiteY4" fmla="*/ 80061 h 2209471"/>
                  <a:gd name="connsiteX5" fmla="*/ 1137869 w 2888396"/>
                  <a:gd name="connsiteY5" fmla="*/ 29261 h 2209471"/>
                  <a:gd name="connsiteX6" fmla="*/ 490169 w 2888396"/>
                  <a:gd name="connsiteY6" fmla="*/ 3861 h 2209471"/>
                  <a:gd name="connsiteX7" fmla="*/ 71069 w 2888396"/>
                  <a:gd name="connsiteY7" fmla="*/ 111811 h 2209471"/>
                  <a:gd name="connsiteX8" fmla="*/ 7569 w 2888396"/>
                  <a:gd name="connsiteY8" fmla="*/ 435661 h 2209471"/>
                  <a:gd name="connsiteX9" fmla="*/ 153619 w 2888396"/>
                  <a:gd name="connsiteY9" fmla="*/ 873811 h 2209471"/>
                  <a:gd name="connsiteX10" fmla="*/ 147269 w 2888396"/>
                  <a:gd name="connsiteY10" fmla="*/ 1223061 h 2209471"/>
                  <a:gd name="connsiteX11" fmla="*/ 90119 w 2888396"/>
                  <a:gd name="connsiteY11" fmla="*/ 1394511 h 2209471"/>
                  <a:gd name="connsiteX12" fmla="*/ 147269 w 2888396"/>
                  <a:gd name="connsiteY12" fmla="*/ 1597711 h 2209471"/>
                  <a:gd name="connsiteX13" fmla="*/ 121869 w 2888396"/>
                  <a:gd name="connsiteY13" fmla="*/ 1972361 h 2209471"/>
                  <a:gd name="connsiteX14" fmla="*/ 127173 w 2888396"/>
                  <a:gd name="connsiteY14" fmla="*/ 2016256 h 2209471"/>
                  <a:gd name="connsiteX15" fmla="*/ 158923 w 2888396"/>
                  <a:gd name="connsiteY15" fmla="*/ 2127381 h 2209471"/>
                  <a:gd name="connsiteX16" fmla="*/ 191719 w 2888396"/>
                  <a:gd name="connsiteY16" fmla="*/ 2178736 h 2209471"/>
                  <a:gd name="connsiteX17" fmla="*/ 388569 w 2888396"/>
                  <a:gd name="connsiteY17" fmla="*/ 2181911 h 2209471"/>
                  <a:gd name="connsiteX18" fmla="*/ 352598 w 2888396"/>
                  <a:gd name="connsiteY18" fmla="*/ 2121031 h 2209471"/>
                  <a:gd name="connsiteX19" fmla="*/ 317673 w 2888396"/>
                  <a:gd name="connsiteY19" fmla="*/ 2041656 h 2209471"/>
                  <a:gd name="connsiteX20" fmla="*/ 236169 w 2888396"/>
                  <a:gd name="connsiteY20" fmla="*/ 1889811 h 2209471"/>
                  <a:gd name="connsiteX21" fmla="*/ 261569 w 2888396"/>
                  <a:gd name="connsiteY21" fmla="*/ 1534211 h 2209471"/>
                  <a:gd name="connsiteX22" fmla="*/ 445719 w 2888396"/>
                  <a:gd name="connsiteY22" fmla="*/ 1159561 h 2209471"/>
                  <a:gd name="connsiteX23" fmla="*/ 661619 w 2888396"/>
                  <a:gd name="connsiteY23" fmla="*/ 1077011 h 2209471"/>
                  <a:gd name="connsiteX24" fmla="*/ 953719 w 2888396"/>
                  <a:gd name="connsiteY24" fmla="*/ 1261161 h 2209471"/>
                  <a:gd name="connsiteX25" fmla="*/ 1429969 w 2888396"/>
                  <a:gd name="connsiteY25" fmla="*/ 1178611 h 2209471"/>
                  <a:gd name="connsiteX26" fmla="*/ 1493469 w 2888396"/>
                  <a:gd name="connsiteY26" fmla="*/ 1438961 h 2209471"/>
                  <a:gd name="connsiteX27" fmla="*/ 1525219 w 2888396"/>
                  <a:gd name="connsiteY27" fmla="*/ 1692961 h 2209471"/>
                  <a:gd name="connsiteX28" fmla="*/ 1537919 w 2888396"/>
                  <a:gd name="connsiteY28" fmla="*/ 1966011 h 2209471"/>
                  <a:gd name="connsiteX29" fmla="*/ 1591894 w 2888396"/>
                  <a:gd name="connsiteY29" fmla="*/ 2178736 h 2209471"/>
                  <a:gd name="connsiteX30" fmla="*/ 1855419 w 2888396"/>
                  <a:gd name="connsiteY30" fmla="*/ 2200961 h 2209471"/>
                  <a:gd name="connsiteX31" fmla="*/ 1747469 w 2888396"/>
                  <a:gd name="connsiteY31" fmla="*/ 2029511 h 2209471"/>
                  <a:gd name="connsiteX32" fmla="*/ 1683969 w 2888396"/>
                  <a:gd name="connsiteY32" fmla="*/ 1699311 h 2209471"/>
                  <a:gd name="connsiteX33" fmla="*/ 1734769 w 2888396"/>
                  <a:gd name="connsiteY33" fmla="*/ 1438961 h 2209471"/>
                  <a:gd name="connsiteX34" fmla="*/ 1817319 w 2888396"/>
                  <a:gd name="connsiteY34" fmla="*/ 1381811 h 2209471"/>
                  <a:gd name="connsiteX35" fmla="*/ 1937969 w 2888396"/>
                  <a:gd name="connsiteY35" fmla="*/ 1292911 h 2209471"/>
                  <a:gd name="connsiteX36" fmla="*/ 2128469 w 2888396"/>
                  <a:gd name="connsiteY36" fmla="*/ 1108761 h 2209471"/>
                  <a:gd name="connsiteX37" fmla="*/ 2236419 w 2888396"/>
                  <a:gd name="connsiteY37" fmla="*/ 911911 h 2209471"/>
                  <a:gd name="connsiteX38" fmla="*/ 2490419 w 2888396"/>
                  <a:gd name="connsiteY38" fmla="*/ 842061 h 2209471"/>
                  <a:gd name="connsiteX39" fmla="*/ 2661869 w 2888396"/>
                  <a:gd name="connsiteY39" fmla="*/ 873811 h 2209471"/>
                  <a:gd name="connsiteX40" fmla="*/ 2782519 w 2888396"/>
                  <a:gd name="connsiteY40" fmla="*/ 918261 h 2209471"/>
                  <a:gd name="connsiteX41" fmla="*/ 2884119 w 2888396"/>
                  <a:gd name="connsiteY41" fmla="*/ 746811 h 2209471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03174"/>
                  <a:gd name="connsiteX1" fmla="*/ 2636469 w 2888396"/>
                  <a:gd name="connsiteY1" fmla="*/ 327711 h 2203174"/>
                  <a:gd name="connsiteX2" fmla="*/ 2357069 w 2888396"/>
                  <a:gd name="connsiteY2" fmla="*/ 283261 h 2203174"/>
                  <a:gd name="connsiteX3" fmla="*/ 2128469 w 2888396"/>
                  <a:gd name="connsiteY3" fmla="*/ 270561 h 2203174"/>
                  <a:gd name="connsiteX4" fmla="*/ 1747469 w 2888396"/>
                  <a:gd name="connsiteY4" fmla="*/ 80061 h 2203174"/>
                  <a:gd name="connsiteX5" fmla="*/ 1137869 w 2888396"/>
                  <a:gd name="connsiteY5" fmla="*/ 29261 h 2203174"/>
                  <a:gd name="connsiteX6" fmla="*/ 490169 w 2888396"/>
                  <a:gd name="connsiteY6" fmla="*/ 3861 h 2203174"/>
                  <a:gd name="connsiteX7" fmla="*/ 71069 w 2888396"/>
                  <a:gd name="connsiteY7" fmla="*/ 111811 h 2203174"/>
                  <a:gd name="connsiteX8" fmla="*/ 7569 w 2888396"/>
                  <a:gd name="connsiteY8" fmla="*/ 435661 h 2203174"/>
                  <a:gd name="connsiteX9" fmla="*/ 153619 w 2888396"/>
                  <a:gd name="connsiteY9" fmla="*/ 873811 h 2203174"/>
                  <a:gd name="connsiteX10" fmla="*/ 147269 w 2888396"/>
                  <a:gd name="connsiteY10" fmla="*/ 1223061 h 2203174"/>
                  <a:gd name="connsiteX11" fmla="*/ 90119 w 2888396"/>
                  <a:gd name="connsiteY11" fmla="*/ 1394511 h 2203174"/>
                  <a:gd name="connsiteX12" fmla="*/ 147269 w 2888396"/>
                  <a:gd name="connsiteY12" fmla="*/ 1597711 h 2203174"/>
                  <a:gd name="connsiteX13" fmla="*/ 121869 w 2888396"/>
                  <a:gd name="connsiteY13" fmla="*/ 1972361 h 2203174"/>
                  <a:gd name="connsiteX14" fmla="*/ 127173 w 2888396"/>
                  <a:gd name="connsiteY14" fmla="*/ 2016256 h 2203174"/>
                  <a:gd name="connsiteX15" fmla="*/ 158923 w 2888396"/>
                  <a:gd name="connsiteY15" fmla="*/ 2127381 h 2203174"/>
                  <a:gd name="connsiteX16" fmla="*/ 191719 w 2888396"/>
                  <a:gd name="connsiteY16" fmla="*/ 2178736 h 2203174"/>
                  <a:gd name="connsiteX17" fmla="*/ 388569 w 2888396"/>
                  <a:gd name="connsiteY17" fmla="*/ 2181911 h 2203174"/>
                  <a:gd name="connsiteX18" fmla="*/ 352598 w 2888396"/>
                  <a:gd name="connsiteY18" fmla="*/ 2121031 h 2203174"/>
                  <a:gd name="connsiteX19" fmla="*/ 317673 w 2888396"/>
                  <a:gd name="connsiteY19" fmla="*/ 2041656 h 2203174"/>
                  <a:gd name="connsiteX20" fmla="*/ 236169 w 2888396"/>
                  <a:gd name="connsiteY20" fmla="*/ 1889811 h 2203174"/>
                  <a:gd name="connsiteX21" fmla="*/ 261569 w 2888396"/>
                  <a:gd name="connsiteY21" fmla="*/ 1534211 h 2203174"/>
                  <a:gd name="connsiteX22" fmla="*/ 445719 w 2888396"/>
                  <a:gd name="connsiteY22" fmla="*/ 1159561 h 2203174"/>
                  <a:gd name="connsiteX23" fmla="*/ 661619 w 2888396"/>
                  <a:gd name="connsiteY23" fmla="*/ 1077011 h 2203174"/>
                  <a:gd name="connsiteX24" fmla="*/ 953719 w 2888396"/>
                  <a:gd name="connsiteY24" fmla="*/ 1261161 h 2203174"/>
                  <a:gd name="connsiteX25" fmla="*/ 1429969 w 2888396"/>
                  <a:gd name="connsiteY25" fmla="*/ 1178611 h 2203174"/>
                  <a:gd name="connsiteX26" fmla="*/ 1493469 w 2888396"/>
                  <a:gd name="connsiteY26" fmla="*/ 1438961 h 2203174"/>
                  <a:gd name="connsiteX27" fmla="*/ 1525219 w 2888396"/>
                  <a:gd name="connsiteY27" fmla="*/ 1692961 h 2203174"/>
                  <a:gd name="connsiteX28" fmla="*/ 1537919 w 2888396"/>
                  <a:gd name="connsiteY28" fmla="*/ 1966011 h 2203174"/>
                  <a:gd name="connsiteX29" fmla="*/ 1591894 w 2888396"/>
                  <a:gd name="connsiteY29" fmla="*/ 2178736 h 2203174"/>
                  <a:gd name="connsiteX30" fmla="*/ 1855419 w 2888396"/>
                  <a:gd name="connsiteY30" fmla="*/ 2200961 h 2203174"/>
                  <a:gd name="connsiteX31" fmla="*/ 1747469 w 2888396"/>
                  <a:gd name="connsiteY31" fmla="*/ 2029511 h 2203174"/>
                  <a:gd name="connsiteX32" fmla="*/ 1683969 w 2888396"/>
                  <a:gd name="connsiteY32" fmla="*/ 1699311 h 2203174"/>
                  <a:gd name="connsiteX33" fmla="*/ 1734769 w 2888396"/>
                  <a:gd name="connsiteY33" fmla="*/ 1438961 h 2203174"/>
                  <a:gd name="connsiteX34" fmla="*/ 1817319 w 2888396"/>
                  <a:gd name="connsiteY34" fmla="*/ 1381811 h 2203174"/>
                  <a:gd name="connsiteX35" fmla="*/ 1937969 w 2888396"/>
                  <a:gd name="connsiteY35" fmla="*/ 1292911 h 2203174"/>
                  <a:gd name="connsiteX36" fmla="*/ 2128469 w 2888396"/>
                  <a:gd name="connsiteY36" fmla="*/ 1108761 h 2203174"/>
                  <a:gd name="connsiteX37" fmla="*/ 2236419 w 2888396"/>
                  <a:gd name="connsiteY37" fmla="*/ 911911 h 2203174"/>
                  <a:gd name="connsiteX38" fmla="*/ 2490419 w 2888396"/>
                  <a:gd name="connsiteY38" fmla="*/ 842061 h 2203174"/>
                  <a:gd name="connsiteX39" fmla="*/ 2661869 w 2888396"/>
                  <a:gd name="connsiteY39" fmla="*/ 873811 h 2203174"/>
                  <a:gd name="connsiteX40" fmla="*/ 2782519 w 2888396"/>
                  <a:gd name="connsiteY40" fmla="*/ 918261 h 2203174"/>
                  <a:gd name="connsiteX41" fmla="*/ 2884119 w 2888396"/>
                  <a:gd name="connsiteY41" fmla="*/ 746811 h 2203174"/>
                  <a:gd name="connsiteX0" fmla="*/ 2884119 w 2888396"/>
                  <a:gd name="connsiteY0" fmla="*/ 746811 h 2211372"/>
                  <a:gd name="connsiteX1" fmla="*/ 2636469 w 2888396"/>
                  <a:gd name="connsiteY1" fmla="*/ 327711 h 2211372"/>
                  <a:gd name="connsiteX2" fmla="*/ 2357069 w 2888396"/>
                  <a:gd name="connsiteY2" fmla="*/ 283261 h 2211372"/>
                  <a:gd name="connsiteX3" fmla="*/ 2128469 w 2888396"/>
                  <a:gd name="connsiteY3" fmla="*/ 270561 h 2211372"/>
                  <a:gd name="connsiteX4" fmla="*/ 1747469 w 2888396"/>
                  <a:gd name="connsiteY4" fmla="*/ 80061 h 2211372"/>
                  <a:gd name="connsiteX5" fmla="*/ 1137869 w 2888396"/>
                  <a:gd name="connsiteY5" fmla="*/ 29261 h 2211372"/>
                  <a:gd name="connsiteX6" fmla="*/ 490169 w 2888396"/>
                  <a:gd name="connsiteY6" fmla="*/ 3861 h 2211372"/>
                  <a:gd name="connsiteX7" fmla="*/ 71069 w 2888396"/>
                  <a:gd name="connsiteY7" fmla="*/ 111811 h 2211372"/>
                  <a:gd name="connsiteX8" fmla="*/ 7569 w 2888396"/>
                  <a:gd name="connsiteY8" fmla="*/ 435661 h 2211372"/>
                  <a:gd name="connsiteX9" fmla="*/ 153619 w 2888396"/>
                  <a:gd name="connsiteY9" fmla="*/ 873811 h 2211372"/>
                  <a:gd name="connsiteX10" fmla="*/ 147269 w 2888396"/>
                  <a:gd name="connsiteY10" fmla="*/ 1223061 h 2211372"/>
                  <a:gd name="connsiteX11" fmla="*/ 90119 w 2888396"/>
                  <a:gd name="connsiteY11" fmla="*/ 1394511 h 2211372"/>
                  <a:gd name="connsiteX12" fmla="*/ 147269 w 2888396"/>
                  <a:gd name="connsiteY12" fmla="*/ 1597711 h 2211372"/>
                  <a:gd name="connsiteX13" fmla="*/ 121869 w 2888396"/>
                  <a:gd name="connsiteY13" fmla="*/ 1972361 h 2211372"/>
                  <a:gd name="connsiteX14" fmla="*/ 127173 w 2888396"/>
                  <a:gd name="connsiteY14" fmla="*/ 2016256 h 2211372"/>
                  <a:gd name="connsiteX15" fmla="*/ 158923 w 2888396"/>
                  <a:gd name="connsiteY15" fmla="*/ 2127381 h 2211372"/>
                  <a:gd name="connsiteX16" fmla="*/ 191719 w 2888396"/>
                  <a:gd name="connsiteY16" fmla="*/ 2178736 h 2211372"/>
                  <a:gd name="connsiteX17" fmla="*/ 388569 w 2888396"/>
                  <a:gd name="connsiteY17" fmla="*/ 2181911 h 2211372"/>
                  <a:gd name="connsiteX18" fmla="*/ 352598 w 2888396"/>
                  <a:gd name="connsiteY18" fmla="*/ 2121031 h 2211372"/>
                  <a:gd name="connsiteX19" fmla="*/ 317673 w 2888396"/>
                  <a:gd name="connsiteY19" fmla="*/ 2041656 h 2211372"/>
                  <a:gd name="connsiteX20" fmla="*/ 236169 w 2888396"/>
                  <a:gd name="connsiteY20" fmla="*/ 1889811 h 2211372"/>
                  <a:gd name="connsiteX21" fmla="*/ 261569 w 2888396"/>
                  <a:gd name="connsiteY21" fmla="*/ 1534211 h 2211372"/>
                  <a:gd name="connsiteX22" fmla="*/ 445719 w 2888396"/>
                  <a:gd name="connsiteY22" fmla="*/ 1159561 h 2211372"/>
                  <a:gd name="connsiteX23" fmla="*/ 661619 w 2888396"/>
                  <a:gd name="connsiteY23" fmla="*/ 1077011 h 2211372"/>
                  <a:gd name="connsiteX24" fmla="*/ 953719 w 2888396"/>
                  <a:gd name="connsiteY24" fmla="*/ 1261161 h 2211372"/>
                  <a:gd name="connsiteX25" fmla="*/ 1429969 w 2888396"/>
                  <a:gd name="connsiteY25" fmla="*/ 1178611 h 2211372"/>
                  <a:gd name="connsiteX26" fmla="*/ 1493469 w 2888396"/>
                  <a:gd name="connsiteY26" fmla="*/ 1438961 h 2211372"/>
                  <a:gd name="connsiteX27" fmla="*/ 1525219 w 2888396"/>
                  <a:gd name="connsiteY27" fmla="*/ 1692961 h 2211372"/>
                  <a:gd name="connsiteX28" fmla="*/ 1537919 w 2888396"/>
                  <a:gd name="connsiteY28" fmla="*/ 1966011 h 2211372"/>
                  <a:gd name="connsiteX29" fmla="*/ 1591894 w 2888396"/>
                  <a:gd name="connsiteY29" fmla="*/ 2178736 h 2211372"/>
                  <a:gd name="connsiteX30" fmla="*/ 1679748 w 2888396"/>
                  <a:gd name="connsiteY30" fmla="*/ 2190881 h 2211372"/>
                  <a:gd name="connsiteX31" fmla="*/ 1855419 w 2888396"/>
                  <a:gd name="connsiteY31" fmla="*/ 2200961 h 2211372"/>
                  <a:gd name="connsiteX32" fmla="*/ 1747469 w 2888396"/>
                  <a:gd name="connsiteY32" fmla="*/ 2029511 h 2211372"/>
                  <a:gd name="connsiteX33" fmla="*/ 1683969 w 2888396"/>
                  <a:gd name="connsiteY33" fmla="*/ 1699311 h 2211372"/>
                  <a:gd name="connsiteX34" fmla="*/ 1734769 w 2888396"/>
                  <a:gd name="connsiteY34" fmla="*/ 1438961 h 2211372"/>
                  <a:gd name="connsiteX35" fmla="*/ 1817319 w 2888396"/>
                  <a:gd name="connsiteY35" fmla="*/ 1381811 h 2211372"/>
                  <a:gd name="connsiteX36" fmla="*/ 1937969 w 2888396"/>
                  <a:gd name="connsiteY36" fmla="*/ 1292911 h 2211372"/>
                  <a:gd name="connsiteX37" fmla="*/ 2128469 w 2888396"/>
                  <a:gd name="connsiteY37" fmla="*/ 1108761 h 2211372"/>
                  <a:gd name="connsiteX38" fmla="*/ 2236419 w 2888396"/>
                  <a:gd name="connsiteY38" fmla="*/ 911911 h 2211372"/>
                  <a:gd name="connsiteX39" fmla="*/ 2490419 w 2888396"/>
                  <a:gd name="connsiteY39" fmla="*/ 842061 h 2211372"/>
                  <a:gd name="connsiteX40" fmla="*/ 2661869 w 2888396"/>
                  <a:gd name="connsiteY40" fmla="*/ 873811 h 2211372"/>
                  <a:gd name="connsiteX41" fmla="*/ 2782519 w 2888396"/>
                  <a:gd name="connsiteY41" fmla="*/ 918261 h 2211372"/>
                  <a:gd name="connsiteX42" fmla="*/ 2884119 w 2888396"/>
                  <a:gd name="connsiteY42" fmla="*/ 746811 h 2211372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4589"/>
                  <a:gd name="connsiteX1" fmla="*/ 2636469 w 2888396"/>
                  <a:gd name="connsiteY1" fmla="*/ 327711 h 2214589"/>
                  <a:gd name="connsiteX2" fmla="*/ 2357069 w 2888396"/>
                  <a:gd name="connsiteY2" fmla="*/ 283261 h 2214589"/>
                  <a:gd name="connsiteX3" fmla="*/ 2128469 w 2888396"/>
                  <a:gd name="connsiteY3" fmla="*/ 270561 h 2214589"/>
                  <a:gd name="connsiteX4" fmla="*/ 1747469 w 2888396"/>
                  <a:gd name="connsiteY4" fmla="*/ 80061 h 2214589"/>
                  <a:gd name="connsiteX5" fmla="*/ 1137869 w 2888396"/>
                  <a:gd name="connsiteY5" fmla="*/ 29261 h 2214589"/>
                  <a:gd name="connsiteX6" fmla="*/ 490169 w 2888396"/>
                  <a:gd name="connsiteY6" fmla="*/ 3861 h 2214589"/>
                  <a:gd name="connsiteX7" fmla="*/ 71069 w 2888396"/>
                  <a:gd name="connsiteY7" fmla="*/ 111811 h 2214589"/>
                  <a:gd name="connsiteX8" fmla="*/ 7569 w 2888396"/>
                  <a:gd name="connsiteY8" fmla="*/ 435661 h 2214589"/>
                  <a:gd name="connsiteX9" fmla="*/ 153619 w 2888396"/>
                  <a:gd name="connsiteY9" fmla="*/ 873811 h 2214589"/>
                  <a:gd name="connsiteX10" fmla="*/ 147269 w 2888396"/>
                  <a:gd name="connsiteY10" fmla="*/ 1223061 h 2214589"/>
                  <a:gd name="connsiteX11" fmla="*/ 90119 w 2888396"/>
                  <a:gd name="connsiteY11" fmla="*/ 1394511 h 2214589"/>
                  <a:gd name="connsiteX12" fmla="*/ 147269 w 2888396"/>
                  <a:gd name="connsiteY12" fmla="*/ 1597711 h 2214589"/>
                  <a:gd name="connsiteX13" fmla="*/ 121869 w 2888396"/>
                  <a:gd name="connsiteY13" fmla="*/ 1972361 h 2214589"/>
                  <a:gd name="connsiteX14" fmla="*/ 127173 w 2888396"/>
                  <a:gd name="connsiteY14" fmla="*/ 2016256 h 2214589"/>
                  <a:gd name="connsiteX15" fmla="*/ 158923 w 2888396"/>
                  <a:gd name="connsiteY15" fmla="*/ 2127381 h 2214589"/>
                  <a:gd name="connsiteX16" fmla="*/ 191719 w 2888396"/>
                  <a:gd name="connsiteY16" fmla="*/ 2178736 h 2214589"/>
                  <a:gd name="connsiteX17" fmla="*/ 388569 w 2888396"/>
                  <a:gd name="connsiteY17" fmla="*/ 2181911 h 2214589"/>
                  <a:gd name="connsiteX18" fmla="*/ 352598 w 2888396"/>
                  <a:gd name="connsiteY18" fmla="*/ 2121031 h 2214589"/>
                  <a:gd name="connsiteX19" fmla="*/ 317673 w 2888396"/>
                  <a:gd name="connsiteY19" fmla="*/ 2041656 h 2214589"/>
                  <a:gd name="connsiteX20" fmla="*/ 236169 w 2888396"/>
                  <a:gd name="connsiteY20" fmla="*/ 1889811 h 2214589"/>
                  <a:gd name="connsiteX21" fmla="*/ 261569 w 2888396"/>
                  <a:gd name="connsiteY21" fmla="*/ 1534211 h 2214589"/>
                  <a:gd name="connsiteX22" fmla="*/ 445719 w 2888396"/>
                  <a:gd name="connsiteY22" fmla="*/ 1159561 h 2214589"/>
                  <a:gd name="connsiteX23" fmla="*/ 661619 w 2888396"/>
                  <a:gd name="connsiteY23" fmla="*/ 1077011 h 2214589"/>
                  <a:gd name="connsiteX24" fmla="*/ 953719 w 2888396"/>
                  <a:gd name="connsiteY24" fmla="*/ 1261161 h 2214589"/>
                  <a:gd name="connsiteX25" fmla="*/ 1429969 w 2888396"/>
                  <a:gd name="connsiteY25" fmla="*/ 1178611 h 2214589"/>
                  <a:gd name="connsiteX26" fmla="*/ 1493469 w 2888396"/>
                  <a:gd name="connsiteY26" fmla="*/ 1438961 h 2214589"/>
                  <a:gd name="connsiteX27" fmla="*/ 1525219 w 2888396"/>
                  <a:gd name="connsiteY27" fmla="*/ 1692961 h 2214589"/>
                  <a:gd name="connsiteX28" fmla="*/ 1537919 w 2888396"/>
                  <a:gd name="connsiteY28" fmla="*/ 1966011 h 2214589"/>
                  <a:gd name="connsiteX29" fmla="*/ 1591894 w 2888396"/>
                  <a:gd name="connsiteY29" fmla="*/ 2178736 h 2214589"/>
                  <a:gd name="connsiteX30" fmla="*/ 1679748 w 2888396"/>
                  <a:gd name="connsiteY30" fmla="*/ 2203581 h 2214589"/>
                  <a:gd name="connsiteX31" fmla="*/ 1855419 w 2888396"/>
                  <a:gd name="connsiteY31" fmla="*/ 2200961 h 2214589"/>
                  <a:gd name="connsiteX32" fmla="*/ 1747469 w 2888396"/>
                  <a:gd name="connsiteY32" fmla="*/ 2029511 h 2214589"/>
                  <a:gd name="connsiteX33" fmla="*/ 1683969 w 2888396"/>
                  <a:gd name="connsiteY33" fmla="*/ 1699311 h 2214589"/>
                  <a:gd name="connsiteX34" fmla="*/ 1734769 w 2888396"/>
                  <a:gd name="connsiteY34" fmla="*/ 1438961 h 2214589"/>
                  <a:gd name="connsiteX35" fmla="*/ 1817319 w 2888396"/>
                  <a:gd name="connsiteY35" fmla="*/ 1381811 h 2214589"/>
                  <a:gd name="connsiteX36" fmla="*/ 1937969 w 2888396"/>
                  <a:gd name="connsiteY36" fmla="*/ 1292911 h 2214589"/>
                  <a:gd name="connsiteX37" fmla="*/ 2128469 w 2888396"/>
                  <a:gd name="connsiteY37" fmla="*/ 1108761 h 2214589"/>
                  <a:gd name="connsiteX38" fmla="*/ 2236419 w 2888396"/>
                  <a:gd name="connsiteY38" fmla="*/ 911911 h 2214589"/>
                  <a:gd name="connsiteX39" fmla="*/ 2490419 w 2888396"/>
                  <a:gd name="connsiteY39" fmla="*/ 842061 h 2214589"/>
                  <a:gd name="connsiteX40" fmla="*/ 2661869 w 2888396"/>
                  <a:gd name="connsiteY40" fmla="*/ 873811 h 2214589"/>
                  <a:gd name="connsiteX41" fmla="*/ 2782519 w 2888396"/>
                  <a:gd name="connsiteY41" fmla="*/ 918261 h 2214589"/>
                  <a:gd name="connsiteX42" fmla="*/ 2884119 w 2888396"/>
                  <a:gd name="connsiteY42" fmla="*/ 746811 h 2214589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1894 w 2888396"/>
                  <a:gd name="connsiteY29" fmla="*/ 2178736 h 2213621"/>
                  <a:gd name="connsiteX30" fmla="*/ 1676573 w 2888396"/>
                  <a:gd name="connsiteY30" fmla="*/ 2200406 h 2213621"/>
                  <a:gd name="connsiteX31" fmla="*/ 1855419 w 2888396"/>
                  <a:gd name="connsiteY31" fmla="*/ 2200961 h 2213621"/>
                  <a:gd name="connsiteX32" fmla="*/ 1747469 w 2888396"/>
                  <a:gd name="connsiteY32" fmla="*/ 2029511 h 2213621"/>
                  <a:gd name="connsiteX33" fmla="*/ 1683969 w 2888396"/>
                  <a:gd name="connsiteY33" fmla="*/ 1699311 h 2213621"/>
                  <a:gd name="connsiteX34" fmla="*/ 1734769 w 2888396"/>
                  <a:gd name="connsiteY34" fmla="*/ 1438961 h 2213621"/>
                  <a:gd name="connsiteX35" fmla="*/ 1817319 w 2888396"/>
                  <a:gd name="connsiteY35" fmla="*/ 1381811 h 2213621"/>
                  <a:gd name="connsiteX36" fmla="*/ 1937969 w 2888396"/>
                  <a:gd name="connsiteY36" fmla="*/ 1292911 h 2213621"/>
                  <a:gd name="connsiteX37" fmla="*/ 2128469 w 2888396"/>
                  <a:gd name="connsiteY37" fmla="*/ 1108761 h 2213621"/>
                  <a:gd name="connsiteX38" fmla="*/ 2236419 w 2888396"/>
                  <a:gd name="connsiteY38" fmla="*/ 911911 h 2213621"/>
                  <a:gd name="connsiteX39" fmla="*/ 2490419 w 2888396"/>
                  <a:gd name="connsiteY39" fmla="*/ 842061 h 2213621"/>
                  <a:gd name="connsiteX40" fmla="*/ 2661869 w 2888396"/>
                  <a:gd name="connsiteY40" fmla="*/ 873811 h 2213621"/>
                  <a:gd name="connsiteX41" fmla="*/ 2782519 w 2888396"/>
                  <a:gd name="connsiteY41" fmla="*/ 918261 h 2213621"/>
                  <a:gd name="connsiteX42" fmla="*/ 2884119 w 2888396"/>
                  <a:gd name="connsiteY42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65448 w 2888396"/>
                  <a:gd name="connsiteY29" fmla="*/ 2105156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90848 w 2888396"/>
                  <a:gd name="connsiteY29" fmla="*/ 2108331 h 2213621"/>
                  <a:gd name="connsiteX30" fmla="*/ 1591894 w 2888396"/>
                  <a:gd name="connsiteY30" fmla="*/ 2178736 h 2213621"/>
                  <a:gd name="connsiteX31" fmla="*/ 1676573 w 2888396"/>
                  <a:gd name="connsiteY31" fmla="*/ 2200406 h 2213621"/>
                  <a:gd name="connsiteX32" fmla="*/ 1855419 w 2888396"/>
                  <a:gd name="connsiteY32" fmla="*/ 2200961 h 2213621"/>
                  <a:gd name="connsiteX33" fmla="*/ 1747469 w 2888396"/>
                  <a:gd name="connsiteY33" fmla="*/ 2029511 h 2213621"/>
                  <a:gd name="connsiteX34" fmla="*/ 1683969 w 2888396"/>
                  <a:gd name="connsiteY34" fmla="*/ 1699311 h 2213621"/>
                  <a:gd name="connsiteX35" fmla="*/ 1734769 w 2888396"/>
                  <a:gd name="connsiteY35" fmla="*/ 1438961 h 2213621"/>
                  <a:gd name="connsiteX36" fmla="*/ 1817319 w 2888396"/>
                  <a:gd name="connsiteY36" fmla="*/ 1381811 h 2213621"/>
                  <a:gd name="connsiteX37" fmla="*/ 1937969 w 2888396"/>
                  <a:gd name="connsiteY37" fmla="*/ 1292911 h 2213621"/>
                  <a:gd name="connsiteX38" fmla="*/ 2128469 w 2888396"/>
                  <a:gd name="connsiteY38" fmla="*/ 1108761 h 2213621"/>
                  <a:gd name="connsiteX39" fmla="*/ 2236419 w 2888396"/>
                  <a:gd name="connsiteY39" fmla="*/ 911911 h 2213621"/>
                  <a:gd name="connsiteX40" fmla="*/ 2490419 w 2888396"/>
                  <a:gd name="connsiteY40" fmla="*/ 842061 h 2213621"/>
                  <a:gd name="connsiteX41" fmla="*/ 2661869 w 2888396"/>
                  <a:gd name="connsiteY41" fmla="*/ 873811 h 2213621"/>
                  <a:gd name="connsiteX42" fmla="*/ 2782519 w 2888396"/>
                  <a:gd name="connsiteY42" fmla="*/ 918261 h 2213621"/>
                  <a:gd name="connsiteX43" fmla="*/ 2884119 w 2888396"/>
                  <a:gd name="connsiteY43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55923 w 2888396"/>
                  <a:gd name="connsiteY29" fmla="*/ 2032131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  <a:gd name="connsiteX0" fmla="*/ 2884119 w 2888396"/>
                  <a:gd name="connsiteY0" fmla="*/ 746811 h 2213621"/>
                  <a:gd name="connsiteX1" fmla="*/ 2636469 w 2888396"/>
                  <a:gd name="connsiteY1" fmla="*/ 327711 h 2213621"/>
                  <a:gd name="connsiteX2" fmla="*/ 2357069 w 2888396"/>
                  <a:gd name="connsiteY2" fmla="*/ 283261 h 2213621"/>
                  <a:gd name="connsiteX3" fmla="*/ 2128469 w 2888396"/>
                  <a:gd name="connsiteY3" fmla="*/ 270561 h 2213621"/>
                  <a:gd name="connsiteX4" fmla="*/ 1747469 w 2888396"/>
                  <a:gd name="connsiteY4" fmla="*/ 80061 h 2213621"/>
                  <a:gd name="connsiteX5" fmla="*/ 1137869 w 2888396"/>
                  <a:gd name="connsiteY5" fmla="*/ 29261 h 2213621"/>
                  <a:gd name="connsiteX6" fmla="*/ 490169 w 2888396"/>
                  <a:gd name="connsiteY6" fmla="*/ 3861 h 2213621"/>
                  <a:gd name="connsiteX7" fmla="*/ 71069 w 2888396"/>
                  <a:gd name="connsiteY7" fmla="*/ 111811 h 2213621"/>
                  <a:gd name="connsiteX8" fmla="*/ 7569 w 2888396"/>
                  <a:gd name="connsiteY8" fmla="*/ 435661 h 2213621"/>
                  <a:gd name="connsiteX9" fmla="*/ 153619 w 2888396"/>
                  <a:gd name="connsiteY9" fmla="*/ 873811 h 2213621"/>
                  <a:gd name="connsiteX10" fmla="*/ 147269 w 2888396"/>
                  <a:gd name="connsiteY10" fmla="*/ 1223061 h 2213621"/>
                  <a:gd name="connsiteX11" fmla="*/ 90119 w 2888396"/>
                  <a:gd name="connsiteY11" fmla="*/ 1394511 h 2213621"/>
                  <a:gd name="connsiteX12" fmla="*/ 147269 w 2888396"/>
                  <a:gd name="connsiteY12" fmla="*/ 1597711 h 2213621"/>
                  <a:gd name="connsiteX13" fmla="*/ 121869 w 2888396"/>
                  <a:gd name="connsiteY13" fmla="*/ 1972361 h 2213621"/>
                  <a:gd name="connsiteX14" fmla="*/ 127173 w 2888396"/>
                  <a:gd name="connsiteY14" fmla="*/ 2016256 h 2213621"/>
                  <a:gd name="connsiteX15" fmla="*/ 158923 w 2888396"/>
                  <a:gd name="connsiteY15" fmla="*/ 2127381 h 2213621"/>
                  <a:gd name="connsiteX16" fmla="*/ 191719 w 2888396"/>
                  <a:gd name="connsiteY16" fmla="*/ 2178736 h 2213621"/>
                  <a:gd name="connsiteX17" fmla="*/ 388569 w 2888396"/>
                  <a:gd name="connsiteY17" fmla="*/ 2181911 h 2213621"/>
                  <a:gd name="connsiteX18" fmla="*/ 352598 w 2888396"/>
                  <a:gd name="connsiteY18" fmla="*/ 2121031 h 2213621"/>
                  <a:gd name="connsiteX19" fmla="*/ 317673 w 2888396"/>
                  <a:gd name="connsiteY19" fmla="*/ 2041656 h 2213621"/>
                  <a:gd name="connsiteX20" fmla="*/ 236169 w 2888396"/>
                  <a:gd name="connsiteY20" fmla="*/ 1889811 h 2213621"/>
                  <a:gd name="connsiteX21" fmla="*/ 261569 w 2888396"/>
                  <a:gd name="connsiteY21" fmla="*/ 1534211 h 2213621"/>
                  <a:gd name="connsiteX22" fmla="*/ 445719 w 2888396"/>
                  <a:gd name="connsiteY22" fmla="*/ 1159561 h 2213621"/>
                  <a:gd name="connsiteX23" fmla="*/ 661619 w 2888396"/>
                  <a:gd name="connsiteY23" fmla="*/ 1077011 h 2213621"/>
                  <a:gd name="connsiteX24" fmla="*/ 953719 w 2888396"/>
                  <a:gd name="connsiteY24" fmla="*/ 1261161 h 2213621"/>
                  <a:gd name="connsiteX25" fmla="*/ 1429969 w 2888396"/>
                  <a:gd name="connsiteY25" fmla="*/ 1178611 h 2213621"/>
                  <a:gd name="connsiteX26" fmla="*/ 1493469 w 2888396"/>
                  <a:gd name="connsiteY26" fmla="*/ 1438961 h 2213621"/>
                  <a:gd name="connsiteX27" fmla="*/ 1525219 w 2888396"/>
                  <a:gd name="connsiteY27" fmla="*/ 1692961 h 2213621"/>
                  <a:gd name="connsiteX28" fmla="*/ 1537919 w 2888396"/>
                  <a:gd name="connsiteY28" fmla="*/ 1966011 h 2213621"/>
                  <a:gd name="connsiteX29" fmla="*/ 1571798 w 2888396"/>
                  <a:gd name="connsiteY29" fmla="*/ 2041656 h 2213621"/>
                  <a:gd name="connsiteX30" fmla="*/ 1590848 w 2888396"/>
                  <a:gd name="connsiteY30" fmla="*/ 2108331 h 2213621"/>
                  <a:gd name="connsiteX31" fmla="*/ 1591894 w 2888396"/>
                  <a:gd name="connsiteY31" fmla="*/ 2178736 h 2213621"/>
                  <a:gd name="connsiteX32" fmla="*/ 1676573 w 2888396"/>
                  <a:gd name="connsiteY32" fmla="*/ 2200406 h 2213621"/>
                  <a:gd name="connsiteX33" fmla="*/ 1855419 w 2888396"/>
                  <a:gd name="connsiteY33" fmla="*/ 2200961 h 2213621"/>
                  <a:gd name="connsiteX34" fmla="*/ 1747469 w 2888396"/>
                  <a:gd name="connsiteY34" fmla="*/ 2029511 h 2213621"/>
                  <a:gd name="connsiteX35" fmla="*/ 1683969 w 2888396"/>
                  <a:gd name="connsiteY35" fmla="*/ 1699311 h 2213621"/>
                  <a:gd name="connsiteX36" fmla="*/ 1734769 w 2888396"/>
                  <a:gd name="connsiteY36" fmla="*/ 1438961 h 2213621"/>
                  <a:gd name="connsiteX37" fmla="*/ 1817319 w 2888396"/>
                  <a:gd name="connsiteY37" fmla="*/ 1381811 h 2213621"/>
                  <a:gd name="connsiteX38" fmla="*/ 1937969 w 2888396"/>
                  <a:gd name="connsiteY38" fmla="*/ 1292911 h 2213621"/>
                  <a:gd name="connsiteX39" fmla="*/ 2128469 w 2888396"/>
                  <a:gd name="connsiteY39" fmla="*/ 1108761 h 2213621"/>
                  <a:gd name="connsiteX40" fmla="*/ 2236419 w 2888396"/>
                  <a:gd name="connsiteY40" fmla="*/ 911911 h 2213621"/>
                  <a:gd name="connsiteX41" fmla="*/ 2490419 w 2888396"/>
                  <a:gd name="connsiteY41" fmla="*/ 842061 h 2213621"/>
                  <a:gd name="connsiteX42" fmla="*/ 2661869 w 2888396"/>
                  <a:gd name="connsiteY42" fmla="*/ 873811 h 2213621"/>
                  <a:gd name="connsiteX43" fmla="*/ 2782519 w 2888396"/>
                  <a:gd name="connsiteY43" fmla="*/ 918261 h 2213621"/>
                  <a:gd name="connsiteX44" fmla="*/ 2884119 w 2888396"/>
                  <a:gd name="connsiteY44" fmla="*/ 746811 h 221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888396" h="2213621">
                    <a:moveTo>
                      <a:pt x="2884119" y="746811"/>
                    </a:moveTo>
                    <a:cubicBezTo>
                      <a:pt x="2859777" y="648386"/>
                      <a:pt x="2724311" y="404969"/>
                      <a:pt x="2636469" y="327711"/>
                    </a:cubicBezTo>
                    <a:cubicBezTo>
                      <a:pt x="2548627" y="250453"/>
                      <a:pt x="2441736" y="292786"/>
                      <a:pt x="2357069" y="283261"/>
                    </a:cubicBezTo>
                    <a:cubicBezTo>
                      <a:pt x="2272402" y="273736"/>
                      <a:pt x="2230069" y="304428"/>
                      <a:pt x="2128469" y="270561"/>
                    </a:cubicBezTo>
                    <a:cubicBezTo>
                      <a:pt x="2026869" y="236694"/>
                      <a:pt x="1912569" y="120278"/>
                      <a:pt x="1747469" y="80061"/>
                    </a:cubicBezTo>
                    <a:cubicBezTo>
                      <a:pt x="1582369" y="39844"/>
                      <a:pt x="1347419" y="41961"/>
                      <a:pt x="1137869" y="29261"/>
                    </a:cubicBezTo>
                    <a:cubicBezTo>
                      <a:pt x="928319" y="16561"/>
                      <a:pt x="667969" y="-9897"/>
                      <a:pt x="490169" y="3861"/>
                    </a:cubicBezTo>
                    <a:cubicBezTo>
                      <a:pt x="312369" y="17619"/>
                      <a:pt x="151502" y="39844"/>
                      <a:pt x="71069" y="111811"/>
                    </a:cubicBezTo>
                    <a:cubicBezTo>
                      <a:pt x="-9364" y="183778"/>
                      <a:pt x="-6189" y="308661"/>
                      <a:pt x="7569" y="435661"/>
                    </a:cubicBezTo>
                    <a:cubicBezTo>
                      <a:pt x="21327" y="562661"/>
                      <a:pt x="130336" y="742578"/>
                      <a:pt x="153619" y="873811"/>
                    </a:cubicBezTo>
                    <a:cubicBezTo>
                      <a:pt x="176902" y="1005044"/>
                      <a:pt x="157852" y="1136278"/>
                      <a:pt x="147269" y="1223061"/>
                    </a:cubicBezTo>
                    <a:cubicBezTo>
                      <a:pt x="136686" y="1309844"/>
                      <a:pt x="90119" y="1332069"/>
                      <a:pt x="90119" y="1394511"/>
                    </a:cubicBezTo>
                    <a:cubicBezTo>
                      <a:pt x="90119" y="1456953"/>
                      <a:pt x="141977" y="1501403"/>
                      <a:pt x="147269" y="1597711"/>
                    </a:cubicBezTo>
                    <a:cubicBezTo>
                      <a:pt x="152561" y="1694019"/>
                      <a:pt x="125218" y="1902604"/>
                      <a:pt x="121869" y="1972361"/>
                    </a:cubicBezTo>
                    <a:cubicBezTo>
                      <a:pt x="118520" y="2042119"/>
                      <a:pt x="120997" y="1990419"/>
                      <a:pt x="127173" y="2016256"/>
                    </a:cubicBezTo>
                    <a:cubicBezTo>
                      <a:pt x="165099" y="2045268"/>
                      <a:pt x="148165" y="2100301"/>
                      <a:pt x="158923" y="2127381"/>
                    </a:cubicBezTo>
                    <a:cubicBezTo>
                      <a:pt x="170565" y="2161777"/>
                      <a:pt x="153445" y="2169648"/>
                      <a:pt x="191719" y="2178736"/>
                    </a:cubicBezTo>
                    <a:cubicBezTo>
                      <a:pt x="236169" y="2181911"/>
                      <a:pt x="308028" y="2175045"/>
                      <a:pt x="388569" y="2181911"/>
                    </a:cubicBezTo>
                    <a:cubicBezTo>
                      <a:pt x="414853" y="2169648"/>
                      <a:pt x="390698" y="2150664"/>
                      <a:pt x="352598" y="2121031"/>
                    </a:cubicBezTo>
                    <a:cubicBezTo>
                      <a:pt x="340782" y="2097655"/>
                      <a:pt x="356128" y="2080193"/>
                      <a:pt x="317673" y="2041656"/>
                    </a:cubicBezTo>
                    <a:cubicBezTo>
                      <a:pt x="298268" y="2003119"/>
                      <a:pt x="245520" y="1974385"/>
                      <a:pt x="236169" y="1889811"/>
                    </a:cubicBezTo>
                    <a:cubicBezTo>
                      <a:pt x="226818" y="1805237"/>
                      <a:pt x="226644" y="1655919"/>
                      <a:pt x="261569" y="1534211"/>
                    </a:cubicBezTo>
                    <a:cubicBezTo>
                      <a:pt x="296494" y="1412503"/>
                      <a:pt x="379044" y="1235761"/>
                      <a:pt x="445719" y="1159561"/>
                    </a:cubicBezTo>
                    <a:cubicBezTo>
                      <a:pt x="512394" y="1083361"/>
                      <a:pt x="576952" y="1060078"/>
                      <a:pt x="661619" y="1077011"/>
                    </a:cubicBezTo>
                    <a:cubicBezTo>
                      <a:pt x="746286" y="1093944"/>
                      <a:pt x="825661" y="1244228"/>
                      <a:pt x="953719" y="1261161"/>
                    </a:cubicBezTo>
                    <a:cubicBezTo>
                      <a:pt x="1081777" y="1278094"/>
                      <a:pt x="1340011" y="1148978"/>
                      <a:pt x="1429969" y="1178611"/>
                    </a:cubicBezTo>
                    <a:cubicBezTo>
                      <a:pt x="1519927" y="1208244"/>
                      <a:pt x="1477594" y="1353236"/>
                      <a:pt x="1493469" y="1438961"/>
                    </a:cubicBezTo>
                    <a:cubicBezTo>
                      <a:pt x="1509344" y="1524686"/>
                      <a:pt x="1517811" y="1605119"/>
                      <a:pt x="1525219" y="1692961"/>
                    </a:cubicBezTo>
                    <a:cubicBezTo>
                      <a:pt x="1532627" y="1780803"/>
                      <a:pt x="1530156" y="1907895"/>
                      <a:pt x="1537919" y="1966011"/>
                    </a:cubicBezTo>
                    <a:cubicBezTo>
                      <a:pt x="1545682" y="2024127"/>
                      <a:pt x="1562977" y="2017936"/>
                      <a:pt x="1571798" y="2041656"/>
                    </a:cubicBezTo>
                    <a:cubicBezTo>
                      <a:pt x="1580619" y="2065376"/>
                      <a:pt x="1584853" y="2083897"/>
                      <a:pt x="1590848" y="2108331"/>
                    </a:cubicBezTo>
                    <a:cubicBezTo>
                      <a:pt x="1596843" y="2132765"/>
                      <a:pt x="1573373" y="2162861"/>
                      <a:pt x="1591894" y="2178736"/>
                    </a:cubicBezTo>
                    <a:cubicBezTo>
                      <a:pt x="1610415" y="2194611"/>
                      <a:pt x="1632652" y="2171302"/>
                      <a:pt x="1676573" y="2200406"/>
                    </a:cubicBezTo>
                    <a:cubicBezTo>
                      <a:pt x="1720494" y="2204110"/>
                      <a:pt x="1844132" y="2227856"/>
                      <a:pt x="1855419" y="2200961"/>
                    </a:cubicBezTo>
                    <a:cubicBezTo>
                      <a:pt x="1833723" y="2109415"/>
                      <a:pt x="1776044" y="2113119"/>
                      <a:pt x="1747469" y="2029511"/>
                    </a:cubicBezTo>
                    <a:cubicBezTo>
                      <a:pt x="1718894" y="1945903"/>
                      <a:pt x="1686086" y="1797736"/>
                      <a:pt x="1683969" y="1699311"/>
                    </a:cubicBezTo>
                    <a:cubicBezTo>
                      <a:pt x="1681852" y="1600886"/>
                      <a:pt x="1712544" y="1491878"/>
                      <a:pt x="1734769" y="1438961"/>
                    </a:cubicBezTo>
                    <a:cubicBezTo>
                      <a:pt x="1756994" y="1386044"/>
                      <a:pt x="1783452" y="1406153"/>
                      <a:pt x="1817319" y="1381811"/>
                    </a:cubicBezTo>
                    <a:cubicBezTo>
                      <a:pt x="1851186" y="1357469"/>
                      <a:pt x="1886111" y="1338419"/>
                      <a:pt x="1937969" y="1292911"/>
                    </a:cubicBezTo>
                    <a:cubicBezTo>
                      <a:pt x="1989827" y="1247403"/>
                      <a:pt x="2078727" y="1172261"/>
                      <a:pt x="2128469" y="1108761"/>
                    </a:cubicBezTo>
                    <a:cubicBezTo>
                      <a:pt x="2178211" y="1045261"/>
                      <a:pt x="2176094" y="956361"/>
                      <a:pt x="2236419" y="911911"/>
                    </a:cubicBezTo>
                    <a:cubicBezTo>
                      <a:pt x="2296744" y="867461"/>
                      <a:pt x="2419511" y="848411"/>
                      <a:pt x="2490419" y="842061"/>
                    </a:cubicBezTo>
                    <a:cubicBezTo>
                      <a:pt x="2561327" y="835711"/>
                      <a:pt x="2613186" y="861111"/>
                      <a:pt x="2661869" y="873811"/>
                    </a:cubicBezTo>
                    <a:cubicBezTo>
                      <a:pt x="2710552" y="886511"/>
                      <a:pt x="2742302" y="936253"/>
                      <a:pt x="2782519" y="918261"/>
                    </a:cubicBezTo>
                    <a:cubicBezTo>
                      <a:pt x="2822736" y="900269"/>
                      <a:pt x="2908461" y="845236"/>
                      <a:pt x="2884119" y="7468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349957" y="5220051"/>
                <a:ext cx="577339" cy="461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 rot="20826621">
                <a:off x="5623980" y="5533582"/>
                <a:ext cx="70674" cy="23310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 rot="20826621">
                <a:off x="5710537" y="5506218"/>
                <a:ext cx="63422" cy="2456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5077735" y="4550531"/>
                <a:ext cx="163002" cy="1259719"/>
              </a:xfrm>
              <a:custGeom>
                <a:avLst/>
                <a:gdLst>
                  <a:gd name="connsiteX0" fmla="*/ 148315 w 163002"/>
                  <a:gd name="connsiteY0" fmla="*/ 2419 h 1259719"/>
                  <a:gd name="connsiteX1" fmla="*/ 21315 w 163002"/>
                  <a:gd name="connsiteY1" fmla="*/ 396119 h 1259719"/>
                  <a:gd name="connsiteX2" fmla="*/ 46715 w 163002"/>
                  <a:gd name="connsiteY2" fmla="*/ 681869 h 1259719"/>
                  <a:gd name="connsiteX3" fmla="*/ 72115 w 163002"/>
                  <a:gd name="connsiteY3" fmla="*/ 885069 h 1259719"/>
                  <a:gd name="connsiteX4" fmla="*/ 53065 w 163002"/>
                  <a:gd name="connsiteY4" fmla="*/ 1113669 h 1259719"/>
                  <a:gd name="connsiteX5" fmla="*/ 2265 w 163002"/>
                  <a:gd name="connsiteY5" fmla="*/ 1259719 h 1259719"/>
                  <a:gd name="connsiteX6" fmla="*/ 135615 w 163002"/>
                  <a:gd name="connsiteY6" fmla="*/ 1113669 h 1259719"/>
                  <a:gd name="connsiteX7" fmla="*/ 141965 w 163002"/>
                  <a:gd name="connsiteY7" fmla="*/ 859669 h 1259719"/>
                  <a:gd name="connsiteX8" fmla="*/ 97515 w 163002"/>
                  <a:gd name="connsiteY8" fmla="*/ 599319 h 1259719"/>
                  <a:gd name="connsiteX9" fmla="*/ 72115 w 163002"/>
                  <a:gd name="connsiteY9" fmla="*/ 396119 h 1259719"/>
                  <a:gd name="connsiteX10" fmla="*/ 154665 w 163002"/>
                  <a:gd name="connsiteY10" fmla="*/ 237369 h 1259719"/>
                  <a:gd name="connsiteX11" fmla="*/ 148315 w 163002"/>
                  <a:gd name="connsiteY11" fmla="*/ 2419 h 1259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002" h="1259719">
                    <a:moveTo>
                      <a:pt x="148315" y="2419"/>
                    </a:moveTo>
                    <a:cubicBezTo>
                      <a:pt x="126090" y="28877"/>
                      <a:pt x="38248" y="282877"/>
                      <a:pt x="21315" y="396119"/>
                    </a:cubicBezTo>
                    <a:cubicBezTo>
                      <a:pt x="4382" y="509361"/>
                      <a:pt x="38248" y="600377"/>
                      <a:pt x="46715" y="681869"/>
                    </a:cubicBezTo>
                    <a:cubicBezTo>
                      <a:pt x="55182" y="763361"/>
                      <a:pt x="71057" y="813102"/>
                      <a:pt x="72115" y="885069"/>
                    </a:cubicBezTo>
                    <a:cubicBezTo>
                      <a:pt x="73173" y="957036"/>
                      <a:pt x="64707" y="1051227"/>
                      <a:pt x="53065" y="1113669"/>
                    </a:cubicBezTo>
                    <a:cubicBezTo>
                      <a:pt x="41423" y="1176111"/>
                      <a:pt x="-11493" y="1259719"/>
                      <a:pt x="2265" y="1259719"/>
                    </a:cubicBezTo>
                    <a:cubicBezTo>
                      <a:pt x="16023" y="1259719"/>
                      <a:pt x="112332" y="1180344"/>
                      <a:pt x="135615" y="1113669"/>
                    </a:cubicBezTo>
                    <a:cubicBezTo>
                      <a:pt x="158898" y="1046994"/>
                      <a:pt x="148315" y="945394"/>
                      <a:pt x="141965" y="859669"/>
                    </a:cubicBezTo>
                    <a:cubicBezTo>
                      <a:pt x="135615" y="773944"/>
                      <a:pt x="109157" y="676577"/>
                      <a:pt x="97515" y="599319"/>
                    </a:cubicBezTo>
                    <a:cubicBezTo>
                      <a:pt x="85873" y="522061"/>
                      <a:pt x="62590" y="456444"/>
                      <a:pt x="72115" y="396119"/>
                    </a:cubicBezTo>
                    <a:cubicBezTo>
                      <a:pt x="81640" y="335794"/>
                      <a:pt x="146198" y="300869"/>
                      <a:pt x="154665" y="237369"/>
                    </a:cubicBezTo>
                    <a:cubicBezTo>
                      <a:pt x="163132" y="173869"/>
                      <a:pt x="170540" y="-24039"/>
                      <a:pt x="148315" y="24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7555911" y="4413331"/>
                <a:ext cx="374878" cy="616190"/>
              </a:xfrm>
              <a:custGeom>
                <a:avLst/>
                <a:gdLst>
                  <a:gd name="connsiteX0" fmla="*/ 16315 w 374878"/>
                  <a:gd name="connsiteY0" fmla="*/ 347860 h 616190"/>
                  <a:gd name="connsiteX1" fmla="*/ 54415 w 374878"/>
                  <a:gd name="connsiteY1" fmla="*/ 214510 h 616190"/>
                  <a:gd name="connsiteX2" fmla="*/ 123471 w 374878"/>
                  <a:gd name="connsiteY2" fmla="*/ 140691 h 616190"/>
                  <a:gd name="connsiteX3" fmla="*/ 144903 w 374878"/>
                  <a:gd name="connsiteY3" fmla="*/ 76397 h 616190"/>
                  <a:gd name="connsiteX4" fmla="*/ 130615 w 374878"/>
                  <a:gd name="connsiteY4" fmla="*/ 197 h 616190"/>
                  <a:gd name="connsiteX5" fmla="*/ 171096 w 374878"/>
                  <a:gd name="connsiteY5" fmla="*/ 100210 h 616190"/>
                  <a:gd name="connsiteX6" fmla="*/ 166334 w 374878"/>
                  <a:gd name="connsiteY6" fmla="*/ 174028 h 616190"/>
                  <a:gd name="connsiteX7" fmla="*/ 230628 w 374878"/>
                  <a:gd name="connsiteY7" fmla="*/ 188316 h 616190"/>
                  <a:gd name="connsiteX8" fmla="*/ 283015 w 374878"/>
                  <a:gd name="connsiteY8" fmla="*/ 128785 h 616190"/>
                  <a:gd name="connsiteX9" fmla="*/ 302065 w 374878"/>
                  <a:gd name="connsiteY9" fmla="*/ 45441 h 616190"/>
                  <a:gd name="connsiteX10" fmla="*/ 316353 w 374878"/>
                  <a:gd name="connsiteY10" fmla="*/ 157360 h 616190"/>
                  <a:gd name="connsiteX11" fmla="*/ 275871 w 374878"/>
                  <a:gd name="connsiteY11" fmla="*/ 235941 h 616190"/>
                  <a:gd name="connsiteX12" fmla="*/ 311590 w 374878"/>
                  <a:gd name="connsiteY12" fmla="*/ 324047 h 616190"/>
                  <a:gd name="connsiteX13" fmla="*/ 347309 w 374878"/>
                  <a:gd name="connsiteY13" fmla="*/ 362147 h 616190"/>
                  <a:gd name="connsiteX14" fmla="*/ 371121 w 374878"/>
                  <a:gd name="connsiteY14" fmla="*/ 476447 h 616190"/>
                  <a:gd name="connsiteX15" fmla="*/ 371121 w 374878"/>
                  <a:gd name="connsiteY15" fmla="*/ 581222 h 616190"/>
                  <a:gd name="connsiteX16" fmla="*/ 335403 w 374878"/>
                  <a:gd name="connsiteY16" fmla="*/ 600272 h 616190"/>
                  <a:gd name="connsiteX17" fmla="*/ 16315 w 374878"/>
                  <a:gd name="connsiteY17" fmla="*/ 347860 h 616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4878" h="616190">
                    <a:moveTo>
                      <a:pt x="16315" y="347860"/>
                    </a:moveTo>
                    <a:cubicBezTo>
                      <a:pt x="-30516" y="283566"/>
                      <a:pt x="36556" y="249038"/>
                      <a:pt x="54415" y="214510"/>
                    </a:cubicBezTo>
                    <a:cubicBezTo>
                      <a:pt x="72274" y="179982"/>
                      <a:pt x="108390" y="163710"/>
                      <a:pt x="123471" y="140691"/>
                    </a:cubicBezTo>
                    <a:cubicBezTo>
                      <a:pt x="138552" y="117672"/>
                      <a:pt x="143712" y="99813"/>
                      <a:pt x="144903" y="76397"/>
                    </a:cubicBezTo>
                    <a:cubicBezTo>
                      <a:pt x="146094" y="52981"/>
                      <a:pt x="126250" y="-3772"/>
                      <a:pt x="130615" y="197"/>
                    </a:cubicBezTo>
                    <a:cubicBezTo>
                      <a:pt x="134980" y="4166"/>
                      <a:pt x="165143" y="71238"/>
                      <a:pt x="171096" y="100210"/>
                    </a:cubicBezTo>
                    <a:cubicBezTo>
                      <a:pt x="177049" y="129182"/>
                      <a:pt x="156412" y="159344"/>
                      <a:pt x="166334" y="174028"/>
                    </a:cubicBezTo>
                    <a:cubicBezTo>
                      <a:pt x="176256" y="188712"/>
                      <a:pt x="211181" y="195856"/>
                      <a:pt x="230628" y="188316"/>
                    </a:cubicBezTo>
                    <a:cubicBezTo>
                      <a:pt x="250075" y="180776"/>
                      <a:pt x="271109" y="152597"/>
                      <a:pt x="283015" y="128785"/>
                    </a:cubicBezTo>
                    <a:cubicBezTo>
                      <a:pt x="294921" y="104973"/>
                      <a:pt x="296509" y="40678"/>
                      <a:pt x="302065" y="45441"/>
                    </a:cubicBezTo>
                    <a:cubicBezTo>
                      <a:pt x="307621" y="50203"/>
                      <a:pt x="320719" y="125610"/>
                      <a:pt x="316353" y="157360"/>
                    </a:cubicBezTo>
                    <a:cubicBezTo>
                      <a:pt x="311987" y="189110"/>
                      <a:pt x="276665" y="208160"/>
                      <a:pt x="275871" y="235941"/>
                    </a:cubicBezTo>
                    <a:cubicBezTo>
                      <a:pt x="275077" y="263722"/>
                      <a:pt x="299684" y="303013"/>
                      <a:pt x="311590" y="324047"/>
                    </a:cubicBezTo>
                    <a:cubicBezTo>
                      <a:pt x="323496" y="345081"/>
                      <a:pt x="337387" y="336747"/>
                      <a:pt x="347309" y="362147"/>
                    </a:cubicBezTo>
                    <a:cubicBezTo>
                      <a:pt x="357231" y="387547"/>
                      <a:pt x="367152" y="439935"/>
                      <a:pt x="371121" y="476447"/>
                    </a:cubicBezTo>
                    <a:cubicBezTo>
                      <a:pt x="375090" y="512960"/>
                      <a:pt x="377074" y="560585"/>
                      <a:pt x="371121" y="581222"/>
                    </a:cubicBezTo>
                    <a:cubicBezTo>
                      <a:pt x="365168" y="601860"/>
                      <a:pt x="394537" y="636784"/>
                      <a:pt x="335403" y="600272"/>
                    </a:cubicBezTo>
                    <a:cubicBezTo>
                      <a:pt x="276269" y="563760"/>
                      <a:pt x="63146" y="412154"/>
                      <a:pt x="16315" y="3478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8" name="Rectangle 207"/>
          <p:cNvSpPr/>
          <p:nvPr/>
        </p:nvSpPr>
        <p:spPr>
          <a:xfrm>
            <a:off x="2861165" y="2841453"/>
            <a:ext cx="186942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Helvetica Light" charset="0"/>
                <a:ea typeface="Helvetica Light" charset="0"/>
                <a:cs typeface="Helvetica Light" charset="0"/>
              </a:rPr>
              <a:t>Kobe, Japan</a:t>
            </a:r>
            <a:endParaRPr lang="en-US" sz="2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101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Helvetica</vt:lpstr>
      <vt:lpstr>Helvetica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National Institute of Informatics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ISWC2016 Artworks</dc:subject>
  <dc:creator>Rathachai Chawuthai</dc:creator>
  <cp:keywords/>
  <dc:description/>
  <cp:lastModifiedBy>Rathachai Chawuthai</cp:lastModifiedBy>
  <cp:revision>19</cp:revision>
  <dcterms:created xsi:type="dcterms:W3CDTF">2016-01-02T23:56:55Z</dcterms:created>
  <dcterms:modified xsi:type="dcterms:W3CDTF">2016-08-30T09:28:17Z</dcterms:modified>
  <cp:category/>
</cp:coreProperties>
</file>