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61" r:id="rId3"/>
    <p:sldId id="260" r:id="rId4"/>
    <p:sldId id="258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8"/>
    <p:restoredTop sz="94697"/>
  </p:normalViewPr>
  <p:slideViewPr>
    <p:cSldViewPr snapToGrid="0" snapToObjects="1">
      <p:cViewPr>
        <p:scale>
          <a:sx n="124" d="100"/>
          <a:sy n="124" d="100"/>
        </p:scale>
        <p:origin x="11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AC575-AC5C-A746-BE02-2EF7EA4BB4F7}" type="datetimeFigureOut">
              <a:rPr lang="en-US" smtClean="0"/>
              <a:t>8/30/16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25F9F-6FAA-AC48-ACCF-F9DAFF81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1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25F9F-6FAA-AC48-ACCF-F9DAFF8165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EF1C-D0A2-5244-B572-B94D592C689C}" type="datetime1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0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ADD9-25BB-3746-8FC4-352E0147841D}" type="datetime1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0A6B-D513-6446-B76A-153525FEF765}" type="datetime1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1FA1-66F5-FC42-82CA-0E9054FBA4C8}" type="datetime1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9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EB06-9E38-A24A-8EEE-3FF145BBE3AE}" type="datetime1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7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8A99-DC4F-8C44-A1CB-F4D965EDBBFD}" type="datetime1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7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93BC-1205-B44D-BFB7-F6555B38B871}" type="datetime1">
              <a:rPr lang="en-US" smtClean="0"/>
              <a:t>8/30/16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CEF1-5276-7043-8E22-023C01031606}" type="datetime1">
              <a:rPr lang="en-US" smtClean="0"/>
              <a:t>8/30/16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8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836A-0EBF-F24A-95EF-F7D3329B9A30}" type="datetime1">
              <a:rPr lang="en-US" smtClean="0"/>
              <a:t>8/30/16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4C8E-4C43-0542-AF80-389D5E204D18}" type="datetime1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9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C221-A751-574B-A0E6-06C291E3AECF}" type="datetime1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5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851E6-3CD1-8C41-831B-78F6F775DCC9}" type="datetime1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tif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 flipV="1">
            <a:off x="0" y="6479972"/>
            <a:ext cx="9138858" cy="370015"/>
            <a:chOff x="-297" y="4075846"/>
            <a:chExt cx="6858297" cy="762000"/>
          </a:xfrm>
        </p:grpSpPr>
        <p:sp>
          <p:nvSpPr>
            <p:cNvPr id="23" name="Rectangle 15"/>
            <p:cNvSpPr/>
            <p:nvPr/>
          </p:nvSpPr>
          <p:spPr>
            <a:xfrm flipH="1">
              <a:off x="0" y="4529336"/>
              <a:ext cx="6858000" cy="199653"/>
            </a:xfrm>
            <a:custGeom>
              <a:avLst/>
              <a:gdLst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4319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25400 w 9601200"/>
                <a:gd name="connsiteY3" fmla="*/ 2795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276339 h 431914"/>
                <a:gd name="connsiteX4" fmla="*/ 0 w 9601200"/>
                <a:gd name="connsiteY4" fmla="*/ 0 h 431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0" h="431914">
                  <a:moveTo>
                    <a:pt x="0" y="0"/>
                  </a:moveTo>
                  <a:lnTo>
                    <a:pt x="9601200" y="0"/>
                  </a:lnTo>
                  <a:lnTo>
                    <a:pt x="9601200" y="431914"/>
                  </a:lnTo>
                  <a:lnTo>
                    <a:pt x="0" y="276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24" name="Rectangle 15"/>
            <p:cNvSpPr/>
            <p:nvPr/>
          </p:nvSpPr>
          <p:spPr>
            <a:xfrm>
              <a:off x="0" y="4075846"/>
              <a:ext cx="6858000" cy="762000"/>
            </a:xfrm>
            <a:custGeom>
              <a:avLst/>
              <a:gdLst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4319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25400 w 9601200"/>
                <a:gd name="connsiteY3" fmla="*/ 2795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276339 h 431914"/>
                <a:gd name="connsiteX4" fmla="*/ 0 w 9601200"/>
                <a:gd name="connsiteY4" fmla="*/ 0 h 431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0" h="431914">
                  <a:moveTo>
                    <a:pt x="0" y="0"/>
                  </a:moveTo>
                  <a:lnTo>
                    <a:pt x="9601200" y="0"/>
                  </a:lnTo>
                  <a:lnTo>
                    <a:pt x="9601200" y="431914"/>
                  </a:lnTo>
                  <a:lnTo>
                    <a:pt x="0" y="276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25" name="Rectangle 15"/>
            <p:cNvSpPr/>
            <p:nvPr/>
          </p:nvSpPr>
          <p:spPr>
            <a:xfrm>
              <a:off x="-297" y="4278439"/>
              <a:ext cx="6858000" cy="441230"/>
            </a:xfrm>
            <a:custGeom>
              <a:avLst/>
              <a:gdLst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4319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25400 w 9601200"/>
                <a:gd name="connsiteY3" fmla="*/ 2795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276339 h 431914"/>
                <a:gd name="connsiteX4" fmla="*/ 0 w 9601200"/>
                <a:gd name="connsiteY4" fmla="*/ 0 h 431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0" h="431914">
                  <a:moveTo>
                    <a:pt x="0" y="0"/>
                  </a:moveTo>
                  <a:lnTo>
                    <a:pt x="9601200" y="0"/>
                  </a:lnTo>
                  <a:lnTo>
                    <a:pt x="9601200" y="431914"/>
                  </a:lnTo>
                  <a:lnTo>
                    <a:pt x="0" y="276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2673752"/>
            <a:ext cx="9144000" cy="172318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008" y="3360769"/>
            <a:ext cx="8219005" cy="956309"/>
          </a:xfrm>
        </p:spPr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Title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430" y="4484025"/>
            <a:ext cx="6858000" cy="813122"/>
          </a:xfrm>
        </p:spPr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Subtitle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267375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2700" y="6712770"/>
            <a:ext cx="9131300" cy="137218"/>
            <a:chOff x="12700" y="1767012"/>
            <a:chExt cx="12180187" cy="18303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00" y="1767012"/>
              <a:ext cx="12180187" cy="183034"/>
            </a:xfrm>
            <a:prstGeom prst="rect">
              <a:avLst/>
            </a:prstGeom>
            <a:ln>
              <a:noFill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12700" y="1767012"/>
              <a:ext cx="12179300" cy="101098"/>
            </a:xfrm>
            <a:prstGeom prst="rect">
              <a:avLst/>
            </a:prstGeom>
            <a:gradFill>
              <a:gsLst>
                <a:gs pos="0">
                  <a:schemeClr val="accent5">
                    <a:lumMod val="50000"/>
                    <a:alpha val="78000"/>
                  </a:schemeClr>
                </a:gs>
                <a:gs pos="100000">
                  <a:schemeClr val="accent1">
                    <a:lumMod val="75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572" y="5653158"/>
            <a:ext cx="3548286" cy="1081449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207365" y="9488"/>
            <a:ext cx="3774452" cy="3069379"/>
            <a:chOff x="207365" y="9488"/>
            <a:chExt cx="3774452" cy="3069379"/>
          </a:xfrm>
        </p:grpSpPr>
        <p:grpSp>
          <p:nvGrpSpPr>
            <p:cNvPr id="5" name="Group 4"/>
            <p:cNvGrpSpPr/>
            <p:nvPr/>
          </p:nvGrpSpPr>
          <p:grpSpPr>
            <a:xfrm>
              <a:off x="207365" y="9488"/>
              <a:ext cx="3774452" cy="3069379"/>
              <a:chOff x="1400562" y="1029643"/>
              <a:chExt cx="3464744" cy="2817525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400562" y="1029643"/>
                <a:ext cx="3464744" cy="2817525"/>
                <a:chOff x="762000" y="-9524"/>
                <a:chExt cx="4038600" cy="3988848"/>
              </a:xfrm>
            </p:grpSpPr>
            <p:sp>
              <p:nvSpPr>
                <p:cNvPr id="14" name="Rectangle 5"/>
                <p:cNvSpPr/>
                <p:nvPr/>
              </p:nvSpPr>
              <p:spPr>
                <a:xfrm>
                  <a:off x="762000" y="-9524"/>
                  <a:ext cx="4038600" cy="3988848"/>
                </a:xfrm>
                <a:custGeom>
                  <a:avLst/>
                  <a:gdLst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0 w 4038600"/>
                    <a:gd name="connsiteY3" fmla="*/ 3886200 h 3886200"/>
                    <a:gd name="connsiteX4" fmla="*/ 0 w 4038600"/>
                    <a:gd name="connsiteY4" fmla="*/ 0 h 3886200"/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1905000 w 4038600"/>
                    <a:gd name="connsiteY3" fmla="*/ 3860800 h 3886200"/>
                    <a:gd name="connsiteX4" fmla="*/ 0 w 4038600"/>
                    <a:gd name="connsiteY4" fmla="*/ 3886200 h 3886200"/>
                    <a:gd name="connsiteX5" fmla="*/ 0 w 4038600"/>
                    <a:gd name="connsiteY5" fmla="*/ 0 h 3886200"/>
                    <a:gd name="connsiteX0" fmla="*/ 0 w 4038600"/>
                    <a:gd name="connsiteY0" fmla="*/ 0 h 4267200"/>
                    <a:gd name="connsiteX1" fmla="*/ 4038600 w 4038600"/>
                    <a:gd name="connsiteY1" fmla="*/ 0 h 4267200"/>
                    <a:gd name="connsiteX2" fmla="*/ 4038600 w 4038600"/>
                    <a:gd name="connsiteY2" fmla="*/ 3886200 h 4267200"/>
                    <a:gd name="connsiteX3" fmla="*/ 1930400 w 4038600"/>
                    <a:gd name="connsiteY3" fmla="*/ 4267200 h 4267200"/>
                    <a:gd name="connsiteX4" fmla="*/ 0 w 4038600"/>
                    <a:gd name="connsiteY4" fmla="*/ 3886200 h 4267200"/>
                    <a:gd name="connsiteX5" fmla="*/ 0 w 4038600"/>
                    <a:gd name="connsiteY5" fmla="*/ 0 h 4267200"/>
                    <a:gd name="connsiteX0" fmla="*/ 0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0 w 4038600"/>
                    <a:gd name="connsiteY5" fmla="*/ 0 h 4470400"/>
                    <a:gd name="connsiteX0" fmla="*/ 66675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66675 w 4038600"/>
                    <a:gd name="connsiteY5" fmla="*/ 0 h 4470400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8600" h="4481146">
                      <a:moveTo>
                        <a:pt x="66675" y="10746"/>
                      </a:moveTo>
                      <a:lnTo>
                        <a:pt x="3971925" y="0"/>
                      </a:lnTo>
                      <a:cubicBezTo>
                        <a:pt x="3959675" y="1308760"/>
                        <a:pt x="4016375" y="2597964"/>
                        <a:pt x="4038600" y="3896946"/>
                      </a:cubicBezTo>
                      <a:lnTo>
                        <a:pt x="1955800" y="4481146"/>
                      </a:lnTo>
                      <a:lnTo>
                        <a:pt x="0" y="3896946"/>
                      </a:lnTo>
                      <a:cubicBezTo>
                        <a:pt x="22225" y="2601546"/>
                        <a:pt x="72031" y="1306146"/>
                        <a:pt x="66675" y="10746"/>
                      </a:cubicBezTo>
                      <a:close/>
                    </a:path>
                  </a:pathLst>
                </a:custGeom>
                <a:solidFill>
                  <a:srgbClr val="000000">
                    <a:alpha val="6392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2" dirty="0"/>
                </a:p>
              </p:txBody>
            </p:sp>
            <p:sp>
              <p:nvSpPr>
                <p:cNvPr id="15" name="Rectangle 5"/>
                <p:cNvSpPr/>
                <p:nvPr/>
              </p:nvSpPr>
              <p:spPr>
                <a:xfrm>
                  <a:off x="822340" y="0"/>
                  <a:ext cx="3886200" cy="3956050"/>
                </a:xfrm>
                <a:custGeom>
                  <a:avLst/>
                  <a:gdLst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0 w 4038600"/>
                    <a:gd name="connsiteY3" fmla="*/ 3886200 h 3886200"/>
                    <a:gd name="connsiteX4" fmla="*/ 0 w 4038600"/>
                    <a:gd name="connsiteY4" fmla="*/ 0 h 3886200"/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1905000 w 4038600"/>
                    <a:gd name="connsiteY3" fmla="*/ 3860800 h 3886200"/>
                    <a:gd name="connsiteX4" fmla="*/ 0 w 4038600"/>
                    <a:gd name="connsiteY4" fmla="*/ 3886200 h 3886200"/>
                    <a:gd name="connsiteX5" fmla="*/ 0 w 4038600"/>
                    <a:gd name="connsiteY5" fmla="*/ 0 h 3886200"/>
                    <a:gd name="connsiteX0" fmla="*/ 0 w 4038600"/>
                    <a:gd name="connsiteY0" fmla="*/ 0 h 4267200"/>
                    <a:gd name="connsiteX1" fmla="*/ 4038600 w 4038600"/>
                    <a:gd name="connsiteY1" fmla="*/ 0 h 4267200"/>
                    <a:gd name="connsiteX2" fmla="*/ 4038600 w 4038600"/>
                    <a:gd name="connsiteY2" fmla="*/ 3886200 h 4267200"/>
                    <a:gd name="connsiteX3" fmla="*/ 1930400 w 4038600"/>
                    <a:gd name="connsiteY3" fmla="*/ 4267200 h 4267200"/>
                    <a:gd name="connsiteX4" fmla="*/ 0 w 4038600"/>
                    <a:gd name="connsiteY4" fmla="*/ 3886200 h 4267200"/>
                    <a:gd name="connsiteX5" fmla="*/ 0 w 4038600"/>
                    <a:gd name="connsiteY5" fmla="*/ 0 h 4267200"/>
                    <a:gd name="connsiteX0" fmla="*/ 0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0 w 4038600"/>
                    <a:gd name="connsiteY5" fmla="*/ 0 h 4470400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8600" h="4580689">
                      <a:moveTo>
                        <a:pt x="0" y="0"/>
                      </a:moveTo>
                      <a:lnTo>
                        <a:pt x="4038600" y="0"/>
                      </a:lnTo>
                      <a:cubicBezTo>
                        <a:pt x="3952613" y="1295400"/>
                        <a:pt x="4038600" y="2590800"/>
                        <a:pt x="4038600" y="3886200"/>
                      </a:cubicBezTo>
                      <a:lnTo>
                        <a:pt x="1955800" y="4580689"/>
                      </a:lnTo>
                      <a:lnTo>
                        <a:pt x="0" y="3886200"/>
                      </a:lnTo>
                      <a:cubicBezTo>
                        <a:pt x="0" y="2590800"/>
                        <a:pt x="64490" y="1305437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2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835299" y="2254443"/>
                <a:ext cx="2612663" cy="668730"/>
                <a:chOff x="739205" y="2777090"/>
                <a:chExt cx="5929310" cy="1517652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739205" y="2802185"/>
                  <a:ext cx="3019131" cy="736588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latin typeface="Matura MT Script Capitals" panose="03020802060602070202" pitchFamily="66" charset="0"/>
                    </a:defRPr>
                  </a:lvl1pPr>
                </a:lstStyle>
                <a:p>
                  <a:r>
                    <a:rPr lang="en-US" sz="4286" b="0" dirty="0">
                      <a:latin typeface="Helvetica" charset="0"/>
                      <a:ea typeface="Helvetica" charset="0"/>
                      <a:cs typeface="Helvetica" charset="0"/>
                    </a:rPr>
                    <a:t>2 0 1 6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739205" y="3897314"/>
                  <a:ext cx="3019130" cy="397428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solidFill>
                        <a:prstClr val="black"/>
                      </a:solidFill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defRPr>
                  </a:lvl1pPr>
                </a:lstStyle>
                <a:p>
                  <a:r>
                    <a:rPr lang="en-US" sz="4286" b="0" spc="429" dirty="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rPr>
                    <a:t>Kobe, Japan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427305" y="2777090"/>
                  <a:ext cx="2241210" cy="1428197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latin typeface="Matura MT Script Capitals" panose="03020802060602070202" pitchFamily="66" charset="0"/>
                    </a:defRPr>
                  </a:lvl1pPr>
                </a:lstStyle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The 15</a:t>
                  </a:r>
                  <a:r>
                    <a:rPr lang="en-US" sz="4286" b="0" baseline="30000" dirty="0">
                      <a:latin typeface="Helvetica Light" charset="0"/>
                      <a:ea typeface="Helvetica Light" charset="0"/>
                      <a:cs typeface="Helvetica Light" charset="0"/>
                    </a:rPr>
                    <a:t>th</a:t>
                  </a:r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 </a:t>
                  </a:r>
                </a:p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International</a:t>
                  </a:r>
                </a:p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Semantic Web</a:t>
                  </a:r>
                </a:p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Conference</a:t>
                  </a: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2204396" y="3134695"/>
                <a:ext cx="1794721" cy="2072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sz="1857" dirty="0">
                    <a:latin typeface="Helvetica Light" charset="0"/>
                    <a:ea typeface="Helvetica Light" charset="0"/>
                    <a:cs typeface="Helvetica Light" charset="0"/>
                  </a:rPr>
                  <a:t>October 17-21</a:t>
                </a:r>
              </a:p>
            </p:txBody>
          </p:sp>
          <p:sp>
            <p:nvSpPr>
              <p:cNvPr id="9" name="Trapezoid 8"/>
              <p:cNvSpPr/>
              <p:nvPr/>
            </p:nvSpPr>
            <p:spPr>
              <a:xfrm flipV="1">
                <a:off x="1454095" y="1031903"/>
                <a:ext cx="3328390" cy="160581"/>
              </a:xfrm>
              <a:prstGeom prst="trapezoid">
                <a:avLst>
                  <a:gd name="adj" fmla="val 65674"/>
                </a:avLst>
              </a:prstGeom>
              <a:gradFill flip="none" rotWithShape="0">
                <a:gsLst>
                  <a:gs pos="0">
                    <a:schemeClr val="tx1"/>
                  </a:gs>
                  <a:gs pos="6000">
                    <a:schemeClr val="bg1"/>
                  </a:gs>
                  <a:gs pos="4000">
                    <a:schemeClr val="bg1">
                      <a:lumMod val="95000"/>
                    </a:schemeClr>
                  </a:gs>
                  <a:gs pos="71681">
                    <a:schemeClr val="bg1"/>
                  </a:gs>
                  <a:gs pos="27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2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5"/>
            <a:srcRect l="1618" t="5001" r="2827" b="50314"/>
            <a:stretch/>
          </p:blipFill>
          <p:spPr>
            <a:xfrm>
              <a:off x="482111" y="194215"/>
              <a:ext cx="3146840" cy="94851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269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6686691"/>
            <a:ext cx="9144000" cy="71055"/>
          </a:xfrm>
          <a:prstGeom prst="rect">
            <a:avLst/>
          </a:prstGeom>
          <a:ln>
            <a:noFill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294" y="5937131"/>
            <a:ext cx="2691563" cy="820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704" y="1145469"/>
            <a:ext cx="6073850" cy="816645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 smtClean="0">
                <a:latin typeface="Helvetica Light" charset="0"/>
                <a:ea typeface="Helvetica Light" charset="0"/>
                <a:cs typeface="Helvetica Light" charset="0"/>
              </a:rPr>
              <a:t>Agenda</a:t>
            </a:r>
            <a:endParaRPr lang="en-US" sz="40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600450" y="2242126"/>
            <a:ext cx="5177030" cy="354033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Description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>
          <a:xfrm>
            <a:off x="6915150" y="6390054"/>
            <a:ext cx="2057400" cy="365125"/>
          </a:xfrm>
        </p:spPr>
        <p:txBody>
          <a:bodyPr/>
          <a:lstStyle/>
          <a:p>
            <a:fld id="{F4A41770-F6A9-0D46-BA1C-A36F108012C1}" type="slidenum">
              <a:rPr lang="en-US" sz="1600" b="1" smtClean="0">
                <a:solidFill>
                  <a:schemeClr val="bg1"/>
                </a:solidFill>
              </a:rPr>
              <a:t>1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6717283"/>
            <a:ext cx="9144000" cy="152716"/>
            <a:chOff x="12700" y="1767012"/>
            <a:chExt cx="12197127" cy="203707"/>
          </a:xfrm>
        </p:grpSpPr>
        <p:pic>
          <p:nvPicPr>
            <p:cNvPr id="20" name="Picture 19"/>
            <p:cNvPicPr>
              <a:picLocks/>
            </p:cNvPicPr>
            <p:nvPr/>
          </p:nvPicPr>
          <p:blipFill rotWithShape="1">
            <a:blip r:embed="rId4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00" y="1787685"/>
              <a:ext cx="12197127" cy="183034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Rectangle 20"/>
            <p:cNvSpPr/>
            <p:nvPr/>
          </p:nvSpPr>
          <p:spPr>
            <a:xfrm>
              <a:off x="12700" y="1767012"/>
              <a:ext cx="12179300" cy="101098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90153" y="358675"/>
            <a:ext cx="682047" cy="683433"/>
            <a:chOff x="-1151885" y="2152653"/>
            <a:chExt cx="2303996" cy="222175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141" r="43488"/>
            <a:stretch/>
          </p:blipFill>
          <p:spPr>
            <a:xfrm rot="10800000">
              <a:off x="-1151885" y="2152653"/>
              <a:ext cx="2303770" cy="2219003"/>
            </a:xfrm>
            <a:custGeom>
              <a:avLst/>
              <a:gdLst>
                <a:gd name="connsiteX0" fmla="*/ 613990 w 2303770"/>
                <a:gd name="connsiteY0" fmla="*/ 1352066 h 2219003"/>
                <a:gd name="connsiteX1" fmla="*/ 629863 w 2303770"/>
                <a:gd name="connsiteY1" fmla="*/ 1221799 h 2219003"/>
                <a:gd name="connsiteX2" fmla="*/ 571513 w 2303770"/>
                <a:gd name="connsiteY2" fmla="*/ 1315586 h 2219003"/>
                <a:gd name="connsiteX3" fmla="*/ 0 w 2303770"/>
                <a:gd name="connsiteY3" fmla="*/ 2219003 h 2219003"/>
                <a:gd name="connsiteX4" fmla="*/ 327185 w 2303770"/>
                <a:gd name="connsiteY4" fmla="*/ 524168 h 2219003"/>
                <a:gd name="connsiteX5" fmla="*/ 504247 w 2303770"/>
                <a:gd name="connsiteY5" fmla="*/ 359779 h 2219003"/>
                <a:gd name="connsiteX6" fmla="*/ 504057 w 2303770"/>
                <a:gd name="connsiteY6" fmla="*/ 355220 h 2219003"/>
                <a:gd name="connsiteX7" fmla="*/ 715148 w 2303770"/>
                <a:gd name="connsiteY7" fmla="*/ 159961 h 2219003"/>
                <a:gd name="connsiteX8" fmla="*/ 763834 w 2303770"/>
                <a:gd name="connsiteY8" fmla="*/ 111787 h 2219003"/>
                <a:gd name="connsiteX9" fmla="*/ 768301 w 2303770"/>
                <a:gd name="connsiteY9" fmla="*/ 115870 h 2219003"/>
                <a:gd name="connsiteX10" fmla="*/ 772003 w 2303770"/>
                <a:gd name="connsiteY10" fmla="*/ 117320 h 2219003"/>
                <a:gd name="connsiteX11" fmla="*/ 1121861 w 2303770"/>
                <a:gd name="connsiteY11" fmla="*/ 225490 h 2219003"/>
                <a:gd name="connsiteX12" fmla="*/ 1124619 w 2303770"/>
                <a:gd name="connsiteY12" fmla="*/ 226313 h 2219003"/>
                <a:gd name="connsiteX13" fmla="*/ 1124610 w 2303770"/>
                <a:gd name="connsiteY13" fmla="*/ 226340 h 2219003"/>
                <a:gd name="connsiteX14" fmla="*/ 1130370 w 2303770"/>
                <a:gd name="connsiteY14" fmla="*/ 228121 h 2219003"/>
                <a:gd name="connsiteX15" fmla="*/ 1198321 w 2303770"/>
                <a:gd name="connsiteY15" fmla="*/ 33766 h 2219003"/>
                <a:gd name="connsiteX16" fmla="*/ 1204875 w 2303770"/>
                <a:gd name="connsiteY16" fmla="*/ 0 h 2219003"/>
                <a:gd name="connsiteX17" fmla="*/ 1207027 w 2303770"/>
                <a:gd name="connsiteY17" fmla="*/ 1674 h 2219003"/>
                <a:gd name="connsiteX18" fmla="*/ 1207089 w 2303770"/>
                <a:gd name="connsiteY18" fmla="*/ 1342 h 2219003"/>
                <a:gd name="connsiteX19" fmla="*/ 1425580 w 2303770"/>
                <a:gd name="connsiteY19" fmla="*/ 166245 h 2219003"/>
                <a:gd name="connsiteX20" fmla="*/ 1426845 w 2303770"/>
                <a:gd name="connsiteY20" fmla="*/ 166442 h 2219003"/>
                <a:gd name="connsiteX21" fmla="*/ 1432577 w 2303770"/>
                <a:gd name="connsiteY21" fmla="*/ 160634 h 2219003"/>
                <a:gd name="connsiteX22" fmla="*/ 1443861 w 2303770"/>
                <a:gd name="connsiteY22" fmla="*/ 169099 h 2219003"/>
                <a:gd name="connsiteX23" fmla="*/ 1862565 w 2303770"/>
                <a:gd name="connsiteY23" fmla="*/ 234480 h 2219003"/>
                <a:gd name="connsiteX24" fmla="*/ 2085259 w 2303770"/>
                <a:gd name="connsiteY24" fmla="*/ 650258 h 2219003"/>
                <a:gd name="connsiteX25" fmla="*/ 2097764 w 2303770"/>
                <a:gd name="connsiteY25" fmla="*/ 659639 h 2219003"/>
                <a:gd name="connsiteX26" fmla="*/ 2085971 w 2303770"/>
                <a:gd name="connsiteY26" fmla="*/ 651589 h 2219003"/>
                <a:gd name="connsiteX27" fmla="*/ 2090988 w 2303770"/>
                <a:gd name="connsiteY27" fmla="*/ 660952 h 2219003"/>
                <a:gd name="connsiteX28" fmla="*/ 2298242 w 2303770"/>
                <a:gd name="connsiteY28" fmla="*/ 2169695 h 2219003"/>
                <a:gd name="connsiteX29" fmla="*/ 2303770 w 2303770"/>
                <a:gd name="connsiteY29" fmla="*/ 2181681 h 2219003"/>
                <a:gd name="connsiteX30" fmla="*/ 2298946 w 2303770"/>
                <a:gd name="connsiteY30" fmla="*/ 2174818 h 2219003"/>
                <a:gd name="connsiteX31" fmla="*/ 2299548 w 2303770"/>
                <a:gd name="connsiteY31" fmla="*/ 2179198 h 2219003"/>
                <a:gd name="connsiteX32" fmla="*/ 1987421 w 2303770"/>
                <a:gd name="connsiteY32" fmla="*/ 1731671 h 2219003"/>
                <a:gd name="connsiteX33" fmla="*/ 1500312 w 2303770"/>
                <a:gd name="connsiteY33" fmla="*/ 1038759 h 2219003"/>
                <a:gd name="connsiteX34" fmla="*/ 1233693 w 2303770"/>
                <a:gd name="connsiteY34" fmla="*/ 1925699 h 2219003"/>
                <a:gd name="connsiteX35" fmla="*/ 1233161 w 2303770"/>
                <a:gd name="connsiteY35" fmla="*/ 1918022 h 2219003"/>
                <a:gd name="connsiteX36" fmla="*/ 1010151 w 2303770"/>
                <a:gd name="connsiteY36" fmla="*/ 1123436 h 2219003"/>
                <a:gd name="connsiteX37" fmla="*/ 734927 w 2303770"/>
                <a:gd name="connsiteY37" fmla="*/ 1570763 h 2219003"/>
                <a:gd name="connsiteX38" fmla="*/ 732770 w 2303770"/>
                <a:gd name="connsiteY38" fmla="*/ 1571578 h 2219003"/>
                <a:gd name="connsiteX39" fmla="*/ 732549 w 2303770"/>
                <a:gd name="connsiteY39" fmla="*/ 1572127 h 2219003"/>
                <a:gd name="connsiteX40" fmla="*/ 731051 w 2303770"/>
                <a:gd name="connsiteY40" fmla="*/ 1572229 h 2219003"/>
                <a:gd name="connsiteX41" fmla="*/ 652194 w 2303770"/>
                <a:gd name="connsiteY41" fmla="*/ 1602037 h 2219003"/>
                <a:gd name="connsiteX42" fmla="*/ 651951 w 2303770"/>
                <a:gd name="connsiteY42" fmla="*/ 1602299 h 2219003"/>
                <a:gd name="connsiteX43" fmla="*/ 651529 w 2303770"/>
                <a:gd name="connsiteY43" fmla="*/ 1603485 h 2219003"/>
                <a:gd name="connsiteX44" fmla="*/ 651576 w 2303770"/>
                <a:gd name="connsiteY44" fmla="*/ 1602704 h 2219003"/>
                <a:gd name="connsiteX45" fmla="*/ 650910 w 2303770"/>
                <a:gd name="connsiteY45" fmla="*/ 1603424 h 2219003"/>
                <a:gd name="connsiteX46" fmla="*/ 650487 w 2303770"/>
                <a:gd name="connsiteY46" fmla="*/ 1602682 h 2219003"/>
                <a:gd name="connsiteX47" fmla="*/ 649682 w 2303770"/>
                <a:gd name="connsiteY47" fmla="*/ 1602986 h 2219003"/>
                <a:gd name="connsiteX48" fmla="*/ 650054 w 2303770"/>
                <a:gd name="connsiteY48" fmla="*/ 1601919 h 2219003"/>
                <a:gd name="connsiteX49" fmla="*/ 636856 w 2303770"/>
                <a:gd name="connsiteY49" fmla="*/ 1578660 h 2219003"/>
                <a:gd name="connsiteX50" fmla="*/ 592708 w 2303770"/>
                <a:gd name="connsiteY50" fmla="*/ 1581676 h 2219003"/>
                <a:gd name="connsiteX51" fmla="*/ 576575 w 2303770"/>
                <a:gd name="connsiteY51" fmla="*/ 1583083 h 2219003"/>
                <a:gd name="connsiteX52" fmla="*/ 508290 w 2303770"/>
                <a:gd name="connsiteY52" fmla="*/ 1410599 h 2219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303770" h="2219003">
                  <a:moveTo>
                    <a:pt x="613990" y="1352066"/>
                  </a:moveTo>
                  <a:lnTo>
                    <a:pt x="629863" y="1221799"/>
                  </a:lnTo>
                  <a:lnTo>
                    <a:pt x="571513" y="1315586"/>
                  </a:lnTo>
                  <a:close/>
                  <a:moveTo>
                    <a:pt x="0" y="2219003"/>
                  </a:moveTo>
                  <a:lnTo>
                    <a:pt x="327185" y="524168"/>
                  </a:lnTo>
                  <a:lnTo>
                    <a:pt x="504247" y="359779"/>
                  </a:lnTo>
                  <a:cubicBezTo>
                    <a:pt x="504183" y="358259"/>
                    <a:pt x="504121" y="356740"/>
                    <a:pt x="504057" y="355220"/>
                  </a:cubicBezTo>
                  <a:lnTo>
                    <a:pt x="715148" y="159961"/>
                  </a:lnTo>
                  <a:lnTo>
                    <a:pt x="763834" y="111787"/>
                  </a:lnTo>
                  <a:lnTo>
                    <a:pt x="768301" y="115870"/>
                  </a:lnTo>
                  <a:lnTo>
                    <a:pt x="772003" y="117320"/>
                  </a:lnTo>
                  <a:lnTo>
                    <a:pt x="1121861" y="225490"/>
                  </a:lnTo>
                  <a:lnTo>
                    <a:pt x="1124619" y="226313"/>
                  </a:lnTo>
                  <a:cubicBezTo>
                    <a:pt x="1124616" y="226321"/>
                    <a:pt x="1124611" y="226330"/>
                    <a:pt x="1124610" y="226340"/>
                  </a:cubicBezTo>
                  <a:lnTo>
                    <a:pt x="1130370" y="228121"/>
                  </a:lnTo>
                  <a:lnTo>
                    <a:pt x="1198321" y="33766"/>
                  </a:lnTo>
                  <a:lnTo>
                    <a:pt x="1204875" y="0"/>
                  </a:lnTo>
                  <a:lnTo>
                    <a:pt x="1207027" y="1674"/>
                  </a:lnTo>
                  <a:cubicBezTo>
                    <a:pt x="1207047" y="1563"/>
                    <a:pt x="1207068" y="1452"/>
                    <a:pt x="1207089" y="1342"/>
                  </a:cubicBezTo>
                  <a:lnTo>
                    <a:pt x="1425580" y="166245"/>
                  </a:lnTo>
                  <a:lnTo>
                    <a:pt x="1426845" y="166442"/>
                  </a:lnTo>
                  <a:lnTo>
                    <a:pt x="1432577" y="160634"/>
                  </a:lnTo>
                  <a:lnTo>
                    <a:pt x="1443861" y="169099"/>
                  </a:lnTo>
                  <a:lnTo>
                    <a:pt x="1862565" y="234480"/>
                  </a:lnTo>
                  <a:lnTo>
                    <a:pt x="2085259" y="650258"/>
                  </a:lnTo>
                  <a:lnTo>
                    <a:pt x="2097764" y="659639"/>
                  </a:lnTo>
                  <a:lnTo>
                    <a:pt x="2085971" y="651589"/>
                  </a:lnTo>
                  <a:lnTo>
                    <a:pt x="2090988" y="660952"/>
                  </a:lnTo>
                  <a:lnTo>
                    <a:pt x="2298242" y="2169695"/>
                  </a:lnTo>
                  <a:lnTo>
                    <a:pt x="2303770" y="2181681"/>
                  </a:lnTo>
                  <a:lnTo>
                    <a:pt x="2298946" y="2174818"/>
                  </a:lnTo>
                  <a:lnTo>
                    <a:pt x="2299548" y="2179198"/>
                  </a:lnTo>
                  <a:lnTo>
                    <a:pt x="1987421" y="1731671"/>
                  </a:lnTo>
                  <a:lnTo>
                    <a:pt x="1500312" y="1038759"/>
                  </a:lnTo>
                  <a:lnTo>
                    <a:pt x="1233693" y="1925699"/>
                  </a:lnTo>
                  <a:lnTo>
                    <a:pt x="1233161" y="1918022"/>
                  </a:lnTo>
                  <a:lnTo>
                    <a:pt x="1010151" y="1123436"/>
                  </a:lnTo>
                  <a:lnTo>
                    <a:pt x="734927" y="1570763"/>
                  </a:lnTo>
                  <a:lnTo>
                    <a:pt x="732770" y="1571578"/>
                  </a:lnTo>
                  <a:lnTo>
                    <a:pt x="732549" y="1572127"/>
                  </a:lnTo>
                  <a:lnTo>
                    <a:pt x="731051" y="1572229"/>
                  </a:lnTo>
                  <a:lnTo>
                    <a:pt x="652194" y="1602037"/>
                  </a:lnTo>
                  <a:lnTo>
                    <a:pt x="651951" y="1602299"/>
                  </a:lnTo>
                  <a:cubicBezTo>
                    <a:pt x="651810" y="1602694"/>
                    <a:pt x="651670" y="1603090"/>
                    <a:pt x="651529" y="1603485"/>
                  </a:cubicBezTo>
                  <a:cubicBezTo>
                    <a:pt x="651544" y="1603224"/>
                    <a:pt x="651561" y="1602964"/>
                    <a:pt x="651576" y="1602704"/>
                  </a:cubicBezTo>
                  <a:lnTo>
                    <a:pt x="650910" y="1603424"/>
                  </a:lnTo>
                  <a:lnTo>
                    <a:pt x="650487" y="1602682"/>
                  </a:lnTo>
                  <a:lnTo>
                    <a:pt x="649682" y="1602986"/>
                  </a:lnTo>
                  <a:lnTo>
                    <a:pt x="650054" y="1601919"/>
                  </a:lnTo>
                  <a:lnTo>
                    <a:pt x="636856" y="1578660"/>
                  </a:lnTo>
                  <a:lnTo>
                    <a:pt x="592708" y="1581676"/>
                  </a:lnTo>
                  <a:lnTo>
                    <a:pt x="576575" y="1583083"/>
                  </a:lnTo>
                  <a:lnTo>
                    <a:pt x="508290" y="1410599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sp>
          <p:nvSpPr>
            <p:cNvPr id="6" name="Freeform 5"/>
            <p:cNvSpPr/>
            <p:nvPr/>
          </p:nvSpPr>
          <p:spPr>
            <a:xfrm>
              <a:off x="513693" y="2784148"/>
              <a:ext cx="219282" cy="402780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-1144243" y="2201264"/>
              <a:ext cx="1183621" cy="2173143"/>
            </a:xfrm>
            <a:custGeom>
              <a:avLst/>
              <a:gdLst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50292 w 872632"/>
                <a:gd name="connsiteY4" fmla="*/ 1567683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5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8664 w 872632"/>
                <a:gd name="connsiteY4" fmla="*/ 1622762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7290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874391 w 874391"/>
                <a:gd name="connsiteY2" fmla="*/ 1313573 h 1696131"/>
                <a:gd name="connsiteX3" fmla="*/ 806646 w 874391"/>
                <a:gd name="connsiteY3" fmla="*/ 1696131 h 1696131"/>
                <a:gd name="connsiteX4" fmla="*/ 645406 w 874391"/>
                <a:gd name="connsiteY4" fmla="*/ 1562519 h 1696131"/>
                <a:gd name="connsiteX5" fmla="*/ 637825 w 874391"/>
                <a:gd name="connsiteY5" fmla="*/ 1570144 h 1696131"/>
                <a:gd name="connsiteX6" fmla="*/ 629954 w 874391"/>
                <a:gd name="connsiteY6" fmla="*/ 1445669 h 1696131"/>
                <a:gd name="connsiteX7" fmla="*/ 519 w 874391"/>
                <a:gd name="connsiteY7" fmla="*/ 3998 h 1696131"/>
                <a:gd name="connsiteX8" fmla="*/ 0 w 874391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74391 w 874391"/>
                <a:gd name="connsiteY3" fmla="*/ 1313573 h 1696131"/>
                <a:gd name="connsiteX4" fmla="*/ 806646 w 874391"/>
                <a:gd name="connsiteY4" fmla="*/ 1696131 h 1696131"/>
                <a:gd name="connsiteX5" fmla="*/ 645406 w 874391"/>
                <a:gd name="connsiteY5" fmla="*/ 1562519 h 1696131"/>
                <a:gd name="connsiteX6" fmla="*/ 637825 w 874391"/>
                <a:gd name="connsiteY6" fmla="*/ 1570144 h 1696131"/>
                <a:gd name="connsiteX7" fmla="*/ 629954 w 874391"/>
                <a:gd name="connsiteY7" fmla="*/ 1445669 h 1696131"/>
                <a:gd name="connsiteX8" fmla="*/ 519 w 874391"/>
                <a:gd name="connsiteY8" fmla="*/ 3998 h 1696131"/>
                <a:gd name="connsiteX9" fmla="*/ 0 w 874391"/>
                <a:gd name="connsiteY9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791305 w 874391"/>
                <a:gd name="connsiteY3" fmla="*/ 118903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4378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6236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4391" h="1696131">
                  <a:moveTo>
                    <a:pt x="0" y="0"/>
                  </a:moveTo>
                  <a:lnTo>
                    <a:pt x="230136" y="345873"/>
                  </a:lnTo>
                  <a:lnTo>
                    <a:pt x="726216" y="1084954"/>
                  </a:lnTo>
                  <a:lnTo>
                    <a:pt x="812415" y="1110973"/>
                  </a:lnTo>
                  <a:lnTo>
                    <a:pt x="874391" y="1313573"/>
                  </a:lnTo>
                  <a:lnTo>
                    <a:pt x="806646" y="1696131"/>
                  </a:lnTo>
                  <a:lnTo>
                    <a:pt x="647165" y="1566236"/>
                  </a:lnTo>
                  <a:lnTo>
                    <a:pt x="637825" y="1570144"/>
                  </a:lnTo>
                  <a:lnTo>
                    <a:pt x="629954" y="1445669"/>
                  </a:lnTo>
                  <a:lnTo>
                    <a:pt x="519" y="3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938834" y="3705638"/>
              <a:ext cx="978313" cy="506504"/>
            </a:xfrm>
            <a:custGeom>
              <a:avLst/>
              <a:gdLst>
                <a:gd name="connsiteX0" fmla="*/ 0 w 1330325"/>
                <a:gd name="connsiteY0" fmla="*/ 0 h 927100"/>
                <a:gd name="connsiteX1" fmla="*/ 882650 w 1330325"/>
                <a:gd name="connsiteY1" fmla="*/ 841375 h 927100"/>
                <a:gd name="connsiteX2" fmla="*/ 1330325 w 1330325"/>
                <a:gd name="connsiteY2" fmla="*/ 422275 h 927100"/>
                <a:gd name="connsiteX3" fmla="*/ 885825 w 1330325"/>
                <a:gd name="connsiteY3" fmla="*/ 927100 h 927100"/>
                <a:gd name="connsiteX4" fmla="*/ 0 w 1330325"/>
                <a:gd name="connsiteY4" fmla="*/ 0 h 927100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151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278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895351"/>
                <a:gd name="connsiteY0" fmla="*/ 0 h 919957"/>
                <a:gd name="connsiteX1" fmla="*/ 892175 w 895351"/>
                <a:gd name="connsiteY1" fmla="*/ 834232 h 919957"/>
                <a:gd name="connsiteX2" fmla="*/ 895350 w 895351"/>
                <a:gd name="connsiteY2" fmla="*/ 919957 h 919957"/>
                <a:gd name="connsiteX3" fmla="*/ 0 w 895351"/>
                <a:gd name="connsiteY3" fmla="*/ 0 h 919957"/>
                <a:gd name="connsiteX0" fmla="*/ 0 w 895349"/>
                <a:gd name="connsiteY0" fmla="*/ 0 h 919957"/>
                <a:gd name="connsiteX1" fmla="*/ 892175 w 895349"/>
                <a:gd name="connsiteY1" fmla="*/ 834232 h 919957"/>
                <a:gd name="connsiteX2" fmla="*/ 887207 w 895349"/>
                <a:gd name="connsiteY2" fmla="*/ 879119 h 919957"/>
                <a:gd name="connsiteX3" fmla="*/ 895350 w 895349"/>
                <a:gd name="connsiteY3" fmla="*/ 919957 h 919957"/>
                <a:gd name="connsiteX4" fmla="*/ 0 w 895349"/>
                <a:gd name="connsiteY4" fmla="*/ 0 h 919957"/>
                <a:gd name="connsiteX0" fmla="*/ 0 w 1334095"/>
                <a:gd name="connsiteY0" fmla="*/ 0 h 919957"/>
                <a:gd name="connsiteX1" fmla="*/ 892175 w 1334095"/>
                <a:gd name="connsiteY1" fmla="*/ 834232 h 919957"/>
                <a:gd name="connsiteX2" fmla="*/ 1334095 w 1334095"/>
                <a:gd name="connsiteY2" fmla="*/ 311029 h 919957"/>
                <a:gd name="connsiteX3" fmla="*/ 895350 w 1334095"/>
                <a:gd name="connsiteY3" fmla="*/ 919957 h 919957"/>
                <a:gd name="connsiteX4" fmla="*/ 0 w 1334095"/>
                <a:gd name="connsiteY4" fmla="*/ 0 h 919957"/>
                <a:gd name="connsiteX0" fmla="*/ 0 w 1328092"/>
                <a:gd name="connsiteY0" fmla="*/ 0 h 919957"/>
                <a:gd name="connsiteX1" fmla="*/ 892175 w 1328092"/>
                <a:gd name="connsiteY1" fmla="*/ 834232 h 919957"/>
                <a:gd name="connsiteX2" fmla="*/ 1328092 w 1328092"/>
                <a:gd name="connsiteY2" fmla="*/ 343073 h 919957"/>
                <a:gd name="connsiteX3" fmla="*/ 895350 w 1328092"/>
                <a:gd name="connsiteY3" fmla="*/ 919957 h 919957"/>
                <a:gd name="connsiteX4" fmla="*/ 0 w 1328092"/>
                <a:gd name="connsiteY4" fmla="*/ 0 h 919957"/>
                <a:gd name="connsiteX0" fmla="*/ 0 w 1331332"/>
                <a:gd name="connsiteY0" fmla="*/ 0 h 919957"/>
                <a:gd name="connsiteX1" fmla="*/ 892175 w 1331332"/>
                <a:gd name="connsiteY1" fmla="*/ 834232 h 919957"/>
                <a:gd name="connsiteX2" fmla="*/ 1331332 w 1331332"/>
                <a:gd name="connsiteY2" fmla="*/ 330098 h 919957"/>
                <a:gd name="connsiteX3" fmla="*/ 895350 w 1331332"/>
                <a:gd name="connsiteY3" fmla="*/ 919957 h 919957"/>
                <a:gd name="connsiteX4" fmla="*/ 0 w 1331332"/>
                <a:gd name="connsiteY4" fmla="*/ 0 h 9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332" h="919957">
                  <a:moveTo>
                    <a:pt x="0" y="0"/>
                  </a:moveTo>
                  <a:lnTo>
                    <a:pt x="892175" y="834232"/>
                  </a:lnTo>
                  <a:lnTo>
                    <a:pt x="1331332" y="330098"/>
                  </a:lnTo>
                  <a:lnTo>
                    <a:pt x="895350" y="9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Isosceles Triangle 187"/>
            <p:cNvSpPr/>
            <p:nvPr/>
          </p:nvSpPr>
          <p:spPr>
            <a:xfrm>
              <a:off x="-81177" y="2448432"/>
              <a:ext cx="224304" cy="1053181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2197" y="2772623"/>
              <a:ext cx="518587" cy="1486812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63883" y="3594588"/>
              <a:ext cx="201818" cy="29010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42508" y="2154100"/>
              <a:ext cx="709603" cy="1864013"/>
            </a:xfrm>
            <a:custGeom>
              <a:avLst/>
              <a:gdLst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4796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8054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51312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3135"/>
                <a:gd name="connsiteX1" fmla="*/ 282508 w 524214"/>
                <a:gd name="connsiteY1" fmla="*/ 1322813 h 1453135"/>
                <a:gd name="connsiteX2" fmla="*/ 149683 w 524214"/>
                <a:gd name="connsiteY2" fmla="*/ 1453135 h 1453135"/>
                <a:gd name="connsiteX3" fmla="*/ 0 w 524214"/>
                <a:gd name="connsiteY3" fmla="*/ 1289052 h 1453135"/>
                <a:gd name="connsiteX4" fmla="*/ 58397 w 524214"/>
                <a:gd name="connsiteY4" fmla="*/ 782723 h 1453135"/>
                <a:gd name="connsiteX5" fmla="*/ 103682 w 524214"/>
                <a:gd name="connsiteY5" fmla="*/ 706630 h 1453135"/>
                <a:gd name="connsiteX6" fmla="*/ 204036 w 524214"/>
                <a:gd name="connsiteY6" fmla="*/ 797689 h 1453135"/>
                <a:gd name="connsiteX7" fmla="*/ 216068 w 524214"/>
                <a:gd name="connsiteY7" fmla="*/ 810701 h 1453135"/>
                <a:gd name="connsiteX8" fmla="*/ 214879 w 524214"/>
                <a:gd name="connsiteY8" fmla="*/ 807527 h 1453135"/>
                <a:gd name="connsiteX9" fmla="*/ 222997 w 524214"/>
                <a:gd name="connsiteY9" fmla="*/ 814893 h 1453135"/>
                <a:gd name="connsiteX10" fmla="*/ 205278 w 524214"/>
                <a:gd name="connsiteY10" fmla="*/ 781906 h 1453135"/>
                <a:gd name="connsiteX11" fmla="*/ 148717 w 524214"/>
                <a:gd name="connsiteY11" fmla="*/ 630957 h 1453135"/>
                <a:gd name="connsiteX12" fmla="*/ 524214 w 524214"/>
                <a:gd name="connsiteY12" fmla="*/ 0 h 1453135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3682 w 524214"/>
                <a:gd name="connsiteY5" fmla="*/ 706630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77147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214" h="1454856">
                  <a:moveTo>
                    <a:pt x="524214" y="0"/>
                  </a:moveTo>
                  <a:lnTo>
                    <a:pt x="282508" y="1322813"/>
                  </a:lnTo>
                  <a:lnTo>
                    <a:pt x="149683" y="1454856"/>
                  </a:lnTo>
                  <a:lnTo>
                    <a:pt x="0" y="1289052"/>
                  </a:lnTo>
                  <a:lnTo>
                    <a:pt x="58397" y="777147"/>
                  </a:lnTo>
                  <a:lnTo>
                    <a:pt x="101923" y="704771"/>
                  </a:lnTo>
                  <a:lnTo>
                    <a:pt x="204036" y="797689"/>
                  </a:lnTo>
                  <a:lnTo>
                    <a:pt x="216068" y="810701"/>
                  </a:lnTo>
                  <a:lnTo>
                    <a:pt x="214879" y="807527"/>
                  </a:lnTo>
                  <a:lnTo>
                    <a:pt x="222997" y="814893"/>
                  </a:lnTo>
                  <a:lnTo>
                    <a:pt x="205278" y="781906"/>
                  </a:lnTo>
                  <a:lnTo>
                    <a:pt x="148717" y="630957"/>
                  </a:lnTo>
                  <a:lnTo>
                    <a:pt x="524214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1327" y="2768722"/>
              <a:ext cx="478197" cy="1417989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43438" y="3058847"/>
              <a:ext cx="205544" cy="960364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2540151" cy="6858000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0" y="84562"/>
            <a:ext cx="1735798" cy="1367048"/>
            <a:chOff x="-17222" y="48479"/>
            <a:chExt cx="1851664" cy="1458300"/>
          </a:xfrm>
        </p:grpSpPr>
        <p:grpSp>
          <p:nvGrpSpPr>
            <p:cNvPr id="54" name="Group 53"/>
            <p:cNvGrpSpPr/>
            <p:nvPr/>
          </p:nvGrpSpPr>
          <p:grpSpPr>
            <a:xfrm rot="16200000">
              <a:off x="179460" y="-148203"/>
              <a:ext cx="1458300" cy="1851664"/>
              <a:chOff x="2880227" y="1409180"/>
              <a:chExt cx="1585645" cy="1289444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2880227" y="1409180"/>
                <a:ext cx="1585645" cy="1289444"/>
                <a:chOff x="762000" y="-9524"/>
                <a:chExt cx="4038600" cy="3988848"/>
              </a:xfrm>
            </p:grpSpPr>
            <p:sp>
              <p:nvSpPr>
                <p:cNvPr id="37" name="Rectangle 5"/>
                <p:cNvSpPr/>
                <p:nvPr/>
              </p:nvSpPr>
              <p:spPr>
                <a:xfrm>
                  <a:off x="762000" y="-9524"/>
                  <a:ext cx="4038600" cy="3988848"/>
                </a:xfrm>
                <a:custGeom>
                  <a:avLst/>
                  <a:gdLst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0 w 4038600"/>
                    <a:gd name="connsiteY3" fmla="*/ 3886200 h 3886200"/>
                    <a:gd name="connsiteX4" fmla="*/ 0 w 4038600"/>
                    <a:gd name="connsiteY4" fmla="*/ 0 h 3886200"/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1905000 w 4038600"/>
                    <a:gd name="connsiteY3" fmla="*/ 3860800 h 3886200"/>
                    <a:gd name="connsiteX4" fmla="*/ 0 w 4038600"/>
                    <a:gd name="connsiteY4" fmla="*/ 3886200 h 3886200"/>
                    <a:gd name="connsiteX5" fmla="*/ 0 w 4038600"/>
                    <a:gd name="connsiteY5" fmla="*/ 0 h 3886200"/>
                    <a:gd name="connsiteX0" fmla="*/ 0 w 4038600"/>
                    <a:gd name="connsiteY0" fmla="*/ 0 h 4267200"/>
                    <a:gd name="connsiteX1" fmla="*/ 4038600 w 4038600"/>
                    <a:gd name="connsiteY1" fmla="*/ 0 h 4267200"/>
                    <a:gd name="connsiteX2" fmla="*/ 4038600 w 4038600"/>
                    <a:gd name="connsiteY2" fmla="*/ 3886200 h 4267200"/>
                    <a:gd name="connsiteX3" fmla="*/ 1930400 w 4038600"/>
                    <a:gd name="connsiteY3" fmla="*/ 4267200 h 4267200"/>
                    <a:gd name="connsiteX4" fmla="*/ 0 w 4038600"/>
                    <a:gd name="connsiteY4" fmla="*/ 3886200 h 4267200"/>
                    <a:gd name="connsiteX5" fmla="*/ 0 w 4038600"/>
                    <a:gd name="connsiteY5" fmla="*/ 0 h 4267200"/>
                    <a:gd name="connsiteX0" fmla="*/ 0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0 w 4038600"/>
                    <a:gd name="connsiteY5" fmla="*/ 0 h 4470400"/>
                    <a:gd name="connsiteX0" fmla="*/ 66675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66675 w 4038600"/>
                    <a:gd name="connsiteY5" fmla="*/ 0 h 4470400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8600" h="4481146">
                      <a:moveTo>
                        <a:pt x="66675" y="10746"/>
                      </a:moveTo>
                      <a:lnTo>
                        <a:pt x="3971925" y="0"/>
                      </a:lnTo>
                      <a:cubicBezTo>
                        <a:pt x="3959675" y="1308760"/>
                        <a:pt x="4016375" y="2597964"/>
                        <a:pt x="4038600" y="3896946"/>
                      </a:cubicBezTo>
                      <a:lnTo>
                        <a:pt x="1955800" y="4481146"/>
                      </a:lnTo>
                      <a:lnTo>
                        <a:pt x="0" y="3896946"/>
                      </a:lnTo>
                      <a:cubicBezTo>
                        <a:pt x="22225" y="2601546"/>
                        <a:pt x="72031" y="1306146"/>
                        <a:pt x="66675" y="10746"/>
                      </a:cubicBezTo>
                      <a:close/>
                    </a:path>
                  </a:pathLst>
                </a:custGeom>
                <a:solidFill>
                  <a:srgbClr val="000000">
                    <a:alpha val="6392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2" dirty="0"/>
                </a:p>
              </p:txBody>
            </p:sp>
            <p:sp>
              <p:nvSpPr>
                <p:cNvPr id="38" name="Rectangle 5"/>
                <p:cNvSpPr/>
                <p:nvPr/>
              </p:nvSpPr>
              <p:spPr>
                <a:xfrm>
                  <a:off x="822340" y="0"/>
                  <a:ext cx="3886200" cy="3956050"/>
                </a:xfrm>
                <a:custGeom>
                  <a:avLst/>
                  <a:gdLst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0 w 4038600"/>
                    <a:gd name="connsiteY3" fmla="*/ 3886200 h 3886200"/>
                    <a:gd name="connsiteX4" fmla="*/ 0 w 4038600"/>
                    <a:gd name="connsiteY4" fmla="*/ 0 h 3886200"/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1905000 w 4038600"/>
                    <a:gd name="connsiteY3" fmla="*/ 3860800 h 3886200"/>
                    <a:gd name="connsiteX4" fmla="*/ 0 w 4038600"/>
                    <a:gd name="connsiteY4" fmla="*/ 3886200 h 3886200"/>
                    <a:gd name="connsiteX5" fmla="*/ 0 w 4038600"/>
                    <a:gd name="connsiteY5" fmla="*/ 0 h 3886200"/>
                    <a:gd name="connsiteX0" fmla="*/ 0 w 4038600"/>
                    <a:gd name="connsiteY0" fmla="*/ 0 h 4267200"/>
                    <a:gd name="connsiteX1" fmla="*/ 4038600 w 4038600"/>
                    <a:gd name="connsiteY1" fmla="*/ 0 h 4267200"/>
                    <a:gd name="connsiteX2" fmla="*/ 4038600 w 4038600"/>
                    <a:gd name="connsiteY2" fmla="*/ 3886200 h 4267200"/>
                    <a:gd name="connsiteX3" fmla="*/ 1930400 w 4038600"/>
                    <a:gd name="connsiteY3" fmla="*/ 4267200 h 4267200"/>
                    <a:gd name="connsiteX4" fmla="*/ 0 w 4038600"/>
                    <a:gd name="connsiteY4" fmla="*/ 3886200 h 4267200"/>
                    <a:gd name="connsiteX5" fmla="*/ 0 w 4038600"/>
                    <a:gd name="connsiteY5" fmla="*/ 0 h 4267200"/>
                    <a:gd name="connsiteX0" fmla="*/ 0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0 w 4038600"/>
                    <a:gd name="connsiteY5" fmla="*/ 0 h 4470400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8600" h="4580689">
                      <a:moveTo>
                        <a:pt x="0" y="0"/>
                      </a:moveTo>
                      <a:lnTo>
                        <a:pt x="4038600" y="0"/>
                      </a:lnTo>
                      <a:cubicBezTo>
                        <a:pt x="3952613" y="1295400"/>
                        <a:pt x="4038600" y="2590800"/>
                        <a:pt x="4038600" y="3886200"/>
                      </a:cubicBezTo>
                      <a:lnTo>
                        <a:pt x="1955800" y="4580689"/>
                      </a:lnTo>
                      <a:lnTo>
                        <a:pt x="0" y="3886200"/>
                      </a:lnTo>
                      <a:cubicBezTo>
                        <a:pt x="0" y="2590800"/>
                        <a:pt x="64490" y="1305437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2" dirty="0"/>
                </a:p>
              </p:txBody>
            </p:sp>
          </p:grpSp>
          <p:sp>
            <p:nvSpPr>
              <p:cNvPr id="33" name="Trapezoid 32"/>
              <p:cNvSpPr/>
              <p:nvPr/>
            </p:nvSpPr>
            <p:spPr>
              <a:xfrm flipV="1">
                <a:off x="2904726" y="1410214"/>
                <a:ext cx="1523242" cy="73490"/>
              </a:xfrm>
              <a:prstGeom prst="trapezoid">
                <a:avLst>
                  <a:gd name="adj" fmla="val 65674"/>
                </a:avLst>
              </a:prstGeom>
              <a:gradFill flip="none" rotWithShape="0">
                <a:gsLst>
                  <a:gs pos="0">
                    <a:schemeClr val="tx1"/>
                  </a:gs>
                  <a:gs pos="6000">
                    <a:schemeClr val="bg1"/>
                  </a:gs>
                  <a:gs pos="4000">
                    <a:schemeClr val="bg1">
                      <a:lumMod val="95000"/>
                    </a:schemeClr>
                  </a:gs>
                  <a:gs pos="71681">
                    <a:schemeClr val="bg1"/>
                  </a:gs>
                  <a:gs pos="27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2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93657" y="328665"/>
              <a:ext cx="1321986" cy="980617"/>
              <a:chOff x="2995648" y="1486784"/>
              <a:chExt cx="1321986" cy="980617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3079185" y="1969711"/>
                <a:ext cx="1195689" cy="306045"/>
                <a:chOff x="739205" y="2777090"/>
                <a:chExt cx="5929310" cy="1517652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739205" y="2802185"/>
                  <a:ext cx="3019131" cy="736588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latin typeface="Matura MT Script Capitals" panose="03020802060602070202" pitchFamily="66" charset="0"/>
                    </a:defRPr>
                  </a:lvl1pPr>
                </a:lstStyle>
                <a:p>
                  <a:r>
                    <a:rPr lang="en-US" sz="4286" b="0" dirty="0">
                      <a:latin typeface="Helvetica" charset="0"/>
                      <a:ea typeface="Helvetica" charset="0"/>
                      <a:cs typeface="Helvetica" charset="0"/>
                    </a:rPr>
                    <a:t>2 0 1 6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39205" y="3897314"/>
                  <a:ext cx="3019130" cy="397428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solidFill>
                        <a:prstClr val="black"/>
                      </a:solidFill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defRPr>
                  </a:lvl1pPr>
                </a:lstStyle>
                <a:p>
                  <a:r>
                    <a:rPr lang="en-US" sz="4286" b="0" spc="429" dirty="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rPr>
                    <a:t>Kobe, Japan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4427305" y="2777090"/>
                  <a:ext cx="2241210" cy="1428197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latin typeface="Matura MT Script Capitals" panose="03020802060602070202" pitchFamily="66" charset="0"/>
                    </a:defRPr>
                  </a:lvl1pPr>
                </a:lstStyle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The 15</a:t>
                  </a:r>
                  <a:r>
                    <a:rPr lang="en-US" sz="4286" b="0" baseline="30000" dirty="0">
                      <a:latin typeface="Helvetica Light" charset="0"/>
                      <a:ea typeface="Helvetica Light" charset="0"/>
                      <a:cs typeface="Helvetica Light" charset="0"/>
                    </a:rPr>
                    <a:t>th</a:t>
                  </a:r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 </a:t>
                  </a:r>
                </a:p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International</a:t>
                  </a:r>
                </a:p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Semantic Web</a:t>
                  </a:r>
                </a:p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Conference</a:t>
                  </a: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3099513" y="2372560"/>
                <a:ext cx="821357" cy="94841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sz="1857" dirty="0">
                    <a:latin typeface="Helvetica Light" charset="0"/>
                    <a:ea typeface="Helvetica Light" charset="0"/>
                    <a:cs typeface="Helvetica Light" charset="0"/>
                  </a:rPr>
                  <a:t>October 17-21</a:t>
                </a:r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7"/>
              <a:srcRect l="1618" t="5001" r="2827" b="50314"/>
              <a:stretch/>
            </p:blipFill>
            <p:spPr>
              <a:xfrm>
                <a:off x="2995648" y="1486784"/>
                <a:ext cx="1321986" cy="3984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67855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6686691"/>
            <a:ext cx="9144000" cy="71055"/>
          </a:xfrm>
          <a:prstGeom prst="rect">
            <a:avLst/>
          </a:prstGeom>
          <a:ln>
            <a:noFill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294" y="5937131"/>
            <a:ext cx="2691563" cy="820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741" y="2933261"/>
            <a:ext cx="5488512" cy="1002149"/>
          </a:xfrm>
        </p:spPr>
        <p:txBody>
          <a:bodyPr anchor="ctr"/>
          <a:lstStyle/>
          <a:p>
            <a:pPr algn="ctr"/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Section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677" y="4102417"/>
            <a:ext cx="5414576" cy="111245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Description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6717283"/>
            <a:ext cx="9144000" cy="152716"/>
            <a:chOff x="12700" y="1767012"/>
            <a:chExt cx="12197127" cy="203707"/>
          </a:xfrm>
        </p:grpSpPr>
        <p:pic>
          <p:nvPicPr>
            <p:cNvPr id="20" name="Picture 19"/>
            <p:cNvPicPr>
              <a:picLocks/>
            </p:cNvPicPr>
            <p:nvPr/>
          </p:nvPicPr>
          <p:blipFill rotWithShape="1">
            <a:blip r:embed="rId4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00" y="1787685"/>
              <a:ext cx="12197127" cy="183034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Rectangle 20"/>
            <p:cNvSpPr/>
            <p:nvPr/>
          </p:nvSpPr>
          <p:spPr>
            <a:xfrm>
              <a:off x="12700" y="1767012"/>
              <a:ext cx="12179300" cy="101098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>
          <a:xfrm>
            <a:off x="6927441" y="6415321"/>
            <a:ext cx="2057400" cy="365125"/>
          </a:xfrm>
        </p:spPr>
        <p:txBody>
          <a:bodyPr/>
          <a:lstStyle/>
          <a:p>
            <a:fld id="{F4A41770-F6A9-0D46-BA1C-A36F108012C1}" type="slidenum">
              <a:rPr lang="en-US" sz="1600" b="1" smtClean="0">
                <a:solidFill>
                  <a:schemeClr val="bg1"/>
                </a:solidFill>
              </a:rPr>
              <a:t>2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4752" y="567044"/>
            <a:ext cx="1591188" cy="1594422"/>
            <a:chOff x="-1151885" y="2152653"/>
            <a:chExt cx="2303996" cy="222175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141" r="43488"/>
            <a:stretch/>
          </p:blipFill>
          <p:spPr>
            <a:xfrm rot="10800000">
              <a:off x="-1151885" y="2152653"/>
              <a:ext cx="2303770" cy="2219003"/>
            </a:xfrm>
            <a:custGeom>
              <a:avLst/>
              <a:gdLst>
                <a:gd name="connsiteX0" fmla="*/ 613990 w 2303770"/>
                <a:gd name="connsiteY0" fmla="*/ 1352066 h 2219003"/>
                <a:gd name="connsiteX1" fmla="*/ 629863 w 2303770"/>
                <a:gd name="connsiteY1" fmla="*/ 1221799 h 2219003"/>
                <a:gd name="connsiteX2" fmla="*/ 571513 w 2303770"/>
                <a:gd name="connsiteY2" fmla="*/ 1315586 h 2219003"/>
                <a:gd name="connsiteX3" fmla="*/ 0 w 2303770"/>
                <a:gd name="connsiteY3" fmla="*/ 2219003 h 2219003"/>
                <a:gd name="connsiteX4" fmla="*/ 327185 w 2303770"/>
                <a:gd name="connsiteY4" fmla="*/ 524168 h 2219003"/>
                <a:gd name="connsiteX5" fmla="*/ 504247 w 2303770"/>
                <a:gd name="connsiteY5" fmla="*/ 359779 h 2219003"/>
                <a:gd name="connsiteX6" fmla="*/ 504057 w 2303770"/>
                <a:gd name="connsiteY6" fmla="*/ 355220 h 2219003"/>
                <a:gd name="connsiteX7" fmla="*/ 715148 w 2303770"/>
                <a:gd name="connsiteY7" fmla="*/ 159961 h 2219003"/>
                <a:gd name="connsiteX8" fmla="*/ 763834 w 2303770"/>
                <a:gd name="connsiteY8" fmla="*/ 111787 h 2219003"/>
                <a:gd name="connsiteX9" fmla="*/ 768301 w 2303770"/>
                <a:gd name="connsiteY9" fmla="*/ 115870 h 2219003"/>
                <a:gd name="connsiteX10" fmla="*/ 772003 w 2303770"/>
                <a:gd name="connsiteY10" fmla="*/ 117320 h 2219003"/>
                <a:gd name="connsiteX11" fmla="*/ 1121861 w 2303770"/>
                <a:gd name="connsiteY11" fmla="*/ 225490 h 2219003"/>
                <a:gd name="connsiteX12" fmla="*/ 1124619 w 2303770"/>
                <a:gd name="connsiteY12" fmla="*/ 226313 h 2219003"/>
                <a:gd name="connsiteX13" fmla="*/ 1124610 w 2303770"/>
                <a:gd name="connsiteY13" fmla="*/ 226340 h 2219003"/>
                <a:gd name="connsiteX14" fmla="*/ 1130370 w 2303770"/>
                <a:gd name="connsiteY14" fmla="*/ 228121 h 2219003"/>
                <a:gd name="connsiteX15" fmla="*/ 1198321 w 2303770"/>
                <a:gd name="connsiteY15" fmla="*/ 33766 h 2219003"/>
                <a:gd name="connsiteX16" fmla="*/ 1204875 w 2303770"/>
                <a:gd name="connsiteY16" fmla="*/ 0 h 2219003"/>
                <a:gd name="connsiteX17" fmla="*/ 1207027 w 2303770"/>
                <a:gd name="connsiteY17" fmla="*/ 1674 h 2219003"/>
                <a:gd name="connsiteX18" fmla="*/ 1207089 w 2303770"/>
                <a:gd name="connsiteY18" fmla="*/ 1342 h 2219003"/>
                <a:gd name="connsiteX19" fmla="*/ 1425580 w 2303770"/>
                <a:gd name="connsiteY19" fmla="*/ 166245 h 2219003"/>
                <a:gd name="connsiteX20" fmla="*/ 1426845 w 2303770"/>
                <a:gd name="connsiteY20" fmla="*/ 166442 h 2219003"/>
                <a:gd name="connsiteX21" fmla="*/ 1432577 w 2303770"/>
                <a:gd name="connsiteY21" fmla="*/ 160634 h 2219003"/>
                <a:gd name="connsiteX22" fmla="*/ 1443861 w 2303770"/>
                <a:gd name="connsiteY22" fmla="*/ 169099 h 2219003"/>
                <a:gd name="connsiteX23" fmla="*/ 1862565 w 2303770"/>
                <a:gd name="connsiteY23" fmla="*/ 234480 h 2219003"/>
                <a:gd name="connsiteX24" fmla="*/ 2085259 w 2303770"/>
                <a:gd name="connsiteY24" fmla="*/ 650258 h 2219003"/>
                <a:gd name="connsiteX25" fmla="*/ 2097764 w 2303770"/>
                <a:gd name="connsiteY25" fmla="*/ 659639 h 2219003"/>
                <a:gd name="connsiteX26" fmla="*/ 2085971 w 2303770"/>
                <a:gd name="connsiteY26" fmla="*/ 651589 h 2219003"/>
                <a:gd name="connsiteX27" fmla="*/ 2090988 w 2303770"/>
                <a:gd name="connsiteY27" fmla="*/ 660952 h 2219003"/>
                <a:gd name="connsiteX28" fmla="*/ 2298242 w 2303770"/>
                <a:gd name="connsiteY28" fmla="*/ 2169695 h 2219003"/>
                <a:gd name="connsiteX29" fmla="*/ 2303770 w 2303770"/>
                <a:gd name="connsiteY29" fmla="*/ 2181681 h 2219003"/>
                <a:gd name="connsiteX30" fmla="*/ 2298946 w 2303770"/>
                <a:gd name="connsiteY30" fmla="*/ 2174818 h 2219003"/>
                <a:gd name="connsiteX31" fmla="*/ 2299548 w 2303770"/>
                <a:gd name="connsiteY31" fmla="*/ 2179198 h 2219003"/>
                <a:gd name="connsiteX32" fmla="*/ 1987421 w 2303770"/>
                <a:gd name="connsiteY32" fmla="*/ 1731671 h 2219003"/>
                <a:gd name="connsiteX33" fmla="*/ 1500312 w 2303770"/>
                <a:gd name="connsiteY33" fmla="*/ 1038759 h 2219003"/>
                <a:gd name="connsiteX34" fmla="*/ 1233693 w 2303770"/>
                <a:gd name="connsiteY34" fmla="*/ 1925699 h 2219003"/>
                <a:gd name="connsiteX35" fmla="*/ 1233161 w 2303770"/>
                <a:gd name="connsiteY35" fmla="*/ 1918022 h 2219003"/>
                <a:gd name="connsiteX36" fmla="*/ 1010151 w 2303770"/>
                <a:gd name="connsiteY36" fmla="*/ 1123436 h 2219003"/>
                <a:gd name="connsiteX37" fmla="*/ 734927 w 2303770"/>
                <a:gd name="connsiteY37" fmla="*/ 1570763 h 2219003"/>
                <a:gd name="connsiteX38" fmla="*/ 732770 w 2303770"/>
                <a:gd name="connsiteY38" fmla="*/ 1571578 h 2219003"/>
                <a:gd name="connsiteX39" fmla="*/ 732549 w 2303770"/>
                <a:gd name="connsiteY39" fmla="*/ 1572127 h 2219003"/>
                <a:gd name="connsiteX40" fmla="*/ 731051 w 2303770"/>
                <a:gd name="connsiteY40" fmla="*/ 1572229 h 2219003"/>
                <a:gd name="connsiteX41" fmla="*/ 652194 w 2303770"/>
                <a:gd name="connsiteY41" fmla="*/ 1602037 h 2219003"/>
                <a:gd name="connsiteX42" fmla="*/ 651951 w 2303770"/>
                <a:gd name="connsiteY42" fmla="*/ 1602299 h 2219003"/>
                <a:gd name="connsiteX43" fmla="*/ 651529 w 2303770"/>
                <a:gd name="connsiteY43" fmla="*/ 1603485 h 2219003"/>
                <a:gd name="connsiteX44" fmla="*/ 651576 w 2303770"/>
                <a:gd name="connsiteY44" fmla="*/ 1602704 h 2219003"/>
                <a:gd name="connsiteX45" fmla="*/ 650910 w 2303770"/>
                <a:gd name="connsiteY45" fmla="*/ 1603424 h 2219003"/>
                <a:gd name="connsiteX46" fmla="*/ 650487 w 2303770"/>
                <a:gd name="connsiteY46" fmla="*/ 1602682 h 2219003"/>
                <a:gd name="connsiteX47" fmla="*/ 649682 w 2303770"/>
                <a:gd name="connsiteY47" fmla="*/ 1602986 h 2219003"/>
                <a:gd name="connsiteX48" fmla="*/ 650054 w 2303770"/>
                <a:gd name="connsiteY48" fmla="*/ 1601919 h 2219003"/>
                <a:gd name="connsiteX49" fmla="*/ 636856 w 2303770"/>
                <a:gd name="connsiteY49" fmla="*/ 1578660 h 2219003"/>
                <a:gd name="connsiteX50" fmla="*/ 592708 w 2303770"/>
                <a:gd name="connsiteY50" fmla="*/ 1581676 h 2219003"/>
                <a:gd name="connsiteX51" fmla="*/ 576575 w 2303770"/>
                <a:gd name="connsiteY51" fmla="*/ 1583083 h 2219003"/>
                <a:gd name="connsiteX52" fmla="*/ 508290 w 2303770"/>
                <a:gd name="connsiteY52" fmla="*/ 1410599 h 2219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303770" h="2219003">
                  <a:moveTo>
                    <a:pt x="613990" y="1352066"/>
                  </a:moveTo>
                  <a:lnTo>
                    <a:pt x="629863" y="1221799"/>
                  </a:lnTo>
                  <a:lnTo>
                    <a:pt x="571513" y="1315586"/>
                  </a:lnTo>
                  <a:close/>
                  <a:moveTo>
                    <a:pt x="0" y="2219003"/>
                  </a:moveTo>
                  <a:lnTo>
                    <a:pt x="327185" y="524168"/>
                  </a:lnTo>
                  <a:lnTo>
                    <a:pt x="504247" y="359779"/>
                  </a:lnTo>
                  <a:cubicBezTo>
                    <a:pt x="504183" y="358259"/>
                    <a:pt x="504121" y="356740"/>
                    <a:pt x="504057" y="355220"/>
                  </a:cubicBezTo>
                  <a:lnTo>
                    <a:pt x="715148" y="159961"/>
                  </a:lnTo>
                  <a:lnTo>
                    <a:pt x="763834" y="111787"/>
                  </a:lnTo>
                  <a:lnTo>
                    <a:pt x="768301" y="115870"/>
                  </a:lnTo>
                  <a:lnTo>
                    <a:pt x="772003" y="117320"/>
                  </a:lnTo>
                  <a:lnTo>
                    <a:pt x="1121861" y="225490"/>
                  </a:lnTo>
                  <a:lnTo>
                    <a:pt x="1124619" y="226313"/>
                  </a:lnTo>
                  <a:cubicBezTo>
                    <a:pt x="1124616" y="226321"/>
                    <a:pt x="1124611" y="226330"/>
                    <a:pt x="1124610" y="226340"/>
                  </a:cubicBezTo>
                  <a:lnTo>
                    <a:pt x="1130370" y="228121"/>
                  </a:lnTo>
                  <a:lnTo>
                    <a:pt x="1198321" y="33766"/>
                  </a:lnTo>
                  <a:lnTo>
                    <a:pt x="1204875" y="0"/>
                  </a:lnTo>
                  <a:lnTo>
                    <a:pt x="1207027" y="1674"/>
                  </a:lnTo>
                  <a:cubicBezTo>
                    <a:pt x="1207047" y="1563"/>
                    <a:pt x="1207068" y="1452"/>
                    <a:pt x="1207089" y="1342"/>
                  </a:cubicBezTo>
                  <a:lnTo>
                    <a:pt x="1425580" y="166245"/>
                  </a:lnTo>
                  <a:lnTo>
                    <a:pt x="1426845" y="166442"/>
                  </a:lnTo>
                  <a:lnTo>
                    <a:pt x="1432577" y="160634"/>
                  </a:lnTo>
                  <a:lnTo>
                    <a:pt x="1443861" y="169099"/>
                  </a:lnTo>
                  <a:lnTo>
                    <a:pt x="1862565" y="234480"/>
                  </a:lnTo>
                  <a:lnTo>
                    <a:pt x="2085259" y="650258"/>
                  </a:lnTo>
                  <a:lnTo>
                    <a:pt x="2097764" y="659639"/>
                  </a:lnTo>
                  <a:lnTo>
                    <a:pt x="2085971" y="651589"/>
                  </a:lnTo>
                  <a:lnTo>
                    <a:pt x="2090988" y="660952"/>
                  </a:lnTo>
                  <a:lnTo>
                    <a:pt x="2298242" y="2169695"/>
                  </a:lnTo>
                  <a:lnTo>
                    <a:pt x="2303770" y="2181681"/>
                  </a:lnTo>
                  <a:lnTo>
                    <a:pt x="2298946" y="2174818"/>
                  </a:lnTo>
                  <a:lnTo>
                    <a:pt x="2299548" y="2179198"/>
                  </a:lnTo>
                  <a:lnTo>
                    <a:pt x="1987421" y="1731671"/>
                  </a:lnTo>
                  <a:lnTo>
                    <a:pt x="1500312" y="1038759"/>
                  </a:lnTo>
                  <a:lnTo>
                    <a:pt x="1233693" y="1925699"/>
                  </a:lnTo>
                  <a:lnTo>
                    <a:pt x="1233161" y="1918022"/>
                  </a:lnTo>
                  <a:lnTo>
                    <a:pt x="1010151" y="1123436"/>
                  </a:lnTo>
                  <a:lnTo>
                    <a:pt x="734927" y="1570763"/>
                  </a:lnTo>
                  <a:lnTo>
                    <a:pt x="732770" y="1571578"/>
                  </a:lnTo>
                  <a:lnTo>
                    <a:pt x="732549" y="1572127"/>
                  </a:lnTo>
                  <a:lnTo>
                    <a:pt x="731051" y="1572229"/>
                  </a:lnTo>
                  <a:lnTo>
                    <a:pt x="652194" y="1602037"/>
                  </a:lnTo>
                  <a:lnTo>
                    <a:pt x="651951" y="1602299"/>
                  </a:lnTo>
                  <a:cubicBezTo>
                    <a:pt x="651810" y="1602694"/>
                    <a:pt x="651670" y="1603090"/>
                    <a:pt x="651529" y="1603485"/>
                  </a:cubicBezTo>
                  <a:cubicBezTo>
                    <a:pt x="651544" y="1603224"/>
                    <a:pt x="651561" y="1602964"/>
                    <a:pt x="651576" y="1602704"/>
                  </a:cubicBezTo>
                  <a:lnTo>
                    <a:pt x="650910" y="1603424"/>
                  </a:lnTo>
                  <a:lnTo>
                    <a:pt x="650487" y="1602682"/>
                  </a:lnTo>
                  <a:lnTo>
                    <a:pt x="649682" y="1602986"/>
                  </a:lnTo>
                  <a:lnTo>
                    <a:pt x="650054" y="1601919"/>
                  </a:lnTo>
                  <a:lnTo>
                    <a:pt x="636856" y="1578660"/>
                  </a:lnTo>
                  <a:lnTo>
                    <a:pt x="592708" y="1581676"/>
                  </a:lnTo>
                  <a:lnTo>
                    <a:pt x="576575" y="1583083"/>
                  </a:lnTo>
                  <a:lnTo>
                    <a:pt x="508290" y="1410599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sp>
          <p:nvSpPr>
            <p:cNvPr id="6" name="Freeform 5"/>
            <p:cNvSpPr/>
            <p:nvPr/>
          </p:nvSpPr>
          <p:spPr>
            <a:xfrm>
              <a:off x="513693" y="2784148"/>
              <a:ext cx="219282" cy="402780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-1144243" y="2201264"/>
              <a:ext cx="1183621" cy="2173143"/>
            </a:xfrm>
            <a:custGeom>
              <a:avLst/>
              <a:gdLst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50292 w 872632"/>
                <a:gd name="connsiteY4" fmla="*/ 1567683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5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8664 w 872632"/>
                <a:gd name="connsiteY4" fmla="*/ 1622762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7290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874391 w 874391"/>
                <a:gd name="connsiteY2" fmla="*/ 1313573 h 1696131"/>
                <a:gd name="connsiteX3" fmla="*/ 806646 w 874391"/>
                <a:gd name="connsiteY3" fmla="*/ 1696131 h 1696131"/>
                <a:gd name="connsiteX4" fmla="*/ 645406 w 874391"/>
                <a:gd name="connsiteY4" fmla="*/ 1562519 h 1696131"/>
                <a:gd name="connsiteX5" fmla="*/ 637825 w 874391"/>
                <a:gd name="connsiteY5" fmla="*/ 1570144 h 1696131"/>
                <a:gd name="connsiteX6" fmla="*/ 629954 w 874391"/>
                <a:gd name="connsiteY6" fmla="*/ 1445669 h 1696131"/>
                <a:gd name="connsiteX7" fmla="*/ 519 w 874391"/>
                <a:gd name="connsiteY7" fmla="*/ 3998 h 1696131"/>
                <a:gd name="connsiteX8" fmla="*/ 0 w 874391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74391 w 874391"/>
                <a:gd name="connsiteY3" fmla="*/ 1313573 h 1696131"/>
                <a:gd name="connsiteX4" fmla="*/ 806646 w 874391"/>
                <a:gd name="connsiteY4" fmla="*/ 1696131 h 1696131"/>
                <a:gd name="connsiteX5" fmla="*/ 645406 w 874391"/>
                <a:gd name="connsiteY5" fmla="*/ 1562519 h 1696131"/>
                <a:gd name="connsiteX6" fmla="*/ 637825 w 874391"/>
                <a:gd name="connsiteY6" fmla="*/ 1570144 h 1696131"/>
                <a:gd name="connsiteX7" fmla="*/ 629954 w 874391"/>
                <a:gd name="connsiteY7" fmla="*/ 1445669 h 1696131"/>
                <a:gd name="connsiteX8" fmla="*/ 519 w 874391"/>
                <a:gd name="connsiteY8" fmla="*/ 3998 h 1696131"/>
                <a:gd name="connsiteX9" fmla="*/ 0 w 874391"/>
                <a:gd name="connsiteY9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791305 w 874391"/>
                <a:gd name="connsiteY3" fmla="*/ 118903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4378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6236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4391" h="1696131">
                  <a:moveTo>
                    <a:pt x="0" y="0"/>
                  </a:moveTo>
                  <a:lnTo>
                    <a:pt x="230136" y="345873"/>
                  </a:lnTo>
                  <a:lnTo>
                    <a:pt x="726216" y="1084954"/>
                  </a:lnTo>
                  <a:lnTo>
                    <a:pt x="812415" y="1110973"/>
                  </a:lnTo>
                  <a:lnTo>
                    <a:pt x="874391" y="1313573"/>
                  </a:lnTo>
                  <a:lnTo>
                    <a:pt x="806646" y="1696131"/>
                  </a:lnTo>
                  <a:lnTo>
                    <a:pt x="647165" y="1566236"/>
                  </a:lnTo>
                  <a:lnTo>
                    <a:pt x="637825" y="1570144"/>
                  </a:lnTo>
                  <a:lnTo>
                    <a:pt x="629954" y="1445669"/>
                  </a:lnTo>
                  <a:lnTo>
                    <a:pt x="519" y="3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938834" y="3705638"/>
              <a:ext cx="978313" cy="506504"/>
            </a:xfrm>
            <a:custGeom>
              <a:avLst/>
              <a:gdLst>
                <a:gd name="connsiteX0" fmla="*/ 0 w 1330325"/>
                <a:gd name="connsiteY0" fmla="*/ 0 h 927100"/>
                <a:gd name="connsiteX1" fmla="*/ 882650 w 1330325"/>
                <a:gd name="connsiteY1" fmla="*/ 841375 h 927100"/>
                <a:gd name="connsiteX2" fmla="*/ 1330325 w 1330325"/>
                <a:gd name="connsiteY2" fmla="*/ 422275 h 927100"/>
                <a:gd name="connsiteX3" fmla="*/ 885825 w 1330325"/>
                <a:gd name="connsiteY3" fmla="*/ 927100 h 927100"/>
                <a:gd name="connsiteX4" fmla="*/ 0 w 1330325"/>
                <a:gd name="connsiteY4" fmla="*/ 0 h 927100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151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278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895351"/>
                <a:gd name="connsiteY0" fmla="*/ 0 h 919957"/>
                <a:gd name="connsiteX1" fmla="*/ 892175 w 895351"/>
                <a:gd name="connsiteY1" fmla="*/ 834232 h 919957"/>
                <a:gd name="connsiteX2" fmla="*/ 895350 w 895351"/>
                <a:gd name="connsiteY2" fmla="*/ 919957 h 919957"/>
                <a:gd name="connsiteX3" fmla="*/ 0 w 895351"/>
                <a:gd name="connsiteY3" fmla="*/ 0 h 919957"/>
                <a:gd name="connsiteX0" fmla="*/ 0 w 895349"/>
                <a:gd name="connsiteY0" fmla="*/ 0 h 919957"/>
                <a:gd name="connsiteX1" fmla="*/ 892175 w 895349"/>
                <a:gd name="connsiteY1" fmla="*/ 834232 h 919957"/>
                <a:gd name="connsiteX2" fmla="*/ 887207 w 895349"/>
                <a:gd name="connsiteY2" fmla="*/ 879119 h 919957"/>
                <a:gd name="connsiteX3" fmla="*/ 895350 w 895349"/>
                <a:gd name="connsiteY3" fmla="*/ 919957 h 919957"/>
                <a:gd name="connsiteX4" fmla="*/ 0 w 895349"/>
                <a:gd name="connsiteY4" fmla="*/ 0 h 919957"/>
                <a:gd name="connsiteX0" fmla="*/ 0 w 1334095"/>
                <a:gd name="connsiteY0" fmla="*/ 0 h 919957"/>
                <a:gd name="connsiteX1" fmla="*/ 892175 w 1334095"/>
                <a:gd name="connsiteY1" fmla="*/ 834232 h 919957"/>
                <a:gd name="connsiteX2" fmla="*/ 1334095 w 1334095"/>
                <a:gd name="connsiteY2" fmla="*/ 311029 h 919957"/>
                <a:gd name="connsiteX3" fmla="*/ 895350 w 1334095"/>
                <a:gd name="connsiteY3" fmla="*/ 919957 h 919957"/>
                <a:gd name="connsiteX4" fmla="*/ 0 w 1334095"/>
                <a:gd name="connsiteY4" fmla="*/ 0 h 919957"/>
                <a:gd name="connsiteX0" fmla="*/ 0 w 1328092"/>
                <a:gd name="connsiteY0" fmla="*/ 0 h 919957"/>
                <a:gd name="connsiteX1" fmla="*/ 892175 w 1328092"/>
                <a:gd name="connsiteY1" fmla="*/ 834232 h 919957"/>
                <a:gd name="connsiteX2" fmla="*/ 1328092 w 1328092"/>
                <a:gd name="connsiteY2" fmla="*/ 343073 h 919957"/>
                <a:gd name="connsiteX3" fmla="*/ 895350 w 1328092"/>
                <a:gd name="connsiteY3" fmla="*/ 919957 h 919957"/>
                <a:gd name="connsiteX4" fmla="*/ 0 w 1328092"/>
                <a:gd name="connsiteY4" fmla="*/ 0 h 919957"/>
                <a:gd name="connsiteX0" fmla="*/ 0 w 1331332"/>
                <a:gd name="connsiteY0" fmla="*/ 0 h 919957"/>
                <a:gd name="connsiteX1" fmla="*/ 892175 w 1331332"/>
                <a:gd name="connsiteY1" fmla="*/ 834232 h 919957"/>
                <a:gd name="connsiteX2" fmla="*/ 1331332 w 1331332"/>
                <a:gd name="connsiteY2" fmla="*/ 330098 h 919957"/>
                <a:gd name="connsiteX3" fmla="*/ 895350 w 1331332"/>
                <a:gd name="connsiteY3" fmla="*/ 919957 h 919957"/>
                <a:gd name="connsiteX4" fmla="*/ 0 w 1331332"/>
                <a:gd name="connsiteY4" fmla="*/ 0 h 9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332" h="919957">
                  <a:moveTo>
                    <a:pt x="0" y="0"/>
                  </a:moveTo>
                  <a:lnTo>
                    <a:pt x="892175" y="834232"/>
                  </a:lnTo>
                  <a:lnTo>
                    <a:pt x="1331332" y="330098"/>
                  </a:lnTo>
                  <a:lnTo>
                    <a:pt x="895350" y="9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Isosceles Triangle 187"/>
            <p:cNvSpPr/>
            <p:nvPr/>
          </p:nvSpPr>
          <p:spPr>
            <a:xfrm>
              <a:off x="-81177" y="2448432"/>
              <a:ext cx="224304" cy="1053181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2197" y="2772623"/>
              <a:ext cx="518587" cy="1486812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63883" y="3594588"/>
              <a:ext cx="201818" cy="29010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42508" y="2154100"/>
              <a:ext cx="709603" cy="1864013"/>
            </a:xfrm>
            <a:custGeom>
              <a:avLst/>
              <a:gdLst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4796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8054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51312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3135"/>
                <a:gd name="connsiteX1" fmla="*/ 282508 w 524214"/>
                <a:gd name="connsiteY1" fmla="*/ 1322813 h 1453135"/>
                <a:gd name="connsiteX2" fmla="*/ 149683 w 524214"/>
                <a:gd name="connsiteY2" fmla="*/ 1453135 h 1453135"/>
                <a:gd name="connsiteX3" fmla="*/ 0 w 524214"/>
                <a:gd name="connsiteY3" fmla="*/ 1289052 h 1453135"/>
                <a:gd name="connsiteX4" fmla="*/ 58397 w 524214"/>
                <a:gd name="connsiteY4" fmla="*/ 782723 h 1453135"/>
                <a:gd name="connsiteX5" fmla="*/ 103682 w 524214"/>
                <a:gd name="connsiteY5" fmla="*/ 706630 h 1453135"/>
                <a:gd name="connsiteX6" fmla="*/ 204036 w 524214"/>
                <a:gd name="connsiteY6" fmla="*/ 797689 h 1453135"/>
                <a:gd name="connsiteX7" fmla="*/ 216068 w 524214"/>
                <a:gd name="connsiteY7" fmla="*/ 810701 h 1453135"/>
                <a:gd name="connsiteX8" fmla="*/ 214879 w 524214"/>
                <a:gd name="connsiteY8" fmla="*/ 807527 h 1453135"/>
                <a:gd name="connsiteX9" fmla="*/ 222997 w 524214"/>
                <a:gd name="connsiteY9" fmla="*/ 814893 h 1453135"/>
                <a:gd name="connsiteX10" fmla="*/ 205278 w 524214"/>
                <a:gd name="connsiteY10" fmla="*/ 781906 h 1453135"/>
                <a:gd name="connsiteX11" fmla="*/ 148717 w 524214"/>
                <a:gd name="connsiteY11" fmla="*/ 630957 h 1453135"/>
                <a:gd name="connsiteX12" fmla="*/ 524214 w 524214"/>
                <a:gd name="connsiteY12" fmla="*/ 0 h 1453135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3682 w 524214"/>
                <a:gd name="connsiteY5" fmla="*/ 706630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77147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214" h="1454856">
                  <a:moveTo>
                    <a:pt x="524214" y="0"/>
                  </a:moveTo>
                  <a:lnTo>
                    <a:pt x="282508" y="1322813"/>
                  </a:lnTo>
                  <a:lnTo>
                    <a:pt x="149683" y="1454856"/>
                  </a:lnTo>
                  <a:lnTo>
                    <a:pt x="0" y="1289052"/>
                  </a:lnTo>
                  <a:lnTo>
                    <a:pt x="58397" y="777147"/>
                  </a:lnTo>
                  <a:lnTo>
                    <a:pt x="101923" y="704771"/>
                  </a:lnTo>
                  <a:lnTo>
                    <a:pt x="204036" y="797689"/>
                  </a:lnTo>
                  <a:lnTo>
                    <a:pt x="216068" y="810701"/>
                  </a:lnTo>
                  <a:lnTo>
                    <a:pt x="214879" y="807527"/>
                  </a:lnTo>
                  <a:lnTo>
                    <a:pt x="222997" y="814893"/>
                  </a:lnTo>
                  <a:lnTo>
                    <a:pt x="205278" y="781906"/>
                  </a:lnTo>
                  <a:lnTo>
                    <a:pt x="148717" y="630957"/>
                  </a:lnTo>
                  <a:lnTo>
                    <a:pt x="524214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1327" y="2768722"/>
              <a:ext cx="478197" cy="1417989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43438" y="3058847"/>
              <a:ext cx="205544" cy="960364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2540151" cy="6858000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0" y="84562"/>
            <a:ext cx="1735798" cy="1367048"/>
            <a:chOff x="-17222" y="48479"/>
            <a:chExt cx="1851664" cy="1458300"/>
          </a:xfrm>
        </p:grpSpPr>
        <p:grpSp>
          <p:nvGrpSpPr>
            <p:cNvPr id="54" name="Group 53"/>
            <p:cNvGrpSpPr/>
            <p:nvPr/>
          </p:nvGrpSpPr>
          <p:grpSpPr>
            <a:xfrm rot="16200000">
              <a:off x="179460" y="-148203"/>
              <a:ext cx="1458300" cy="1851664"/>
              <a:chOff x="2880227" y="1409180"/>
              <a:chExt cx="1585645" cy="1289444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2880227" y="1409180"/>
                <a:ext cx="1585645" cy="1289444"/>
                <a:chOff x="762000" y="-9524"/>
                <a:chExt cx="4038600" cy="3988848"/>
              </a:xfrm>
            </p:grpSpPr>
            <p:sp>
              <p:nvSpPr>
                <p:cNvPr id="37" name="Rectangle 5"/>
                <p:cNvSpPr/>
                <p:nvPr/>
              </p:nvSpPr>
              <p:spPr>
                <a:xfrm>
                  <a:off x="762000" y="-9524"/>
                  <a:ext cx="4038600" cy="3988848"/>
                </a:xfrm>
                <a:custGeom>
                  <a:avLst/>
                  <a:gdLst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0 w 4038600"/>
                    <a:gd name="connsiteY3" fmla="*/ 3886200 h 3886200"/>
                    <a:gd name="connsiteX4" fmla="*/ 0 w 4038600"/>
                    <a:gd name="connsiteY4" fmla="*/ 0 h 3886200"/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1905000 w 4038600"/>
                    <a:gd name="connsiteY3" fmla="*/ 3860800 h 3886200"/>
                    <a:gd name="connsiteX4" fmla="*/ 0 w 4038600"/>
                    <a:gd name="connsiteY4" fmla="*/ 3886200 h 3886200"/>
                    <a:gd name="connsiteX5" fmla="*/ 0 w 4038600"/>
                    <a:gd name="connsiteY5" fmla="*/ 0 h 3886200"/>
                    <a:gd name="connsiteX0" fmla="*/ 0 w 4038600"/>
                    <a:gd name="connsiteY0" fmla="*/ 0 h 4267200"/>
                    <a:gd name="connsiteX1" fmla="*/ 4038600 w 4038600"/>
                    <a:gd name="connsiteY1" fmla="*/ 0 h 4267200"/>
                    <a:gd name="connsiteX2" fmla="*/ 4038600 w 4038600"/>
                    <a:gd name="connsiteY2" fmla="*/ 3886200 h 4267200"/>
                    <a:gd name="connsiteX3" fmla="*/ 1930400 w 4038600"/>
                    <a:gd name="connsiteY3" fmla="*/ 4267200 h 4267200"/>
                    <a:gd name="connsiteX4" fmla="*/ 0 w 4038600"/>
                    <a:gd name="connsiteY4" fmla="*/ 3886200 h 4267200"/>
                    <a:gd name="connsiteX5" fmla="*/ 0 w 4038600"/>
                    <a:gd name="connsiteY5" fmla="*/ 0 h 4267200"/>
                    <a:gd name="connsiteX0" fmla="*/ 0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0 w 4038600"/>
                    <a:gd name="connsiteY5" fmla="*/ 0 h 4470400"/>
                    <a:gd name="connsiteX0" fmla="*/ 66675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66675 w 4038600"/>
                    <a:gd name="connsiteY5" fmla="*/ 0 h 4470400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8600" h="4481146">
                      <a:moveTo>
                        <a:pt x="66675" y="10746"/>
                      </a:moveTo>
                      <a:lnTo>
                        <a:pt x="3971925" y="0"/>
                      </a:lnTo>
                      <a:cubicBezTo>
                        <a:pt x="3959675" y="1308760"/>
                        <a:pt x="4016375" y="2597964"/>
                        <a:pt x="4038600" y="3896946"/>
                      </a:cubicBezTo>
                      <a:lnTo>
                        <a:pt x="1955800" y="4481146"/>
                      </a:lnTo>
                      <a:lnTo>
                        <a:pt x="0" y="3896946"/>
                      </a:lnTo>
                      <a:cubicBezTo>
                        <a:pt x="22225" y="2601546"/>
                        <a:pt x="72031" y="1306146"/>
                        <a:pt x="66675" y="10746"/>
                      </a:cubicBezTo>
                      <a:close/>
                    </a:path>
                  </a:pathLst>
                </a:custGeom>
                <a:solidFill>
                  <a:srgbClr val="000000">
                    <a:alpha val="6392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2" dirty="0"/>
                </a:p>
              </p:txBody>
            </p:sp>
            <p:sp>
              <p:nvSpPr>
                <p:cNvPr id="38" name="Rectangle 5"/>
                <p:cNvSpPr/>
                <p:nvPr/>
              </p:nvSpPr>
              <p:spPr>
                <a:xfrm>
                  <a:off x="822340" y="0"/>
                  <a:ext cx="3886200" cy="3956050"/>
                </a:xfrm>
                <a:custGeom>
                  <a:avLst/>
                  <a:gdLst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0 w 4038600"/>
                    <a:gd name="connsiteY3" fmla="*/ 3886200 h 3886200"/>
                    <a:gd name="connsiteX4" fmla="*/ 0 w 4038600"/>
                    <a:gd name="connsiteY4" fmla="*/ 0 h 3886200"/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1905000 w 4038600"/>
                    <a:gd name="connsiteY3" fmla="*/ 3860800 h 3886200"/>
                    <a:gd name="connsiteX4" fmla="*/ 0 w 4038600"/>
                    <a:gd name="connsiteY4" fmla="*/ 3886200 h 3886200"/>
                    <a:gd name="connsiteX5" fmla="*/ 0 w 4038600"/>
                    <a:gd name="connsiteY5" fmla="*/ 0 h 3886200"/>
                    <a:gd name="connsiteX0" fmla="*/ 0 w 4038600"/>
                    <a:gd name="connsiteY0" fmla="*/ 0 h 4267200"/>
                    <a:gd name="connsiteX1" fmla="*/ 4038600 w 4038600"/>
                    <a:gd name="connsiteY1" fmla="*/ 0 h 4267200"/>
                    <a:gd name="connsiteX2" fmla="*/ 4038600 w 4038600"/>
                    <a:gd name="connsiteY2" fmla="*/ 3886200 h 4267200"/>
                    <a:gd name="connsiteX3" fmla="*/ 1930400 w 4038600"/>
                    <a:gd name="connsiteY3" fmla="*/ 4267200 h 4267200"/>
                    <a:gd name="connsiteX4" fmla="*/ 0 w 4038600"/>
                    <a:gd name="connsiteY4" fmla="*/ 3886200 h 4267200"/>
                    <a:gd name="connsiteX5" fmla="*/ 0 w 4038600"/>
                    <a:gd name="connsiteY5" fmla="*/ 0 h 4267200"/>
                    <a:gd name="connsiteX0" fmla="*/ 0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0 w 4038600"/>
                    <a:gd name="connsiteY5" fmla="*/ 0 h 4470400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8600" h="4580689">
                      <a:moveTo>
                        <a:pt x="0" y="0"/>
                      </a:moveTo>
                      <a:lnTo>
                        <a:pt x="4038600" y="0"/>
                      </a:lnTo>
                      <a:cubicBezTo>
                        <a:pt x="3952613" y="1295400"/>
                        <a:pt x="4038600" y="2590800"/>
                        <a:pt x="4038600" y="3886200"/>
                      </a:cubicBezTo>
                      <a:lnTo>
                        <a:pt x="1955800" y="4580689"/>
                      </a:lnTo>
                      <a:lnTo>
                        <a:pt x="0" y="3886200"/>
                      </a:lnTo>
                      <a:cubicBezTo>
                        <a:pt x="0" y="2590800"/>
                        <a:pt x="64490" y="1305437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2" dirty="0"/>
                </a:p>
              </p:txBody>
            </p:sp>
          </p:grpSp>
          <p:sp>
            <p:nvSpPr>
              <p:cNvPr id="33" name="Trapezoid 32"/>
              <p:cNvSpPr/>
              <p:nvPr/>
            </p:nvSpPr>
            <p:spPr>
              <a:xfrm flipV="1">
                <a:off x="2904726" y="1410214"/>
                <a:ext cx="1523242" cy="73490"/>
              </a:xfrm>
              <a:prstGeom prst="trapezoid">
                <a:avLst>
                  <a:gd name="adj" fmla="val 65674"/>
                </a:avLst>
              </a:prstGeom>
              <a:gradFill flip="none" rotWithShape="0">
                <a:gsLst>
                  <a:gs pos="0">
                    <a:schemeClr val="tx1"/>
                  </a:gs>
                  <a:gs pos="6000">
                    <a:schemeClr val="bg1"/>
                  </a:gs>
                  <a:gs pos="4000">
                    <a:schemeClr val="bg1">
                      <a:lumMod val="95000"/>
                    </a:schemeClr>
                  </a:gs>
                  <a:gs pos="71681">
                    <a:schemeClr val="bg1"/>
                  </a:gs>
                  <a:gs pos="27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2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93657" y="328665"/>
              <a:ext cx="1321986" cy="980617"/>
              <a:chOff x="2995648" y="1486784"/>
              <a:chExt cx="1321986" cy="980617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3079185" y="1969711"/>
                <a:ext cx="1195689" cy="306045"/>
                <a:chOff x="739205" y="2777090"/>
                <a:chExt cx="5929310" cy="1517652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739205" y="2802185"/>
                  <a:ext cx="3019131" cy="736588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latin typeface="Matura MT Script Capitals" panose="03020802060602070202" pitchFamily="66" charset="0"/>
                    </a:defRPr>
                  </a:lvl1pPr>
                </a:lstStyle>
                <a:p>
                  <a:r>
                    <a:rPr lang="en-US" sz="4286" b="0" dirty="0">
                      <a:latin typeface="Helvetica" charset="0"/>
                      <a:ea typeface="Helvetica" charset="0"/>
                      <a:cs typeface="Helvetica" charset="0"/>
                    </a:rPr>
                    <a:t>2 0 1 6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39205" y="3897314"/>
                  <a:ext cx="3019130" cy="397428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solidFill>
                        <a:prstClr val="black"/>
                      </a:solidFill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defRPr>
                  </a:lvl1pPr>
                </a:lstStyle>
                <a:p>
                  <a:r>
                    <a:rPr lang="en-US" sz="4286" b="0" spc="429" dirty="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rPr>
                    <a:t>Kobe, Japan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4427305" y="2777090"/>
                  <a:ext cx="2241210" cy="1428197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latin typeface="Matura MT Script Capitals" panose="03020802060602070202" pitchFamily="66" charset="0"/>
                    </a:defRPr>
                  </a:lvl1pPr>
                </a:lstStyle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The 15</a:t>
                  </a:r>
                  <a:r>
                    <a:rPr lang="en-US" sz="4286" b="0" baseline="30000" dirty="0">
                      <a:latin typeface="Helvetica Light" charset="0"/>
                      <a:ea typeface="Helvetica Light" charset="0"/>
                      <a:cs typeface="Helvetica Light" charset="0"/>
                    </a:rPr>
                    <a:t>th</a:t>
                  </a:r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 </a:t>
                  </a:r>
                </a:p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International</a:t>
                  </a:r>
                </a:p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Semantic Web</a:t>
                  </a:r>
                </a:p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Conference</a:t>
                  </a: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3099513" y="2372560"/>
                <a:ext cx="821357" cy="94841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sz="1857" dirty="0">
                    <a:latin typeface="Helvetica Light" charset="0"/>
                    <a:ea typeface="Helvetica Light" charset="0"/>
                    <a:cs typeface="Helvetica Light" charset="0"/>
                  </a:rPr>
                  <a:t>October 17-21</a:t>
                </a:r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7"/>
              <a:srcRect l="1618" t="5001" r="2827" b="50314"/>
              <a:stretch/>
            </p:blipFill>
            <p:spPr>
              <a:xfrm>
                <a:off x="2995648" y="1486784"/>
                <a:ext cx="1321986" cy="3984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01898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251213"/>
            <a:ext cx="9144000" cy="135699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80" y="405582"/>
            <a:ext cx="6779147" cy="788111"/>
          </a:xfrm>
        </p:spPr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Heading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279" y="1491383"/>
            <a:ext cx="8453327" cy="4726291"/>
          </a:xfrm>
        </p:spPr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content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4195" y="1224438"/>
            <a:ext cx="8640000" cy="35760"/>
          </a:xfrm>
          <a:prstGeom prst="rect">
            <a:avLst/>
          </a:prstGeom>
          <a:ln>
            <a:noFill/>
          </a:ln>
        </p:spPr>
      </p:pic>
      <p:grpSp>
        <p:nvGrpSpPr>
          <p:cNvPr id="24" name="Group 23"/>
          <p:cNvGrpSpPr/>
          <p:nvPr/>
        </p:nvGrpSpPr>
        <p:grpSpPr>
          <a:xfrm flipV="1">
            <a:off x="0" y="6759615"/>
            <a:ext cx="9138858" cy="101946"/>
            <a:chOff x="-297" y="4075846"/>
            <a:chExt cx="6858297" cy="762000"/>
          </a:xfrm>
        </p:grpSpPr>
        <p:sp>
          <p:nvSpPr>
            <p:cNvPr id="25" name="Rectangle 15"/>
            <p:cNvSpPr/>
            <p:nvPr/>
          </p:nvSpPr>
          <p:spPr>
            <a:xfrm flipH="1">
              <a:off x="0" y="4529336"/>
              <a:ext cx="6858000" cy="199653"/>
            </a:xfrm>
            <a:custGeom>
              <a:avLst/>
              <a:gdLst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4319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25400 w 9601200"/>
                <a:gd name="connsiteY3" fmla="*/ 2795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276339 h 431914"/>
                <a:gd name="connsiteX4" fmla="*/ 0 w 9601200"/>
                <a:gd name="connsiteY4" fmla="*/ 0 h 431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0" h="431914">
                  <a:moveTo>
                    <a:pt x="0" y="0"/>
                  </a:moveTo>
                  <a:lnTo>
                    <a:pt x="9601200" y="0"/>
                  </a:lnTo>
                  <a:lnTo>
                    <a:pt x="9601200" y="431914"/>
                  </a:lnTo>
                  <a:lnTo>
                    <a:pt x="0" y="276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26" name="Rectangle 15"/>
            <p:cNvSpPr/>
            <p:nvPr/>
          </p:nvSpPr>
          <p:spPr>
            <a:xfrm>
              <a:off x="0" y="4075846"/>
              <a:ext cx="6858000" cy="762000"/>
            </a:xfrm>
            <a:custGeom>
              <a:avLst/>
              <a:gdLst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4319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25400 w 9601200"/>
                <a:gd name="connsiteY3" fmla="*/ 2795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276339 h 431914"/>
                <a:gd name="connsiteX4" fmla="*/ 0 w 9601200"/>
                <a:gd name="connsiteY4" fmla="*/ 0 h 431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0" h="431914">
                  <a:moveTo>
                    <a:pt x="0" y="0"/>
                  </a:moveTo>
                  <a:lnTo>
                    <a:pt x="9601200" y="0"/>
                  </a:lnTo>
                  <a:lnTo>
                    <a:pt x="9601200" y="431914"/>
                  </a:lnTo>
                  <a:lnTo>
                    <a:pt x="0" y="276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27" name="Rectangle 15"/>
            <p:cNvSpPr/>
            <p:nvPr/>
          </p:nvSpPr>
          <p:spPr>
            <a:xfrm>
              <a:off x="-297" y="4278439"/>
              <a:ext cx="6858000" cy="441230"/>
            </a:xfrm>
            <a:custGeom>
              <a:avLst/>
              <a:gdLst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4319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25400 w 9601200"/>
                <a:gd name="connsiteY3" fmla="*/ 2795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276339 h 431914"/>
                <a:gd name="connsiteX4" fmla="*/ 0 w 9601200"/>
                <a:gd name="connsiteY4" fmla="*/ 0 h 431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0" h="431914">
                  <a:moveTo>
                    <a:pt x="0" y="0"/>
                  </a:moveTo>
                  <a:lnTo>
                    <a:pt x="9601200" y="0"/>
                  </a:lnTo>
                  <a:lnTo>
                    <a:pt x="9601200" y="431914"/>
                  </a:lnTo>
                  <a:lnTo>
                    <a:pt x="0" y="276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0"/>
            <a:ext cx="9144000" cy="25400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7772400" y="-1"/>
            <a:ext cx="1128531" cy="891939"/>
            <a:chOff x="7378108" y="-1"/>
            <a:chExt cx="1522823" cy="1203569"/>
          </a:xfrm>
        </p:grpSpPr>
        <p:grpSp>
          <p:nvGrpSpPr>
            <p:cNvPr id="15" name="Group 14"/>
            <p:cNvGrpSpPr/>
            <p:nvPr/>
          </p:nvGrpSpPr>
          <p:grpSpPr>
            <a:xfrm>
              <a:off x="7378108" y="-1"/>
              <a:ext cx="1522823" cy="1203569"/>
              <a:chOff x="1400562" y="1029639"/>
              <a:chExt cx="3464744" cy="2738376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400562" y="1029639"/>
                <a:ext cx="3464744" cy="2738376"/>
                <a:chOff x="762000" y="-9529"/>
                <a:chExt cx="4038600" cy="3876795"/>
              </a:xfrm>
            </p:grpSpPr>
            <p:sp>
              <p:nvSpPr>
                <p:cNvPr id="21" name="Rectangle 5"/>
                <p:cNvSpPr/>
                <p:nvPr/>
              </p:nvSpPr>
              <p:spPr>
                <a:xfrm>
                  <a:off x="762000" y="-9529"/>
                  <a:ext cx="4038600" cy="3876795"/>
                </a:xfrm>
                <a:custGeom>
                  <a:avLst/>
                  <a:gdLst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0 w 4038600"/>
                    <a:gd name="connsiteY3" fmla="*/ 3886200 h 3886200"/>
                    <a:gd name="connsiteX4" fmla="*/ 0 w 4038600"/>
                    <a:gd name="connsiteY4" fmla="*/ 0 h 3886200"/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1905000 w 4038600"/>
                    <a:gd name="connsiteY3" fmla="*/ 3860800 h 3886200"/>
                    <a:gd name="connsiteX4" fmla="*/ 0 w 4038600"/>
                    <a:gd name="connsiteY4" fmla="*/ 3886200 h 3886200"/>
                    <a:gd name="connsiteX5" fmla="*/ 0 w 4038600"/>
                    <a:gd name="connsiteY5" fmla="*/ 0 h 3886200"/>
                    <a:gd name="connsiteX0" fmla="*/ 0 w 4038600"/>
                    <a:gd name="connsiteY0" fmla="*/ 0 h 4267200"/>
                    <a:gd name="connsiteX1" fmla="*/ 4038600 w 4038600"/>
                    <a:gd name="connsiteY1" fmla="*/ 0 h 4267200"/>
                    <a:gd name="connsiteX2" fmla="*/ 4038600 w 4038600"/>
                    <a:gd name="connsiteY2" fmla="*/ 3886200 h 4267200"/>
                    <a:gd name="connsiteX3" fmla="*/ 1930400 w 4038600"/>
                    <a:gd name="connsiteY3" fmla="*/ 4267200 h 4267200"/>
                    <a:gd name="connsiteX4" fmla="*/ 0 w 4038600"/>
                    <a:gd name="connsiteY4" fmla="*/ 3886200 h 4267200"/>
                    <a:gd name="connsiteX5" fmla="*/ 0 w 4038600"/>
                    <a:gd name="connsiteY5" fmla="*/ 0 h 4267200"/>
                    <a:gd name="connsiteX0" fmla="*/ 0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0 w 4038600"/>
                    <a:gd name="connsiteY5" fmla="*/ 0 h 4470400"/>
                    <a:gd name="connsiteX0" fmla="*/ 66675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66675 w 4038600"/>
                    <a:gd name="connsiteY5" fmla="*/ 0 h 4470400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8600" h="4481146">
                      <a:moveTo>
                        <a:pt x="66675" y="10746"/>
                      </a:moveTo>
                      <a:lnTo>
                        <a:pt x="3971925" y="0"/>
                      </a:lnTo>
                      <a:cubicBezTo>
                        <a:pt x="3959675" y="1308760"/>
                        <a:pt x="4016375" y="2597964"/>
                        <a:pt x="4038600" y="3896946"/>
                      </a:cubicBezTo>
                      <a:lnTo>
                        <a:pt x="1955800" y="4481146"/>
                      </a:lnTo>
                      <a:lnTo>
                        <a:pt x="0" y="3896946"/>
                      </a:lnTo>
                      <a:cubicBezTo>
                        <a:pt x="22225" y="2601546"/>
                        <a:pt x="72031" y="1306146"/>
                        <a:pt x="66675" y="10746"/>
                      </a:cubicBezTo>
                      <a:close/>
                    </a:path>
                  </a:pathLst>
                </a:custGeom>
                <a:solidFill>
                  <a:srgbClr val="000000">
                    <a:alpha val="63922"/>
                  </a:srgbClr>
                </a:solidFill>
                <a:ln>
                  <a:noFill/>
                </a:ln>
                <a:effectLst>
                  <a:outerShdw blurRad="50800" dist="38100" dir="5400000" sx="98000" sy="98000" algn="t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2" dirty="0"/>
                </a:p>
              </p:txBody>
            </p:sp>
            <p:sp>
              <p:nvSpPr>
                <p:cNvPr id="22" name="Rectangle 5"/>
                <p:cNvSpPr/>
                <p:nvPr/>
              </p:nvSpPr>
              <p:spPr>
                <a:xfrm>
                  <a:off x="822343" y="3"/>
                  <a:ext cx="3886200" cy="3861300"/>
                </a:xfrm>
                <a:custGeom>
                  <a:avLst/>
                  <a:gdLst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0 w 4038600"/>
                    <a:gd name="connsiteY3" fmla="*/ 3886200 h 3886200"/>
                    <a:gd name="connsiteX4" fmla="*/ 0 w 4038600"/>
                    <a:gd name="connsiteY4" fmla="*/ 0 h 3886200"/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1905000 w 4038600"/>
                    <a:gd name="connsiteY3" fmla="*/ 3860800 h 3886200"/>
                    <a:gd name="connsiteX4" fmla="*/ 0 w 4038600"/>
                    <a:gd name="connsiteY4" fmla="*/ 3886200 h 3886200"/>
                    <a:gd name="connsiteX5" fmla="*/ 0 w 4038600"/>
                    <a:gd name="connsiteY5" fmla="*/ 0 h 3886200"/>
                    <a:gd name="connsiteX0" fmla="*/ 0 w 4038600"/>
                    <a:gd name="connsiteY0" fmla="*/ 0 h 4267200"/>
                    <a:gd name="connsiteX1" fmla="*/ 4038600 w 4038600"/>
                    <a:gd name="connsiteY1" fmla="*/ 0 h 4267200"/>
                    <a:gd name="connsiteX2" fmla="*/ 4038600 w 4038600"/>
                    <a:gd name="connsiteY2" fmla="*/ 3886200 h 4267200"/>
                    <a:gd name="connsiteX3" fmla="*/ 1930400 w 4038600"/>
                    <a:gd name="connsiteY3" fmla="*/ 4267200 h 4267200"/>
                    <a:gd name="connsiteX4" fmla="*/ 0 w 4038600"/>
                    <a:gd name="connsiteY4" fmla="*/ 3886200 h 4267200"/>
                    <a:gd name="connsiteX5" fmla="*/ 0 w 4038600"/>
                    <a:gd name="connsiteY5" fmla="*/ 0 h 4267200"/>
                    <a:gd name="connsiteX0" fmla="*/ 0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0 w 4038600"/>
                    <a:gd name="connsiteY5" fmla="*/ 0 h 4470400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8600" h="4580689">
                      <a:moveTo>
                        <a:pt x="0" y="0"/>
                      </a:moveTo>
                      <a:lnTo>
                        <a:pt x="4038600" y="0"/>
                      </a:lnTo>
                      <a:cubicBezTo>
                        <a:pt x="3952613" y="1295400"/>
                        <a:pt x="4038600" y="2590800"/>
                        <a:pt x="4038600" y="3886200"/>
                      </a:cubicBezTo>
                      <a:lnTo>
                        <a:pt x="1955800" y="4580689"/>
                      </a:lnTo>
                      <a:lnTo>
                        <a:pt x="0" y="3886200"/>
                      </a:lnTo>
                      <a:cubicBezTo>
                        <a:pt x="0" y="2590800"/>
                        <a:pt x="64490" y="1305437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2" dirty="0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2453121" y="2539788"/>
                <a:ext cx="1330336" cy="32456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en-US"/>
                </a:defPPr>
                <a:lvl1pPr>
                  <a:defRPr sz="6000" b="1">
                    <a:latin typeface="Matura MT Script Capitals" panose="03020802060602070202" pitchFamily="66" charset="0"/>
                  </a:defRPr>
                </a:lvl1pPr>
              </a:lstStyle>
              <a:p>
                <a:r>
                  <a:rPr lang="en-US" sz="4286" b="0" dirty="0">
                    <a:latin typeface="Helvetica" charset="0"/>
                    <a:ea typeface="Helvetica" charset="0"/>
                    <a:cs typeface="Helvetica" charset="0"/>
                  </a:rPr>
                  <a:t>2 0 1 6</a:t>
                </a:r>
              </a:p>
            </p:txBody>
          </p:sp>
          <p:sp>
            <p:nvSpPr>
              <p:cNvPr id="18" name="Trapezoid 17"/>
              <p:cNvSpPr/>
              <p:nvPr/>
            </p:nvSpPr>
            <p:spPr>
              <a:xfrm flipV="1">
                <a:off x="1454095" y="1031903"/>
                <a:ext cx="3328390" cy="160581"/>
              </a:xfrm>
              <a:prstGeom prst="trapezoid">
                <a:avLst>
                  <a:gd name="adj" fmla="val 65674"/>
                </a:avLst>
              </a:prstGeom>
              <a:gradFill flip="none" rotWithShape="0">
                <a:gsLst>
                  <a:gs pos="0">
                    <a:schemeClr val="tx1"/>
                  </a:gs>
                  <a:gs pos="6000">
                    <a:schemeClr val="bg1"/>
                  </a:gs>
                  <a:gs pos="4000">
                    <a:schemeClr val="bg1">
                      <a:lumMod val="95000"/>
                    </a:schemeClr>
                  </a:gs>
                  <a:gs pos="71681">
                    <a:schemeClr val="bg1"/>
                  </a:gs>
                  <a:gs pos="27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2"/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5"/>
            <a:srcRect l="1618" t="5001" r="2827" b="50314"/>
            <a:stretch/>
          </p:blipFill>
          <p:spPr>
            <a:xfrm>
              <a:off x="7558011" y="255353"/>
              <a:ext cx="1068897" cy="3221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6716206" y="6360923"/>
            <a:ext cx="2057400" cy="365125"/>
          </a:xfrm>
        </p:spPr>
        <p:txBody>
          <a:bodyPr/>
          <a:lstStyle/>
          <a:p>
            <a:fld id="{F4A41770-F6A9-0D46-BA1C-A36F108012C1}" type="slidenum">
              <a:rPr lang="en-US" sz="1600" smtClean="0">
                <a:solidFill>
                  <a:schemeClr val="tx1"/>
                </a:solidFill>
              </a:rPr>
              <a:t>3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34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tx1">
              <a:lumMod val="85000"/>
              <a:lumOff val="15000"/>
            </a:schemeClr>
          </a:fgClr>
          <a:bgClr>
            <a:schemeClr val="tx1">
              <a:lumMod val="95000"/>
              <a:lumOff val="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3999" cy="5063490"/>
          </a:xfrm>
          <a:prstGeom prst="rect">
            <a:avLst/>
          </a:prstGeom>
          <a:gradFill>
            <a:gsLst>
              <a:gs pos="6000">
                <a:schemeClr val="tx1"/>
              </a:gs>
              <a:gs pos="18000">
                <a:schemeClr val="tx1"/>
              </a:gs>
              <a:gs pos="100000">
                <a:schemeClr val="tx1">
                  <a:lumMod val="85000"/>
                  <a:lumOff val="15000"/>
                  <a:alpha val="0"/>
                </a:schemeClr>
              </a:gs>
              <a:gs pos="78000">
                <a:schemeClr val="tx1">
                  <a:lumMod val="85000"/>
                  <a:lumOff val="15000"/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3859"/>
            <a:ext cx="9143999" cy="93310"/>
          </a:xfrm>
          <a:prstGeom prst="rect">
            <a:avLst/>
          </a:prstGeom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6745325" y="-1"/>
            <a:ext cx="2272945" cy="2519473"/>
            <a:chOff x="207365" y="9487"/>
            <a:chExt cx="3774452" cy="4183834"/>
          </a:xfrm>
          <a:effectLst>
            <a:outerShdw blurRad="50800" dist="50800" dir="5400000" algn="ctr" rotWithShape="0">
              <a:srgbClr val="000000"/>
            </a:outerShdw>
          </a:effectLst>
        </p:grpSpPr>
        <p:grpSp>
          <p:nvGrpSpPr>
            <p:cNvPr id="6" name="Group 5"/>
            <p:cNvGrpSpPr/>
            <p:nvPr/>
          </p:nvGrpSpPr>
          <p:grpSpPr>
            <a:xfrm>
              <a:off x="207365" y="9487"/>
              <a:ext cx="3774452" cy="4183834"/>
              <a:chOff x="1400562" y="1029644"/>
              <a:chExt cx="3464744" cy="384054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400562" y="1029644"/>
                <a:ext cx="3464744" cy="3840543"/>
                <a:chOff x="762000" y="-9526"/>
                <a:chExt cx="4038600" cy="5437153"/>
              </a:xfrm>
            </p:grpSpPr>
            <p:sp>
              <p:nvSpPr>
                <p:cNvPr id="15" name="Rectangle 5"/>
                <p:cNvSpPr/>
                <p:nvPr/>
              </p:nvSpPr>
              <p:spPr>
                <a:xfrm>
                  <a:off x="762000" y="-9526"/>
                  <a:ext cx="4038600" cy="5437153"/>
                </a:xfrm>
                <a:custGeom>
                  <a:avLst/>
                  <a:gdLst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0 w 4038600"/>
                    <a:gd name="connsiteY3" fmla="*/ 3886200 h 3886200"/>
                    <a:gd name="connsiteX4" fmla="*/ 0 w 4038600"/>
                    <a:gd name="connsiteY4" fmla="*/ 0 h 3886200"/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1905000 w 4038600"/>
                    <a:gd name="connsiteY3" fmla="*/ 3860800 h 3886200"/>
                    <a:gd name="connsiteX4" fmla="*/ 0 w 4038600"/>
                    <a:gd name="connsiteY4" fmla="*/ 3886200 h 3886200"/>
                    <a:gd name="connsiteX5" fmla="*/ 0 w 4038600"/>
                    <a:gd name="connsiteY5" fmla="*/ 0 h 3886200"/>
                    <a:gd name="connsiteX0" fmla="*/ 0 w 4038600"/>
                    <a:gd name="connsiteY0" fmla="*/ 0 h 4267200"/>
                    <a:gd name="connsiteX1" fmla="*/ 4038600 w 4038600"/>
                    <a:gd name="connsiteY1" fmla="*/ 0 h 4267200"/>
                    <a:gd name="connsiteX2" fmla="*/ 4038600 w 4038600"/>
                    <a:gd name="connsiteY2" fmla="*/ 3886200 h 4267200"/>
                    <a:gd name="connsiteX3" fmla="*/ 1930400 w 4038600"/>
                    <a:gd name="connsiteY3" fmla="*/ 4267200 h 4267200"/>
                    <a:gd name="connsiteX4" fmla="*/ 0 w 4038600"/>
                    <a:gd name="connsiteY4" fmla="*/ 3886200 h 4267200"/>
                    <a:gd name="connsiteX5" fmla="*/ 0 w 4038600"/>
                    <a:gd name="connsiteY5" fmla="*/ 0 h 4267200"/>
                    <a:gd name="connsiteX0" fmla="*/ 0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0 w 4038600"/>
                    <a:gd name="connsiteY5" fmla="*/ 0 h 4470400"/>
                    <a:gd name="connsiteX0" fmla="*/ 66675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66675 w 4038600"/>
                    <a:gd name="connsiteY5" fmla="*/ 0 h 4470400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8600" h="4481146">
                      <a:moveTo>
                        <a:pt x="66675" y="10746"/>
                      </a:moveTo>
                      <a:lnTo>
                        <a:pt x="3971925" y="0"/>
                      </a:lnTo>
                      <a:cubicBezTo>
                        <a:pt x="3959675" y="1308760"/>
                        <a:pt x="4016375" y="2597964"/>
                        <a:pt x="4038600" y="3896946"/>
                      </a:cubicBezTo>
                      <a:lnTo>
                        <a:pt x="1955800" y="4481146"/>
                      </a:lnTo>
                      <a:lnTo>
                        <a:pt x="0" y="3896946"/>
                      </a:lnTo>
                      <a:cubicBezTo>
                        <a:pt x="22225" y="2601546"/>
                        <a:pt x="72031" y="1306146"/>
                        <a:pt x="66675" y="1074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2" dirty="0"/>
                </a:p>
              </p:txBody>
            </p:sp>
            <p:sp>
              <p:nvSpPr>
                <p:cNvPr id="16" name="Rectangle 5"/>
                <p:cNvSpPr/>
                <p:nvPr/>
              </p:nvSpPr>
              <p:spPr>
                <a:xfrm>
                  <a:off x="822341" y="-3"/>
                  <a:ext cx="3886199" cy="5392447"/>
                </a:xfrm>
                <a:custGeom>
                  <a:avLst/>
                  <a:gdLst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0 w 4038600"/>
                    <a:gd name="connsiteY3" fmla="*/ 3886200 h 3886200"/>
                    <a:gd name="connsiteX4" fmla="*/ 0 w 4038600"/>
                    <a:gd name="connsiteY4" fmla="*/ 0 h 3886200"/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1905000 w 4038600"/>
                    <a:gd name="connsiteY3" fmla="*/ 3860800 h 3886200"/>
                    <a:gd name="connsiteX4" fmla="*/ 0 w 4038600"/>
                    <a:gd name="connsiteY4" fmla="*/ 3886200 h 3886200"/>
                    <a:gd name="connsiteX5" fmla="*/ 0 w 4038600"/>
                    <a:gd name="connsiteY5" fmla="*/ 0 h 3886200"/>
                    <a:gd name="connsiteX0" fmla="*/ 0 w 4038600"/>
                    <a:gd name="connsiteY0" fmla="*/ 0 h 4267200"/>
                    <a:gd name="connsiteX1" fmla="*/ 4038600 w 4038600"/>
                    <a:gd name="connsiteY1" fmla="*/ 0 h 4267200"/>
                    <a:gd name="connsiteX2" fmla="*/ 4038600 w 4038600"/>
                    <a:gd name="connsiteY2" fmla="*/ 3886200 h 4267200"/>
                    <a:gd name="connsiteX3" fmla="*/ 1930400 w 4038600"/>
                    <a:gd name="connsiteY3" fmla="*/ 4267200 h 4267200"/>
                    <a:gd name="connsiteX4" fmla="*/ 0 w 4038600"/>
                    <a:gd name="connsiteY4" fmla="*/ 3886200 h 4267200"/>
                    <a:gd name="connsiteX5" fmla="*/ 0 w 4038600"/>
                    <a:gd name="connsiteY5" fmla="*/ 0 h 4267200"/>
                    <a:gd name="connsiteX0" fmla="*/ 0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0 w 4038600"/>
                    <a:gd name="connsiteY5" fmla="*/ 0 h 4470400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8600" h="4580689">
                      <a:moveTo>
                        <a:pt x="0" y="0"/>
                      </a:moveTo>
                      <a:lnTo>
                        <a:pt x="4038600" y="0"/>
                      </a:lnTo>
                      <a:cubicBezTo>
                        <a:pt x="3952613" y="1295400"/>
                        <a:pt x="4038600" y="2590800"/>
                        <a:pt x="4038600" y="3886200"/>
                      </a:cubicBezTo>
                      <a:lnTo>
                        <a:pt x="1955800" y="4580689"/>
                      </a:lnTo>
                      <a:lnTo>
                        <a:pt x="0" y="3886200"/>
                      </a:lnTo>
                      <a:cubicBezTo>
                        <a:pt x="0" y="2590800"/>
                        <a:pt x="64490" y="1305437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2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835299" y="2829424"/>
                <a:ext cx="2612663" cy="668738"/>
                <a:chOff x="739205" y="4081941"/>
                <a:chExt cx="5929310" cy="1517661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739205" y="4107036"/>
                  <a:ext cx="3019130" cy="736584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>
                      <a:gd name="adj" fmla="val 49792"/>
                    </a:avLst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latin typeface="Matura MT Script Capitals" panose="03020802060602070202" pitchFamily="66" charset="0"/>
                    </a:defRPr>
                  </a:lvl1pPr>
                </a:lstStyle>
                <a:p>
                  <a:r>
                    <a:rPr lang="en-US" sz="4286" b="0" dirty="0">
                      <a:latin typeface="Helvetica" charset="0"/>
                      <a:ea typeface="Helvetica" charset="0"/>
                      <a:cs typeface="Helvetica" charset="0"/>
                    </a:rPr>
                    <a:t>2 0 1 6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39205" y="5202174"/>
                  <a:ext cx="3019130" cy="397428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solidFill>
                        <a:prstClr val="black"/>
                      </a:solidFill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defRPr>
                  </a:lvl1pPr>
                </a:lstStyle>
                <a:p>
                  <a:r>
                    <a:rPr lang="en-US" sz="4286" b="0" spc="429" dirty="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rPr>
                    <a:t>Kobe, Japan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427304" y="4081941"/>
                  <a:ext cx="2241211" cy="1428204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latin typeface="Matura MT Script Capitals" panose="03020802060602070202" pitchFamily="66" charset="0"/>
                    </a:defRPr>
                  </a:lvl1pPr>
                </a:lstStyle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The 15</a:t>
                  </a:r>
                  <a:r>
                    <a:rPr lang="en-US" sz="4286" b="0" baseline="30000" dirty="0">
                      <a:latin typeface="Helvetica Light" charset="0"/>
                      <a:ea typeface="Helvetica Light" charset="0"/>
                      <a:cs typeface="Helvetica Light" charset="0"/>
                    </a:rPr>
                    <a:t>th</a:t>
                  </a:r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 </a:t>
                  </a:r>
                </a:p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International</a:t>
                  </a:r>
                </a:p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Semantic Web</a:t>
                  </a:r>
                </a:p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Conference</a:t>
                  </a: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2204396" y="3709667"/>
                <a:ext cx="1794721" cy="207235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sz="1857" dirty="0">
                    <a:latin typeface="Helvetica Light" charset="0"/>
                    <a:ea typeface="Helvetica Light" charset="0"/>
                    <a:cs typeface="Helvetica Light" charset="0"/>
                  </a:rPr>
                  <a:t>October 17-21</a:t>
                </a:r>
              </a:p>
            </p:txBody>
          </p:sp>
          <p:sp>
            <p:nvSpPr>
              <p:cNvPr id="11" name="Trapezoid 10"/>
              <p:cNvSpPr/>
              <p:nvPr/>
            </p:nvSpPr>
            <p:spPr>
              <a:xfrm flipV="1">
                <a:off x="1454095" y="1031903"/>
                <a:ext cx="3328390" cy="160582"/>
              </a:xfrm>
              <a:prstGeom prst="trapezoid">
                <a:avLst>
                  <a:gd name="adj" fmla="val 65674"/>
                </a:avLst>
              </a:prstGeom>
              <a:gradFill flip="none" rotWithShape="0">
                <a:gsLst>
                  <a:gs pos="0">
                    <a:schemeClr val="tx1"/>
                  </a:gs>
                  <a:gs pos="6000">
                    <a:schemeClr val="bg1"/>
                  </a:gs>
                  <a:gs pos="4000">
                    <a:schemeClr val="bg1">
                      <a:lumMod val="95000"/>
                    </a:schemeClr>
                  </a:gs>
                  <a:gs pos="71681">
                    <a:schemeClr val="bg1"/>
                  </a:gs>
                  <a:gs pos="27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2"/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1618" t="5001" r="2827" b="50314"/>
            <a:stretch/>
          </p:blipFill>
          <p:spPr>
            <a:xfrm>
              <a:off x="482111" y="820577"/>
              <a:ext cx="3146840" cy="9485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847898" y="1709739"/>
            <a:ext cx="7662690" cy="218789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Final Slide</a:t>
            </a:r>
            <a:endParaRPr lang="en-US" dirty="0">
              <a:solidFill>
                <a:schemeClr val="bg1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1033239" y="4589464"/>
            <a:ext cx="7477349" cy="1500187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Message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5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79</Words>
  <Application>Microsoft Macintosh PowerPoint</Application>
  <PresentationFormat>On-screen Show (4:3)</PresentationFormat>
  <Paragraphs>43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Helvetica</vt:lpstr>
      <vt:lpstr>Helvetica Light</vt:lpstr>
      <vt:lpstr>Arial</vt:lpstr>
      <vt:lpstr>Office Theme</vt:lpstr>
      <vt:lpstr>Title</vt:lpstr>
      <vt:lpstr>Agenda</vt:lpstr>
      <vt:lpstr>Section</vt:lpstr>
      <vt:lpstr>Heading</vt:lpstr>
      <vt:lpstr>Final Slide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Rathachai Chawuthai</dc:creator>
  <cp:lastModifiedBy>Rathachai Chawuthai</cp:lastModifiedBy>
  <cp:revision>13</cp:revision>
  <dcterms:created xsi:type="dcterms:W3CDTF">2016-04-30T05:59:13Z</dcterms:created>
  <dcterms:modified xsi:type="dcterms:W3CDTF">2016-08-30T09:23:33Z</dcterms:modified>
</cp:coreProperties>
</file>