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56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91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0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61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752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65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0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71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69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91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144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FC06-D9AC-486C-9392-E1D92C87542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D8DF-CF6D-4140-9B48-4FFB739885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1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756457" y="1862051"/>
            <a:ext cx="8587047" cy="43808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64524" y="4738254"/>
            <a:ext cx="1961803" cy="1155469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0000"/>
                </a:solidFill>
              </a:rPr>
              <a:t>unstaged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changed</a:t>
            </a:r>
            <a:endParaRPr lang="hu-HU" dirty="0" smtClean="0">
              <a:solidFill>
                <a:srgbClr val="FF0000"/>
              </a:solidFill>
            </a:endParaRPr>
          </a:p>
          <a:p>
            <a:pPr algn="ctr"/>
            <a:r>
              <a:rPr lang="hu-HU" sz="1100" dirty="0" smtClean="0">
                <a:solidFill>
                  <a:schemeClr val="tx1"/>
                </a:solidFill>
              </a:rPr>
              <a:t>Szoveg1.txt</a:t>
            </a:r>
          </a:p>
          <a:p>
            <a:pPr algn="ctr"/>
            <a:r>
              <a:rPr lang="hu-HU" sz="1100" dirty="0" smtClean="0">
                <a:solidFill>
                  <a:schemeClr val="tx1"/>
                </a:solidFill>
              </a:rPr>
              <a:t>Szoveg2.txt</a:t>
            </a:r>
            <a:endParaRPr lang="hu-HU" sz="1100" dirty="0"/>
          </a:p>
        </p:txBody>
      </p:sp>
      <p:sp>
        <p:nvSpPr>
          <p:cNvPr id="4" name="Téglalap 3"/>
          <p:cNvSpPr/>
          <p:nvPr/>
        </p:nvSpPr>
        <p:spPr>
          <a:xfrm>
            <a:off x="3532909" y="3329247"/>
            <a:ext cx="2053244" cy="120534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StagedChanged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Szoveg1.txt</a:t>
            </a: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Szoveg2.txtag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425738" y="2177934"/>
            <a:ext cx="2186247" cy="108065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Kanyar felfelé 5"/>
          <p:cNvSpPr/>
          <p:nvPr/>
        </p:nvSpPr>
        <p:spPr>
          <a:xfrm>
            <a:off x="2826327" y="4572000"/>
            <a:ext cx="1928553" cy="8146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Kanyar felfelé 6"/>
          <p:cNvSpPr/>
          <p:nvPr/>
        </p:nvSpPr>
        <p:spPr>
          <a:xfrm>
            <a:off x="5586153" y="3258589"/>
            <a:ext cx="2136371" cy="77308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756457" y="1993268"/>
            <a:ext cx="4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ikt</a:t>
            </a:r>
            <a:endParaRPr lang="hu-HU" dirty="0"/>
          </a:p>
        </p:txBody>
      </p:sp>
      <p:sp>
        <p:nvSpPr>
          <p:cNvPr id="11" name="Ellipszis 10"/>
          <p:cNvSpPr/>
          <p:nvPr/>
        </p:nvSpPr>
        <p:spPr>
          <a:xfrm>
            <a:off x="812403" y="1862051"/>
            <a:ext cx="723208" cy="68164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0000"/>
                </a:solidFill>
              </a:rPr>
              <a:t>ikt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3100647" y="5386648"/>
            <a:ext cx="15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add fájlnév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3720807" y="1375173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Local </a:t>
            </a:r>
            <a:r>
              <a:rPr lang="hu-HU" dirty="0" err="1" smtClean="0">
                <a:solidFill>
                  <a:srgbClr val="00B0F0"/>
                </a:solidFill>
              </a:rPr>
              <a:t>repository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Felfelé nyíl 14"/>
          <p:cNvSpPr/>
          <p:nvPr/>
        </p:nvSpPr>
        <p:spPr>
          <a:xfrm>
            <a:off x="8986058" y="1221386"/>
            <a:ext cx="507077" cy="638294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9034020" y="850869"/>
            <a:ext cx="41755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dirty="0" err="1" smtClean="0"/>
              <a:t>ikt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9343504" y="3258589"/>
            <a:ext cx="190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endParaRPr lang="hu-HU" dirty="0" smtClean="0"/>
          </a:p>
          <a:p>
            <a:r>
              <a:rPr lang="hu-HU" dirty="0" err="1" smtClean="0"/>
              <a:t>Origin</a:t>
            </a:r>
            <a:r>
              <a:rPr lang="hu-HU" dirty="0" smtClean="0"/>
              <a:t> </a:t>
            </a:r>
            <a:r>
              <a:rPr lang="hu-HU" dirty="0" err="1" smtClean="0"/>
              <a:t>muster</a:t>
            </a:r>
            <a:endParaRPr lang="hu-HU" dirty="0"/>
          </a:p>
        </p:txBody>
      </p:sp>
      <p:sp>
        <p:nvSpPr>
          <p:cNvPr id="20" name="Téglalap 19"/>
          <p:cNvSpPr/>
          <p:nvPr/>
        </p:nvSpPr>
        <p:spPr>
          <a:xfrm>
            <a:off x="9364284" y="3158836"/>
            <a:ext cx="1579420" cy="773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Git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push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Origin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muster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9364284" y="4031673"/>
            <a:ext cx="2190407" cy="60682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git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remote</a:t>
            </a:r>
            <a:r>
              <a:rPr lang="hu-HU" dirty="0" smtClean="0">
                <a:solidFill>
                  <a:schemeClr val="tx1"/>
                </a:solidFill>
              </a:rPr>
              <a:t> add </a:t>
            </a:r>
            <a:r>
              <a:rPr lang="hu-HU" dirty="0" err="1" smtClean="0">
                <a:solidFill>
                  <a:schemeClr val="tx1"/>
                </a:solidFill>
              </a:rPr>
              <a:t>origin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5606933" y="3965755"/>
            <a:ext cx="22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commit</a:t>
            </a:r>
            <a:r>
              <a:rPr lang="hu-HU" dirty="0" smtClean="0"/>
              <a:t>- m üzenet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93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kerekített téglalap 1"/>
          <p:cNvSpPr/>
          <p:nvPr/>
        </p:nvSpPr>
        <p:spPr>
          <a:xfrm>
            <a:off x="266007" y="4380808"/>
            <a:ext cx="2676699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Local </a:t>
            </a:r>
            <a:r>
              <a:rPr lang="hu-HU" dirty="0" err="1" smtClean="0"/>
              <a:t>repository</a:t>
            </a:r>
            <a:endParaRPr lang="hu-HU" dirty="0" smtClean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r>
              <a:rPr lang="hu-HU" dirty="0" smtClean="0"/>
              <a:t>.</a:t>
            </a:r>
            <a:r>
              <a:rPr lang="hu-HU" dirty="0" err="1" smtClean="0"/>
              <a:t>git</a:t>
            </a:r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3" name="Kanyar felfelé 2"/>
          <p:cNvSpPr/>
          <p:nvPr/>
        </p:nvSpPr>
        <p:spPr>
          <a:xfrm>
            <a:off x="2942706" y="4081549"/>
            <a:ext cx="3823854" cy="10224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Lekerekített téglalap 3"/>
          <p:cNvSpPr/>
          <p:nvPr/>
        </p:nvSpPr>
        <p:spPr>
          <a:xfrm>
            <a:off x="4842164" y="2003367"/>
            <a:ext cx="4347556" cy="2078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6500553" y="170410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5627717" y="2834640"/>
            <a:ext cx="2377440" cy="51538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10b_4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3640975" y="510401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origin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491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</Words>
  <Application>Microsoft Office PowerPoint</Application>
  <PresentationFormat>Szélesvásznú</PresentationFormat>
  <Paragraphs>25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Tanulo</cp:lastModifiedBy>
  <cp:revision>4</cp:revision>
  <dcterms:created xsi:type="dcterms:W3CDTF">2021-10-12T08:32:00Z</dcterms:created>
  <dcterms:modified xsi:type="dcterms:W3CDTF">2021-10-20T06:43:36Z</dcterms:modified>
</cp:coreProperties>
</file>