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Automatikus tesztek, TDD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Webprogramozás</a:t>
            </a:r>
            <a:r>
              <a:rPr lang="hu-HU" dirty="0" smtClean="0"/>
              <a:t> 2</a:t>
            </a:r>
          </a:p>
          <a:p>
            <a:r>
              <a:rPr lang="hu-HU" dirty="0" smtClean="0"/>
              <a:t>Fekete Zsolt @ </a:t>
            </a:r>
            <a:r>
              <a:rPr lang="hu-HU" dirty="0" err="1" smtClean="0"/>
              <a:t>Feki</a:t>
            </a:r>
            <a:r>
              <a:rPr lang="hu-HU" dirty="0" smtClean="0"/>
              <a:t> </a:t>
            </a:r>
            <a:r>
              <a:rPr lang="hu-HU" dirty="0" err="1" smtClean="0"/>
              <a:t>Webstudio</a:t>
            </a:r>
            <a:endParaRPr lang="hu-HU" dirty="0" smtClean="0"/>
          </a:p>
          <a:p>
            <a:r>
              <a:rPr lang="hu-HU" dirty="0" smtClean="0"/>
              <a:t>2018. Május 7.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648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TDD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Előnyei</a:t>
            </a:r>
          </a:p>
          <a:p>
            <a:pPr lvl="1"/>
            <a:r>
              <a:rPr lang="hu-HU" dirty="0" smtClean="0"/>
              <a:t>Kis lépésekben történő fejlesztés – produktívabb</a:t>
            </a:r>
          </a:p>
          <a:p>
            <a:pPr lvl="1"/>
            <a:r>
              <a:rPr lang="hu-HU" dirty="0" smtClean="0"/>
              <a:t>A kód bármikor </a:t>
            </a:r>
            <a:r>
              <a:rPr lang="hu-HU" dirty="0" err="1" smtClean="0"/>
              <a:t>refaktorálható</a:t>
            </a:r>
            <a:r>
              <a:rPr lang="hu-HU" dirty="0" smtClean="0"/>
              <a:t>, a tesztek azonnal jelzik az esetleges hibákat</a:t>
            </a:r>
          </a:p>
          <a:p>
            <a:pPr lvl="1"/>
            <a:r>
              <a:rPr lang="hu-HU" dirty="0" smtClean="0"/>
              <a:t>Tesztek = dokumentáció</a:t>
            </a:r>
          </a:p>
          <a:p>
            <a:r>
              <a:rPr lang="hu-HU" dirty="0" smtClean="0"/>
              <a:t>Jó tudni</a:t>
            </a:r>
          </a:p>
          <a:p>
            <a:pPr lvl="1"/>
            <a:r>
              <a:rPr lang="hu-HU" dirty="0" smtClean="0"/>
              <a:t>A unit teszt nem a kód helyességét ellenőrzi, hanem a </a:t>
            </a:r>
            <a:r>
              <a:rPr lang="hu-HU" dirty="0" err="1" smtClean="0"/>
              <a:t>refaktorálást</a:t>
            </a:r>
            <a:r>
              <a:rPr lang="hu-HU" dirty="0" smtClean="0"/>
              <a:t> segíti</a:t>
            </a:r>
          </a:p>
          <a:p>
            <a:pPr lvl="1"/>
            <a:r>
              <a:rPr lang="hu-HU" dirty="0" smtClean="0"/>
              <a:t>Nem kell minden osztály minden metódusát tesztelni (pl. </a:t>
            </a:r>
            <a:r>
              <a:rPr lang="hu-HU" dirty="0" err="1" smtClean="0"/>
              <a:t>getterek</a:t>
            </a:r>
            <a:r>
              <a:rPr lang="hu-HU" dirty="0"/>
              <a:t> </a:t>
            </a:r>
            <a:r>
              <a:rPr lang="hu-HU" dirty="0" smtClean="0"/>
              <a:t>/ </a:t>
            </a:r>
            <a:r>
              <a:rPr lang="hu-HU" dirty="0" err="1" smtClean="0"/>
              <a:t>setterek</a:t>
            </a:r>
            <a:r>
              <a:rPr lang="hu-HU" dirty="0" smtClean="0"/>
              <a:t> stb.)</a:t>
            </a:r>
          </a:p>
          <a:p>
            <a:pPr lvl="1"/>
            <a:r>
              <a:rPr lang="hu-HU" dirty="0" smtClean="0"/>
              <a:t>A unit tesztek önmagában nem elégségesek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297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Automatikus tesztelés</a:t>
            </a:r>
          </a:p>
          <a:p>
            <a:r>
              <a:rPr lang="hu-HU" dirty="0" smtClean="0"/>
              <a:t>A tesztelés szintjei</a:t>
            </a:r>
          </a:p>
          <a:p>
            <a:r>
              <a:rPr lang="hu-HU" dirty="0" smtClean="0"/>
              <a:t>TDD – Test </a:t>
            </a:r>
            <a:r>
              <a:rPr lang="hu-HU" dirty="0" err="1" smtClean="0"/>
              <a:t>Driven</a:t>
            </a:r>
            <a:r>
              <a:rPr lang="hu-HU" dirty="0" smtClean="0"/>
              <a:t> </a:t>
            </a:r>
            <a:r>
              <a:rPr lang="hu-HU" dirty="0" err="1" smtClean="0"/>
              <a:t>Development</a:t>
            </a:r>
            <a:endParaRPr lang="hu-HU" dirty="0" smtClean="0"/>
          </a:p>
          <a:p>
            <a:r>
              <a:rPr lang="hu-HU" dirty="0" smtClean="0"/>
              <a:t>Gyakorlat (</a:t>
            </a:r>
            <a:r>
              <a:rPr lang="hu-HU" dirty="0" err="1" smtClean="0"/>
              <a:t>Laravel</a:t>
            </a:r>
            <a:r>
              <a:rPr lang="hu-HU" dirty="0" smtClean="0"/>
              <a:t> + </a:t>
            </a:r>
            <a:r>
              <a:rPr lang="hu-HU" dirty="0" err="1" smtClean="0"/>
              <a:t>PHPUnit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821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Automatikus 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Programkód, kimenet ellenőrzése automatikusan</a:t>
            </a:r>
          </a:p>
          <a:p>
            <a:r>
              <a:rPr lang="hu-HU" dirty="0" smtClean="0"/>
              <a:t>Programozott tesztek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5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 szintjei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Unit teszt (egységteszt)</a:t>
            </a:r>
          </a:p>
          <a:p>
            <a:r>
              <a:rPr lang="hu-HU" dirty="0" smtClean="0"/>
              <a:t>Integrációs teszt</a:t>
            </a:r>
          </a:p>
          <a:p>
            <a:r>
              <a:rPr lang="hu-HU" dirty="0" smtClean="0"/>
              <a:t>System teszt (rendszerteszt)</a:t>
            </a:r>
          </a:p>
        </p:txBody>
      </p:sp>
    </p:spTree>
    <p:extLst>
      <p:ext uri="{BB962C8B-B14F-4D97-AF65-F5344CB8AC3E}">
        <p14:creationId xmlns:p14="http://schemas.microsoft.com/office/powerpoint/2010/main" val="178677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Unit teszt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kód egy adott egységének ellenőrzése</a:t>
            </a:r>
          </a:p>
          <a:p>
            <a:pPr lvl="1"/>
            <a:r>
              <a:rPr lang="hu-HU" dirty="0" smtClean="0"/>
              <a:t>Legtöbbször egy adott függvény / metódus</a:t>
            </a:r>
          </a:p>
          <a:p>
            <a:r>
              <a:rPr lang="hu-HU" dirty="0" smtClean="0"/>
              <a:t>Tipikusan a fejlesztés során, azzal párhuzamosan íródnak</a:t>
            </a:r>
          </a:p>
          <a:p>
            <a:r>
              <a:rPr lang="hu-HU" dirty="0" smtClean="0"/>
              <a:t>Egy metódus = több teszt eset</a:t>
            </a:r>
          </a:p>
          <a:p>
            <a:pPr lvl="1"/>
            <a:r>
              <a:rPr lang="hu-HU" dirty="0" smtClean="0"/>
              <a:t>Normál működés tesztelése</a:t>
            </a:r>
          </a:p>
          <a:p>
            <a:pPr lvl="1"/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case-ek</a:t>
            </a:r>
            <a:r>
              <a:rPr lang="hu-HU" dirty="0" smtClean="0"/>
              <a:t>, különleges esetek tesztelése</a:t>
            </a:r>
          </a:p>
          <a:p>
            <a:pPr lvl="1"/>
            <a:r>
              <a:rPr lang="hu-HU" dirty="0" smtClean="0"/>
              <a:t>Hibakezelés tesztelése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4648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Integrációs teszt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Különböző komponensek interakcióinak, együttes működésének tesztelése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902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Rendszerteszt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 komponens együttes, rendszer szintű tesztelése</a:t>
            </a:r>
          </a:p>
          <a:p>
            <a:r>
              <a:rPr lang="hu-HU" dirty="0" smtClean="0"/>
              <a:t>Pl.: bejelentkezés -&gt; </a:t>
            </a:r>
            <a:r>
              <a:rPr lang="hu-HU" dirty="0" err="1" smtClean="0"/>
              <a:t>blogposzt</a:t>
            </a:r>
            <a:r>
              <a:rPr lang="hu-HU" dirty="0" smtClean="0"/>
              <a:t> listázás -&gt; létrehozás -&gt; szerkesztés -&gt; törlés -&gt; kijelentkezés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394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TDD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Test </a:t>
            </a:r>
            <a:r>
              <a:rPr lang="hu-HU" dirty="0" err="1" smtClean="0"/>
              <a:t>Driven</a:t>
            </a:r>
            <a:r>
              <a:rPr lang="hu-HU" dirty="0" smtClean="0"/>
              <a:t> </a:t>
            </a:r>
            <a:r>
              <a:rPr lang="hu-HU" dirty="0" err="1" smtClean="0"/>
              <a:t>Development</a:t>
            </a:r>
            <a:endParaRPr lang="hu-HU" dirty="0" smtClean="0"/>
          </a:p>
          <a:p>
            <a:r>
              <a:rPr lang="hu-HU" dirty="0" smtClean="0"/>
              <a:t>Módszertan</a:t>
            </a:r>
          </a:p>
          <a:p>
            <a:r>
              <a:rPr lang="hu-HU" dirty="0" smtClean="0"/>
              <a:t>Az új funkció implementálása előtt írjuk meg az ahhoz tartozó automatizált tesztet</a:t>
            </a:r>
          </a:p>
          <a:p>
            <a:r>
              <a:rPr lang="hu-HU" dirty="0" smtClean="0"/>
              <a:t>Ciklikus folyamat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044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TDD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Elvárt funkció működésének megtervezése</a:t>
            </a:r>
          </a:p>
          <a:p>
            <a:r>
              <a:rPr lang="hu-HU" dirty="0" smtClean="0"/>
              <a:t>Teszt megírása (</a:t>
            </a:r>
            <a:r>
              <a:rPr lang="hu-HU" dirty="0" smtClean="0">
                <a:solidFill>
                  <a:srgbClr val="FF0000"/>
                </a:solidFill>
              </a:rPr>
              <a:t>hiba</a:t>
            </a:r>
            <a:r>
              <a:rPr lang="hu-HU" dirty="0" smtClean="0"/>
              <a:t>)</a:t>
            </a:r>
          </a:p>
          <a:p>
            <a:r>
              <a:rPr lang="hu-HU" dirty="0" smtClean="0"/>
              <a:t>Funkció implementálása, pontosan annyi kód, hogy a teszt sikeres legyen</a:t>
            </a:r>
          </a:p>
          <a:p>
            <a:r>
              <a:rPr lang="hu-HU" dirty="0" smtClean="0">
                <a:solidFill>
                  <a:srgbClr val="92D050"/>
                </a:solidFill>
              </a:rPr>
              <a:t>Sikeres teszt</a:t>
            </a:r>
          </a:p>
          <a:p>
            <a:r>
              <a:rPr lang="hu-HU" dirty="0" err="1" smtClean="0"/>
              <a:t>Refaktorálás</a:t>
            </a:r>
            <a:endParaRPr lang="hu-HU" dirty="0"/>
          </a:p>
        </p:txBody>
      </p:sp>
      <p:pic>
        <p:nvPicPr>
          <p:cNvPr id="1026" name="Picture 2" descr="KÃ©ptalÃ¡lat a kÃ¶vetkezÅre: âred green refactor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71" y="3770889"/>
            <a:ext cx="4992575" cy="23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04153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Sárga–naranc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229</Words>
  <Application>Microsoft Office PowerPoint</Application>
  <PresentationFormat>Szélesvásznú</PresentationFormat>
  <Paragraphs>49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Fazetta</vt:lpstr>
      <vt:lpstr>Automatikus tesztek, TDD</vt:lpstr>
      <vt:lpstr>Tartalom </vt:lpstr>
      <vt:lpstr>Automatikus tesztelés</vt:lpstr>
      <vt:lpstr>Tesztelés szintjei</vt:lpstr>
      <vt:lpstr>Unit teszt</vt:lpstr>
      <vt:lpstr>Integrációs teszt</vt:lpstr>
      <vt:lpstr>Rendszerteszt</vt:lpstr>
      <vt:lpstr>TDD</vt:lpstr>
      <vt:lpstr>TDD</vt:lpstr>
      <vt:lpstr>TDD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Automatikus tesztek, TDD</dc:title>
  <dc:creator>Fekete Zsolt</dc:creator>
  <cp:lastModifiedBy>Zsolt Fekete</cp:lastModifiedBy>
  <cp:revision>6</cp:revision>
  <dcterms:created xsi:type="dcterms:W3CDTF">2018-05-07T07:44:01Z</dcterms:created>
  <dcterms:modified xsi:type="dcterms:W3CDTF">2018-05-07T11:49:25Z</dcterms:modified>
</cp:coreProperties>
</file>