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1" r:id="rId5"/>
    <p:sldId id="283" r:id="rId6"/>
    <p:sldId id="284" r:id="rId7"/>
    <p:sldId id="282" r:id="rId8"/>
    <p:sldId id="289" r:id="rId9"/>
    <p:sldId id="291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11" d="100"/>
          <a:sy n="111" d="100"/>
        </p:scale>
        <p:origin x="594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Security JOBS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Abdelhamid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7883336" cy="2176272"/>
          </a:xfrm>
        </p:spPr>
        <p:txBody>
          <a:bodyPr/>
          <a:lstStyle/>
          <a:p>
            <a:r>
              <a:rPr lang="en-US" dirty="0"/>
              <a:t>Ali Abdelhamid</a:t>
            </a:r>
          </a:p>
          <a:p>
            <a:r>
              <a:rPr lang="en-US" dirty="0"/>
              <a:t>Alielfekki@gmail.com</a:t>
            </a:r>
          </a:p>
          <a:p>
            <a:r>
              <a:rPr lang="en-US" dirty="0"/>
              <a:t>https://www.linkedin.com/in/ali-abdelhamid-b456a81a9/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1591401"/>
            <a:ext cx="5763827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937420"/>
            <a:ext cx="5693664" cy="1927878"/>
          </a:xfrm>
        </p:spPr>
        <p:txBody>
          <a:bodyPr/>
          <a:lstStyle/>
          <a:p>
            <a:r>
              <a:rPr lang="en-US" dirty="0"/>
              <a:t>Method of Data Collection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​Dream Job Road Map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756364"/>
            <a:ext cx="6766560" cy="768096"/>
          </a:xfrm>
        </p:spPr>
        <p:txBody>
          <a:bodyPr/>
          <a:lstStyle/>
          <a:p>
            <a:r>
              <a:rPr lang="en-US" dirty="0"/>
              <a:t>Method of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span of 10 days, I used LinkedIn job search, as well as Glassdoor, </a:t>
            </a:r>
            <a:r>
              <a:rPr lang="en-US" dirty="0" err="1"/>
              <a:t>Expertini</a:t>
            </a:r>
            <a:r>
              <a:rPr lang="en-US" dirty="0"/>
              <a:t>, and </a:t>
            </a:r>
            <a:r>
              <a:rPr lang="en-US" dirty="0" err="1"/>
              <a:t>Wuzzuf</a:t>
            </a:r>
            <a:r>
              <a:rPr lang="en-US" dirty="0"/>
              <a:t> to collect a total of 130 cybersecurity jobs scattered around Egypt.</a:t>
            </a:r>
          </a:p>
          <a:p>
            <a:r>
              <a:rPr lang="en-US" dirty="0"/>
              <a:t>I also tried using a web scrapper such as octoparse in order to collect multiple jobs at a quicker rate. </a:t>
            </a:r>
          </a:p>
          <a:p>
            <a:r>
              <a:rPr lang="en-US" dirty="0"/>
              <a:t>I inputted all the collected data into excel then imported it all into power BI in order to transform it all into graphs.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Cyber Security Careers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 title="Microsoft Power BI">
                <a:extLst>
                  <a:ext uri="{FF2B5EF4-FFF2-40B4-BE49-F238E27FC236}">
                    <a16:creationId xmlns:a16="http://schemas.microsoft.com/office/drawing/2014/main" id="{D8E85E3F-E39F-D986-121A-7D7BAF64419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Add-in 8" title="Microsoft Power BI">
                <a:extLst>
                  <a:ext uri="{FF2B5EF4-FFF2-40B4-BE49-F238E27FC236}">
                    <a16:creationId xmlns:a16="http://schemas.microsoft.com/office/drawing/2014/main" id="{D8E85E3F-E39F-D986-121A-7D7BAF644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 10" title="Microsoft Power BI">
                <a:extLst>
                  <a:ext uri="{FF2B5EF4-FFF2-40B4-BE49-F238E27FC236}">
                    <a16:creationId xmlns:a16="http://schemas.microsoft.com/office/drawing/2014/main" id="{B93F50E5-820D-9357-7F2F-F75A42ACD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883992"/>
                  </p:ext>
                </p:extLst>
              </p:nvPr>
            </p:nvGraphicFramePr>
            <p:xfrm>
              <a:off x="1076504" y="393580"/>
              <a:ext cx="10038991" cy="60708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Add-in 10" title="Microsoft Power BI">
                <a:extLst>
                  <a:ext uri="{FF2B5EF4-FFF2-40B4-BE49-F238E27FC236}">
                    <a16:creationId xmlns:a16="http://schemas.microsoft.com/office/drawing/2014/main" id="{B93F50E5-820D-9357-7F2F-F75A42ACDD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504" y="393580"/>
                <a:ext cx="10038991" cy="60708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 9" title="Microsoft Power BI">
                <a:extLst>
                  <a:ext uri="{FF2B5EF4-FFF2-40B4-BE49-F238E27FC236}">
                    <a16:creationId xmlns:a16="http://schemas.microsoft.com/office/drawing/2014/main" id="{A64B9DB2-4BB5-1ACE-B70D-F607DA186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281652"/>
                  </p:ext>
                </p:extLst>
              </p:nvPr>
            </p:nvGraphicFramePr>
            <p:xfrm>
              <a:off x="908289" y="380641"/>
              <a:ext cx="10375421" cy="60967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Add-in 9" title="Microsoft Power BI">
                <a:extLst>
                  <a:ext uri="{FF2B5EF4-FFF2-40B4-BE49-F238E27FC236}">
                    <a16:creationId xmlns:a16="http://schemas.microsoft.com/office/drawing/2014/main" id="{A64B9DB2-4BB5-1ACE-B70D-F607DA1866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289" y="380641"/>
                <a:ext cx="10375421" cy="60967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Dream job road map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0911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DURING COLLEGE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6484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During vacation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2057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After college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47630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After masters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7339" y="3017520"/>
            <a:ext cx="1993392" cy="557784"/>
          </a:xfrm>
        </p:spPr>
        <p:txBody>
          <a:bodyPr/>
          <a:lstStyle/>
          <a:p>
            <a:pPr lvl="0"/>
            <a:r>
              <a:rPr lang="en-US" dirty="0"/>
              <a:t>Certificates needed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00911" y="4745736"/>
            <a:ext cx="1993392" cy="795528"/>
          </a:xfrm>
        </p:spPr>
        <p:txBody>
          <a:bodyPr/>
          <a:lstStyle/>
          <a:p>
            <a:pPr lvl="0"/>
            <a:r>
              <a:rPr lang="en-US" dirty="0"/>
              <a:t>I plan on taking multiple courses that would eventually lead me to taking OSCP certification which in my opinion is one the hardest certificates to achieve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6484" y="4745736"/>
            <a:ext cx="1993392" cy="795528"/>
          </a:xfrm>
        </p:spPr>
        <p:txBody>
          <a:bodyPr/>
          <a:lstStyle/>
          <a:p>
            <a:pPr lvl="0"/>
            <a:r>
              <a:rPr lang="en-US" dirty="0"/>
              <a:t>Participate in multiple cybersecurity internships, although it is not a requirement that they be pen testing as any internship in the field would benefit me greatly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2057" y="4745736"/>
            <a:ext cx="1993392" cy="795528"/>
          </a:xfrm>
        </p:spPr>
        <p:txBody>
          <a:bodyPr/>
          <a:lstStyle/>
          <a:p>
            <a:pPr lvl="0"/>
            <a:r>
              <a:rPr lang="en-US" dirty="0"/>
              <a:t>Complete my master's degree in Cyber security abroad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47630" y="4745736"/>
            <a:ext cx="1993392" cy="795528"/>
          </a:xfrm>
        </p:spPr>
        <p:txBody>
          <a:bodyPr/>
          <a:lstStyle/>
          <a:p>
            <a:pPr lvl="0"/>
            <a:r>
              <a:rPr lang="en-US" dirty="0"/>
              <a:t>Start looking for a job, using this exact same method I've used during the completion of this course work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338" y="4745736"/>
            <a:ext cx="1993392" cy="795528"/>
          </a:xfrm>
        </p:spPr>
        <p:txBody>
          <a:bodyPr/>
          <a:lstStyle/>
          <a:p>
            <a:pPr lvl="0"/>
            <a:r>
              <a:rPr lang="en-US" dirty="0"/>
              <a:t>-CSSP</a:t>
            </a:r>
          </a:p>
          <a:p>
            <a:pPr lvl="0"/>
            <a:r>
              <a:rPr lang="en-US" dirty="0"/>
              <a:t>-SSCP</a:t>
            </a:r>
          </a:p>
          <a:p>
            <a:pPr lvl="0"/>
            <a:r>
              <a:rPr lang="en-US" dirty="0"/>
              <a:t>-</a:t>
            </a:r>
            <a:r>
              <a:rPr lang="en-US" dirty="0" err="1"/>
              <a:t>PenTest</a:t>
            </a:r>
            <a:r>
              <a:rPr lang="en-US" dirty="0"/>
              <a:t>+</a:t>
            </a:r>
          </a:p>
          <a:p>
            <a:pPr lvl="0"/>
            <a:r>
              <a:rPr lang="en-US" dirty="0"/>
              <a:t>-Security+</a:t>
            </a:r>
          </a:p>
          <a:p>
            <a:pPr lvl="0"/>
            <a:r>
              <a:rPr lang="en-US" dirty="0"/>
              <a:t>-ITIL</a:t>
            </a:r>
          </a:p>
          <a:p>
            <a:pPr lvl="0"/>
            <a:r>
              <a:rPr lang="en-US" dirty="0"/>
              <a:t>-CES</a:t>
            </a:r>
          </a:p>
          <a:p>
            <a:pPr lvl="0"/>
            <a:r>
              <a:rPr lang="en-US" dirty="0"/>
              <a:t>-CAC</a:t>
            </a:r>
          </a:p>
          <a:p>
            <a:pPr lvl="0"/>
            <a:r>
              <a:rPr lang="en-US" dirty="0"/>
              <a:t>-A+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I’LL GET THERE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Cyber Security Careers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838065"/>
            <a:ext cx="2770632" cy="2206752"/>
          </a:xfrm>
        </p:spPr>
        <p:txBody>
          <a:bodyPr/>
          <a:lstStyle/>
          <a:p>
            <a:r>
              <a:rPr lang="en-US" dirty="0"/>
              <a:t>I think outside the box which is much needed in the pen testing field</a:t>
            </a:r>
          </a:p>
          <a:p>
            <a:r>
              <a:rPr lang="en-US" dirty="0"/>
              <a:t>Team Player, this will be of great benefit due to the high probability of working in a team</a:t>
            </a:r>
          </a:p>
          <a:p>
            <a:r>
              <a:rPr lang="en-US" dirty="0"/>
              <a:t>Solid writer, since reporting to seniors is a major part of the job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Weaknesses 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 need more practical training such as CTFs</a:t>
            </a:r>
          </a:p>
          <a:p>
            <a:r>
              <a:rPr lang="en-US" dirty="0"/>
              <a:t>I need more work and internship experience in the field due to the scarcity of it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Target companies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None till this 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A12D58FA-A22A-4014-8409-EE39D99CC611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e4d10a6b-697d-4a1f-8d51-5d328610c87a&quot;"/>
    <we:property name="reportUrl" value="&quot;/groups/me/reports/001a7859-b0aa-492a-abce-4840541d63b2/ReportSection&quot;"/>
    <we:property name="reportName" value="&quot;asd&quot;"/>
    <we:property name="reportState" value="&quot;CONNECTED&quot;"/>
    <we:property name="embedUrl" value="&quot;/reportEmbed?reportId=001a7859-b0aa-492a-abce-4840541d63b2&amp;config=eyJjbHVzdGVyVXJsIjoiaHR0cHM6Ly9XQUJJLVdFU1QtRVVST1BFLUItUFJJTUFSW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&quot;"/>
    <we:property name="pageDisplayName" value="&quot;Page 1&quot;"/>
    <we:property name="datasetId" value="&quot;8b7b74a7-e082-4e17-9b86-c8e3980c5f9c&quot;"/>
    <we:property name="backgroundColor" value="&quot;rgb(255,255,255)&quot;"/>
    <we:property name="bookmark" value="&quot;H4sIAAAAAAAAA+1WwW7bMAz9lUJnY7Pi2Fl7a9L0MAxD0BS9DDnQEuOolSVDlrNmRf59lOy0S3faUCDA1lOoR4Z85HsHPzGp2kbD7ivUyC7Y1NqHGtzDGWcJM8cYl0LkIuXjogQ8TwsASKnKNl5Z07KLJ+bBVejvVNuBDg0J/LZKGGi9gCq81qBbTFiDrrUGtPqBfTGlvOtwnzB8bLR1EFouPXgMbbdUTm+iwj9kNBGEV1tcovA9eoONdf7wTljbR5HScS40iwNn1nhQhhoHLOf5GgHTTGI6kcUY0rEM+FppP5SUu/lj42gf2nLXhLPMiF1lnRKgWeTtsG2HITOruzpG8yN8aTsn8AbXMWW88jvqtNwges72tP7CWTpORK9sTQwjurHfZw5pHrFK98kzhUu5BSMIfT3/sqocVnDYef7m5D7b8uxWeY0xcd2Z4b7573RXhLTKVHrQ+kWE234LEfnMNuB8sFN5T2KFm9P/rJPoprt49ivlDiqOklfUT7nvfnVwJNXf/2K9wSA9+zd1xGofMpOMjz8VXGYgihGkRZkCnty1153WZ17V+HFBesboP7CwtKbz7w7+S3f0dh5NMOMjyLKcn094WeQiH53cznPZiV6Uf9/EQnctXRrlFNy7l//IGsHB0cQv92I10sdQCGzn2wYELsBgnN70TRTGOnIMGIlyiF34/aJIiF6iO9BdUCd+OrE4Jk77CcCB6MW6CQAA&quot;"/>
    <we:property name="initialStateBookmark" value="&quot;H4sIAAAAAAAAA+1WwW7bMAz9lUBnY7PjONl6S9L0sK5tkBS9DMFAW4yjVpYMWcqaFfn3UrKzrt1h2FAgwNaTqUeZfOR7Bz0wLppawu4SKmQnbKL1XQXmrpewiKkOu7o6vxgvzr9eji9mBOvaCq0advLALJgS7Y1oHEhfgcAvq4iBlHMo/WkNssGI1WgarUCK79heppQ1DvcRw/taagO+5NKCRV92S9fpTL2Tdyl1hMKKLS6xsC26wFobezhHrGmjQOl5zhcLDadaWRCKCnssS7I1AsYpx3jEhwOIB9zjayFtdyXfze5rQ/PQlLva72FK7EptRAGSBd4Gm6ZrMtXSVSGaPcOX2pkCF7gOKWWF3VGl5QbRJmxP48+NpuUE9FRXxDCgG/1tapD6Eat4H/2gMOZbUAWhL/uPy9JgCYeZZ69O7pPOe9fCSgyJM6e6/Wa/0l0R0ghVyk7rJxGu2ymKwGe6AWO9nfJbEsvvnP7ThqOZ7MLaT4U5qNiPXlA/5rz71cGRdP/2J+t1BmnZv6ojVnufGaXJ4MMw4SkUwz7EwzwGPLprz5yUPSsqfD8nPUP0H1iYa+Xsm4P/0h2tnfsjTJM+pGmWfBwl+TArsv7R7TzjrmhF+fdNXEjX0KaRT8C8efmPrOEdHEz8tC9WIT2GfKCdbWoocA4KQ/e6LSIw3CPHgOLIu9j472dBQrQS3YB0Xp3wdGKhCakmcom/+cE/qFigFdg9Aqs9US3bCQAA&quot;"/>
    <we:property name="isFooterCollapsed" value="true"/>
    <we:property name="isFiltersActionButtonVisible" value="true"/>
    <we:property name="reportEmbeddedTime" value="&quot;2022-11-28T19:18:49.753Z&quot;"/>
    <we:property name="creatorUserId" value="&quot;100320016F0711BC&quot;"/>
    <we:property name="creatorSessionId" value="&quot;57578306-5ad8-44b4-b530-0f44fda98926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991050B-7308-43A2-9DFE-F3CC09DE3298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e4d10a6b-697d-4a1f-8d51-5d328610c87a&quot;"/>
    <we:property name="reportUrl" value="&quot;/groups/me/reports/001a7859-b0aa-492a-abce-4840541d63b2/ReportSection7a506e7a781dc87e9109&quot;"/>
    <we:property name="reportName" value="&quot;asd&quot;"/>
    <we:property name="reportState" value="&quot;CONNECTED&quot;"/>
    <we:property name="embedUrl" value="&quot;/reportEmbed?reportId=001a7859-b0aa-492a-abce-4840541d63b2&amp;config=eyJjbHVzdGVyVXJsIjoiaHR0cHM6Ly9XQUJJLVdFU1QtRVVST1BFLUItUFJJTUFSW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7a506e7a781dc87e9109&quot;"/>
    <we:property name="pageDisplayName" value="&quot;Page 2&quot;"/>
    <we:property name="datasetId" value="&quot;8b7b74a7-e082-4e17-9b86-c8e3980c5f9c&quot;"/>
    <we:property name="backgroundColor" value="&quot;rgb(255,255,255)&quot;"/>
    <we:property name="bookmark" value="&quot;H4sIAAAAAAAAA+2X207cMBCGX2Xl67TNaXPgDrb0okIFsRVSVe3FJJ4NBq8dOc6WBe27d+yEUg4SooJWlfZq7ZnJ+J/fX6TNDeOiayVsvsAK2R470PpyBeZyErGAqfuxtMqLmGfIIQ4jXqYlZBVV6dYKrTq2d8MsmAbtmeh6kK4hBb8vAgZSnkDjdkuQHQasRdNpBVJc41BMKWt63AYMr1qpDbiWcwsWXds1ldOepETvEzoRaivWOMfaDtFTbLWx4z6HaZhhDnkR8brIsYzCkp7phqyX+Xy9O9QLm2llQSgS4GI8TvI4TACmWVoURVzGSebiSyHtWFJtDq9aQ3OTG5vW2TejKRptRA2S+fkMdsM4N2ymZb/yq8N78bnuTY2nuPQpZYXdUKf5OaKN2JZsOjGaTPRRSpvN5AjXKH3qXP+YGaRDOdsLt8EvHft8Daqm6EMR+01jsAE7bg9fXeFnXU2+CivRJz71ary46WO5C4p0QjVyBOPuJr4OU3Ctejs7B2MdetUFXaLznR7ThqM52HjrPwpzS0ccPFD+L8fdLm7ppfqL35AcIRnUvz4Vi61LZ3Ea5WlY8iovIQohDKf8WXz/C2yCv/a2fUMw3UQvJ9QajUCy5om37lmMay9lx/Ef+j3wnFZIGGdhmRRxXk2nSQnFjueXiTo2DShx7cee+D8BO5rfjuan3B5YXla4LKo64XUV8zzJkzhJdyy/TNQprrTFD8fq3VzYHchvCfIjqx3FHuQ709gK6XPALXRvuxZqPAGFXkI7dBLo64gEUBz5uDbu94jamuGGzkD27nL8xwPzx/jTfgJdHth9vAwAAA==&quot;"/>
    <we:property name="initialStateBookmark" value="&quot;H4sIAAAAAAAAA+2X227bMAyGXyXQtbf5kMR279Isu1gPKZKiwDAEA20zrlpFMmQ5a1rk3UfJ7rq1BYIO7YYBuYpEUtRP8jMC3bGC15WAzSmskB2wQ6WuV6CvewHzmOxs0+nRyWh29O10dDIhs6oMV7JmB3fMgC7RXPC6AWEzkPHrwmMgxBmUdrcEUaPHKtS1kiD4LbbB5DK6wa3H8KYSSoNNOTdg0KZdUzjt6e7gfUQ3Qm74GueYm9Y6w0pp0+1jGPhDjCFOgiJPYkwDP6Uzdet1MnfH20udsLGSBrgkAdZWhFEc+hHAYNhPkiRMw2ho7UsuTBeSbSY3laa6qRubyvZrTFWUSvMcBHP1aazbcu7YWIlm5VaT3+xz1egcZ7h0Lmm42VCm+SWiCdiW2nSmFTXRWcmtN71jXKNwrkv1fayRLi3Ygb/1fuoYFWuQOVkfixiVpcYSTLedvLrCzyrrnXMj0Dk+NbIb3OCp3AVZai5L0YHxMInztopCycaML0Ebi152RUO0fadjSheoDzeu9R+5vqcj9B4p/5flbhf39FL81S9IdpC06l+fisXWuodhP4j7flpkcQqBD74/KHbi+19g4/21r+0Lgq57atmj1Kg5Umue+ep2Ypw7KXuO/7DfLc/9DAnjoZ9GSRhng0GUQrLn+WWiproEyW9d2T33r7+n+e1ofq7bLcvLDJdJlkdFnoVFHMVRGPX3LL9M1AxXyuCHqXw352YP8luC/KTVlmIH8kPT2ArpOWAXqjF1BTmegUQnoWozcXRxRALIAoture3vMaXV7YQuQDR2OO7xwNwlNDSeCdxxwD4pmJPl1P0AX70y+90MAAA=&quot;"/>
    <we:property name="isFiltersActionButtonVisible" value="true"/>
    <we:property name="reportEmbeddedTime" value="&quot;2022-11-28T19:28:56.566Z&quot;"/>
    <we:property name="creatorUserId" value="&quot;100320016F0711BC&quot;"/>
    <we:property name="creatorSessionId" value="&quot;96959d7f-d96b-4a56-a665-eb71bb9be58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65A302A-8281-46B3-8F84-798951EFD1BA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e4d10a6b-697d-4a1f-8d51-5d328610c87a&quot;"/>
    <we:property name="reportUrl" value="&quot;/groups/me/reports/001a7859-b0aa-492a-abce-4840541d63b2/ReportSection800eb4fe8c4194de6e1b&quot;"/>
    <we:property name="reportName" value="&quot;asd&quot;"/>
    <we:property name="reportState" value="&quot;CONNECTED&quot;"/>
    <we:property name="embedUrl" value="&quot;/reportEmbed?reportId=001a7859-b0aa-492a-abce-4840541d63b2&amp;config=eyJjbHVzdGVyVXJsIjoiaHR0cHM6Ly9XQUJJLVdFU1QtRVVST1BFLUItUFJJTUFSW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800eb4fe8c4194de6e1b&quot;"/>
    <we:property name="pageDisplayName" value="&quot;Page 3&quot;"/>
    <we:property name="datasetId" value="&quot;8b7b74a7-e082-4e17-9b86-c8e3980c5f9c&quot;"/>
    <we:property name="backgroundColor" value="&quot;rgb(255,255,255)&quot;"/>
    <we:property name="bookmark" value="&quot;H4sIAAAAAAAAA+1XS0/jMBD+K8gXLtEqSUObcoNSJHYBIUDsYdXDxJ62hiSOHLfbLup/37GdCiiPdtkKLvTSejwef/PNy71nQtZVDvNzKJDts0Ol7grQdzsRC1j5VNYecuSdYRfCJEkx4TxptUlLVUaqsmb798yAHqG5kfUEcmuQhL8GAYM8v4CRXQ0hrzFgFepalZDLP+iVacvoCS4ChrMqVxqsySsDBq3ZKanTmqBE31p0I3Ajp3iF3HjpJVZKm2adhiFmyRBTnkTdRGAbo4zO1H7XwVyvby91wHqqNCBLAmBlkYiSONxLRJRmsUi7ot3uWPlQ5qZRyeb9WaXJb2JjXln6euTFSGnJIWfOP421d+ee9VQ+Kdyv/hP5lZpojpc4dFulkWZOlq7GiCZmC6LpQisi0Um9jciJx+p3TyNdKNh+uAg+GEP8AgYKfza/diiIkiajjh1feyJutVqdlmhloeAJIkBI6BrI/RnPJwJJ4Nm1KG6WiRAH7FirwtlsMrcmzVWUAfM3Oxg/x6g9CgqqkKZx81yZ576frPBRN+c2YMovHKDXA7UlW5Zw8uwG8omrNcJ4KokrirJly4pJd/dIFZTDu/7ilxR6ZFUOOcWstlqDwcJ+BivBTJaheEB8hgYEGLDW8D1sbZ7b205U4o0DH6NwLJwYLDxsKdCakOiXNaezJ8KaPijd1ykOja+bogIt62UVLVc/pNULg0eK2y3ySzkaO8Nvx/qJ6ieAjdeDXck7n3UBm9r9M6isbkh63ieq5sgafzhjo+jTtJblKG9myUPz9sVPUynLsT+zoyq7paZv+zSdUVqgPpy7KB9JvZwmUbDi+XYZsYipJSY8jkGIbodHIXDoRun6QXIgplByqsTVDn4wGmkcwbKj/Tf8aBX+d5XtXEuTo9s4npQNV3sfOHOegTpV3Lv8wtBZlxLc3d8bgzYbpkW8mhafSbotEv8IIv3bRy+bhvP5exvwWyQPXEeJeJhG7TRtJbwtsiSiCZ58Ze6/gbpGKN6TtZXEr5TdlF3/hlk8pooVSP9P7A81MXUFHC+g9E/Cyp93U989ZaAUKJbPmlfml/s3w5q3En3+ApnrBVRNDQAA&quot;"/>
    <we:property name="initialStateBookmark" value="&quot;H4sIAAAAAAAAA+1XS0/jMBD+K8gXLtEqSUMp3EopEstTLWIPq2o1saetIYkjx2XbRf3vO7ZTAeFRlkVwIZfE4/H4m29mPM4tE7IqM1icQo5sl+0pdZ2Dvt6IWMCKWnZ2dnTSHRz9Ou2e9EmsSiNVUbHdW2ZAT9BcymoGmbVAwp+jgEGWncPEjsaQVRiwEnWlCsjkH/TKNGX0DJcBw3mZKQ3W5NCAQWv2htRpTHtH31q0I3Ajb3CI3HjpAEulTT3uhCGmyRg7PIl2EoFtjFJaU/lZB3O9vt3UAeupwoAsCICVRSJK4nArEVEnjUVnR7Tb21Y+lpmpVdJFf15q8pvYWJSWrx55MVFacsiY809j5d25ZT2VzXL31X8gH6qZ5jjAsZsqjDQLsjScIpqYLYmmc62IRCf1NiInnqrfPY20oWC74TL4YAzxExgo/OniwqEgSuoUOnB8bYm41Wptt0QrDQVPEAFCQldD7s95NhNIAs+uRXG5SoQ4YAda5c5mnaoVaTZRBszv7GD8mKL2KCioQprazVNlHvt+2OCjqte9gik/cICeD9Q72bKEk2eXkM1crRHGY0lcUZQtW1ZMupv7Kqcc3vQbP6XQI6tyzClmldUajZb2GTWCmaxCcYf4BA0IMGCt4VvYen1uv3eiEm8c+BSFY+HQYO5hS4HWhEQ/rDitPRTWdLdwr2McG183eQlaVqsqWo2OpNULg3uK71vkAzmZOsMvx/qB6ieAjdeDbeSdz7qA3dj5Eyitbkh63ieq5sgav1tjo+jTtJLFJKt7yd3h7YufulKaYX9uW1V6RYe+PadpjdIC9d7CRXlf6lU3iYKG5+/LiEVMR2LC4xiE2NnmUQgcdqLO+kbSFTdQcKrE5gnenUw0TmB1ov03/KgJ/7tKNy6kydBNHMyKmqutD+w5j0AdK+5dfqLprEsJ7vbvTUGbV6ZF3EyLzyTdFom/BJH+1b2bTc354q0H8Eskj9yJEvGwE7U7nVbC2yJNIurgyVfm/huoC4T8LVlbSvxK2dey6+8wy/tUsRzp/8R+qJmpSuB4DoW/EpZ+vev67ioDhUCxutY807/c3wxzm1CcJHWZNQvsPw6r71b0/AUvR/fcbg0AAA==&quot;"/>
    <we:property name="isFooterCollapsed" value="true"/>
    <we:property name="isFiltersActionButtonVisible" value="true"/>
    <we:property name="reportEmbeddedTime" value="&quot;2022-11-28T19:30:49.906Z&quot;"/>
    <we:property name="creatorUserId" value="&quot;100320016F0711BC&quot;"/>
    <we:property name="creatorSessionId" value="&quot;50a48879-677d-47f7-999b-1f3cff163fb8&quot;"/>
  </we:properties>
  <we:bindings/>
  <we:snapshot xmlns:r="http://schemas.openxmlformats.org/officeDocument/2006/relationships" r:embed="rId1"/>
</we:webextension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{1C000FC2-EA72-4A5A-A1D3-4FAC1BC3EAEE}tf78438558_win32</Template>
  <TotalTime>59</TotalTime>
  <Words>333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Cyber Security JOBS </vt:lpstr>
      <vt:lpstr>Table of contents</vt:lpstr>
      <vt:lpstr>Method of data collection</vt:lpstr>
      <vt:lpstr>PowerPoint Presentation</vt:lpstr>
      <vt:lpstr>PowerPoint Presentation</vt:lpstr>
      <vt:lpstr>PowerPoint Presentation</vt:lpstr>
      <vt:lpstr>Dream job road map</vt:lpstr>
      <vt:lpstr>TIMELINE</vt:lpstr>
      <vt:lpstr>HOW I’LL GET THERE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JOBS </dc:title>
  <dc:subject/>
  <dc:creator>Ali Abdelhamid</dc:creator>
  <cp:lastModifiedBy>Ali Abdelhamid</cp:lastModifiedBy>
  <cp:revision>1</cp:revision>
  <dcterms:created xsi:type="dcterms:W3CDTF">2022-11-28T19:02:35Z</dcterms:created>
  <dcterms:modified xsi:type="dcterms:W3CDTF">2022-11-28T20:02:19Z</dcterms:modified>
</cp:coreProperties>
</file>