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_rels/.rels" ContentType="application/vnd.openxmlformats-package.relationships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_rels/item3.xml.rels" ContentType="application/vnd.openxmlformats-package.relationships+xml"/>
  <Override PartName="/customXml/_rels/item2.xml.rels" ContentType="application/vnd.openxmlformats-package.relationships+xml"/>
  <Override PartName="/customXml/_rels/item1.xml.rels" ContentType="application/vnd.openxmlformats-package.relationships+xml"/>
  <Override PartName="/customXml/itemProps2.xml" ContentType="application/vnd.openxmlformats-officedocument.customXmlProperties+xml"/>
  <Override PartName="/customXml/item3.xml" ContentType="application/xml"/>
  <Override PartName="/customXml/itemProps3.xml" ContentType="application/vnd.openxmlformats-officedocument.customXml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customXml" Target="../customXml/item1.xml"/><Relationship Id="rId5" Type="http://schemas.openxmlformats.org/officeDocument/2006/relationships/customXml" Target="../customXml/item2.xml"/><Relationship Id="rId6" Type="http://schemas.openxmlformats.org/officeDocument/2006/relationships/customXml" Target="../customXml/item3.xml"/><Relationship Id="rId7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</p:sldIdLst>
  <p:sldSz cx="13442950" cy="7561262"/>
  <p:notesSz cx="7104062" cy="102346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pt-BR" sz="2100" spc="-1" strike="noStrike">
                <a:solidFill>
                  <a:srgbClr val="000000"/>
                </a:solidFill>
                <a:latin typeface="Calibri"/>
              </a:rPr>
              <a:t>Clique para mover o slide</a:t>
            </a:r>
            <a:endParaRPr b="0" lang="pt-BR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pt-BR" sz="2000" spc="-1" strike="noStrike">
                <a:latin typeface="Arial"/>
              </a:rPr>
              <a:t>Clique para editar o formato de notas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pt-BR" sz="1400" spc="-1" strike="noStrike">
                <a:latin typeface="Times New Roman"/>
              </a:rPr>
              <a:t>&lt;cabeçalho&gt;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130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pt-BR" sz="1400" spc="-1" strike="noStrike">
                <a:latin typeface="Times New Roman"/>
              </a:rPr>
              <a:t>&lt;data/hora&gt;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131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pt-BR" sz="1400" spc="-1" strike="noStrike">
                <a:latin typeface="Times New Roman"/>
              </a:rPr>
              <a:t>&lt;rodapé&gt;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132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AD6CAF9E-9E21-49EA-96E6-C7BEC2420A77}" type="slidenum">
              <a:rPr b="0" lang="pt-BR" sz="1400" spc="-1" strike="noStrike">
                <a:latin typeface="Times New Roman"/>
              </a:rPr>
              <a:t>&lt;número&gt;</a:t>
            </a:fld>
            <a:endParaRPr b="0" lang="pt-B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sldImg"/>
          </p:nvPr>
        </p:nvSpPr>
        <p:spPr>
          <a:xfrm>
            <a:off x="141120" y="768240"/>
            <a:ext cx="6821280" cy="3836520"/>
          </a:xfrm>
          <a:prstGeom prst="rect">
            <a:avLst/>
          </a:prstGeom>
        </p:spPr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710280" y="4861440"/>
            <a:ext cx="5682960" cy="4605120"/>
          </a:xfrm>
          <a:prstGeom prst="rect">
            <a:avLst/>
          </a:prstGeom>
        </p:spPr>
        <p:txBody>
          <a:bodyPr lIns="99000" rIns="99000" tIns="49680" bIns="49680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159" name="TextShape 3"/>
          <p:cNvSpPr txBox="1"/>
          <p:nvPr/>
        </p:nvSpPr>
        <p:spPr>
          <a:xfrm>
            <a:off x="4024080" y="9721080"/>
            <a:ext cx="3078000" cy="511200"/>
          </a:xfrm>
          <a:prstGeom prst="rect">
            <a:avLst/>
          </a:prstGeom>
          <a:noFill/>
          <a:ln>
            <a:noFill/>
          </a:ln>
        </p:spPr>
        <p:txBody>
          <a:bodyPr lIns="99000" rIns="99000" tIns="49680" bIns="49680" anchor="b">
            <a:noAutofit/>
          </a:bodyPr>
          <a:p>
            <a:pPr algn="r">
              <a:lnSpc>
                <a:spcPct val="100000"/>
              </a:lnSpc>
            </a:pPr>
            <a:fld id="{92A51AB9-4404-48AE-B75C-02D5D66BB93D}" type="slidenum">
              <a:rPr b="0" lang="pt-BR" sz="13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pt-BR" sz="13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sldImg"/>
          </p:nvPr>
        </p:nvSpPr>
        <p:spPr>
          <a:xfrm>
            <a:off x="141120" y="768240"/>
            <a:ext cx="6821280" cy="3836520"/>
          </a:xfrm>
          <a:prstGeom prst="rect">
            <a:avLst/>
          </a:prstGeom>
        </p:spPr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710280" y="4861440"/>
            <a:ext cx="5682960" cy="4605120"/>
          </a:xfrm>
          <a:prstGeom prst="rect">
            <a:avLst/>
          </a:prstGeom>
        </p:spPr>
        <p:txBody>
          <a:bodyPr lIns="99000" rIns="99000" tIns="49680" bIns="49680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162" name="TextShape 3"/>
          <p:cNvSpPr txBox="1"/>
          <p:nvPr/>
        </p:nvSpPr>
        <p:spPr>
          <a:xfrm>
            <a:off x="4024080" y="9721080"/>
            <a:ext cx="3078000" cy="511200"/>
          </a:xfrm>
          <a:prstGeom prst="rect">
            <a:avLst/>
          </a:prstGeom>
          <a:noFill/>
          <a:ln>
            <a:noFill/>
          </a:ln>
        </p:spPr>
        <p:txBody>
          <a:bodyPr lIns="99000" rIns="99000" tIns="49680" bIns="49680" anchor="b">
            <a:noAutofit/>
          </a:bodyPr>
          <a:p>
            <a:pPr algn="r">
              <a:lnSpc>
                <a:spcPct val="100000"/>
              </a:lnSpc>
            </a:pPr>
            <a:fld id="{29ADFACF-F041-44F0-AE8D-8EF0D6FF17A7}" type="slidenum">
              <a:rPr b="0" lang="pt-BR" sz="13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pt-BR" sz="13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72120" y="248040"/>
            <a:ext cx="12098160" cy="977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1209816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7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72120" y="4059720"/>
            <a:ext cx="1209816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7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72120" y="248040"/>
            <a:ext cx="12098160" cy="977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7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7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72120" y="4059720"/>
            <a:ext cx="590364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7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6871320" y="4059720"/>
            <a:ext cx="590364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7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72120" y="248040"/>
            <a:ext cx="12098160" cy="977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389520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7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4762440" y="1769040"/>
            <a:ext cx="389520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7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8852760" y="1769040"/>
            <a:ext cx="389520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7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672120" y="4059720"/>
            <a:ext cx="389520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7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 type="body"/>
          </p:nvPr>
        </p:nvSpPr>
        <p:spPr>
          <a:xfrm>
            <a:off x="4762440" y="4059720"/>
            <a:ext cx="389520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7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 type="body"/>
          </p:nvPr>
        </p:nvSpPr>
        <p:spPr>
          <a:xfrm>
            <a:off x="8852760" y="4059720"/>
            <a:ext cx="389520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7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72120" y="248040"/>
            <a:ext cx="12098160" cy="977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subTitle"/>
          </p:nvPr>
        </p:nvSpPr>
        <p:spPr>
          <a:xfrm>
            <a:off x="672120" y="1769040"/>
            <a:ext cx="12098160" cy="438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72120" y="248040"/>
            <a:ext cx="12098160" cy="977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12098160" cy="438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7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72120" y="248040"/>
            <a:ext cx="12098160" cy="977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438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7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438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7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72120" y="248040"/>
            <a:ext cx="12098160" cy="977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21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subTitle"/>
          </p:nvPr>
        </p:nvSpPr>
        <p:spPr>
          <a:xfrm>
            <a:off x="672120" y="248040"/>
            <a:ext cx="12098160" cy="4532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72120" y="248040"/>
            <a:ext cx="12098160" cy="977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7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438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7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672120" y="4059720"/>
            <a:ext cx="590364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7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72120" y="248040"/>
            <a:ext cx="12098160" cy="977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672120" y="1769040"/>
            <a:ext cx="12098160" cy="438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72120" y="248040"/>
            <a:ext cx="12098160" cy="977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438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7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7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871320" y="4059720"/>
            <a:ext cx="590364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7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72120" y="248040"/>
            <a:ext cx="12098160" cy="977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7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7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72120" y="4059720"/>
            <a:ext cx="1209816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7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72120" y="248040"/>
            <a:ext cx="12098160" cy="977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1209816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7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672120" y="4059720"/>
            <a:ext cx="1209816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7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72120" y="248040"/>
            <a:ext cx="12098160" cy="977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7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7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72120" y="4059720"/>
            <a:ext cx="590364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7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6871320" y="4059720"/>
            <a:ext cx="590364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7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72120" y="248040"/>
            <a:ext cx="12098160" cy="977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389520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7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4762440" y="1769040"/>
            <a:ext cx="389520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7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8852760" y="1769040"/>
            <a:ext cx="389520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7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body"/>
          </p:nvPr>
        </p:nvSpPr>
        <p:spPr>
          <a:xfrm>
            <a:off x="672120" y="4059720"/>
            <a:ext cx="389520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7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5" name="PlaceHolder 6"/>
          <p:cNvSpPr>
            <a:spLocks noGrp="1"/>
          </p:cNvSpPr>
          <p:nvPr>
            <p:ph type="body"/>
          </p:nvPr>
        </p:nvSpPr>
        <p:spPr>
          <a:xfrm>
            <a:off x="4762440" y="4059720"/>
            <a:ext cx="389520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7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6" name="PlaceHolder 7"/>
          <p:cNvSpPr>
            <a:spLocks noGrp="1"/>
          </p:cNvSpPr>
          <p:nvPr>
            <p:ph type="body"/>
          </p:nvPr>
        </p:nvSpPr>
        <p:spPr>
          <a:xfrm>
            <a:off x="8852760" y="4059720"/>
            <a:ext cx="389520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7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72120" y="248040"/>
            <a:ext cx="12098160" cy="977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subTitle"/>
          </p:nvPr>
        </p:nvSpPr>
        <p:spPr>
          <a:xfrm>
            <a:off x="672120" y="1769040"/>
            <a:ext cx="12098160" cy="438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672120" y="248040"/>
            <a:ext cx="12098160" cy="977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12098160" cy="438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7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72120" y="248040"/>
            <a:ext cx="12098160" cy="977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438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7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438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7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672120" y="248040"/>
            <a:ext cx="12098160" cy="977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21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72120" y="248040"/>
            <a:ext cx="12098160" cy="977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12098160" cy="438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7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subTitle"/>
          </p:nvPr>
        </p:nvSpPr>
        <p:spPr>
          <a:xfrm>
            <a:off x="672120" y="248040"/>
            <a:ext cx="12098160" cy="4532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72120" y="248040"/>
            <a:ext cx="12098160" cy="977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7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438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7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672120" y="4059720"/>
            <a:ext cx="590364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7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672120" y="248040"/>
            <a:ext cx="12098160" cy="977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438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7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7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6871320" y="4059720"/>
            <a:ext cx="590364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7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72120" y="248040"/>
            <a:ext cx="12098160" cy="977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7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7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672120" y="4059720"/>
            <a:ext cx="1209816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7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672120" y="248040"/>
            <a:ext cx="12098160" cy="977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1209816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7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672120" y="4059720"/>
            <a:ext cx="1209816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7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672120" y="248040"/>
            <a:ext cx="12098160" cy="977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7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7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 type="body"/>
          </p:nvPr>
        </p:nvSpPr>
        <p:spPr>
          <a:xfrm>
            <a:off x="672120" y="4059720"/>
            <a:ext cx="590364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7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9" name="PlaceHolder 5"/>
          <p:cNvSpPr>
            <a:spLocks noGrp="1"/>
          </p:cNvSpPr>
          <p:nvPr>
            <p:ph type="body"/>
          </p:nvPr>
        </p:nvSpPr>
        <p:spPr>
          <a:xfrm>
            <a:off x="6871320" y="4059720"/>
            <a:ext cx="590364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7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672120" y="248040"/>
            <a:ext cx="12098160" cy="977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389520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7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4762440" y="1769040"/>
            <a:ext cx="389520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7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 type="body"/>
          </p:nvPr>
        </p:nvSpPr>
        <p:spPr>
          <a:xfrm>
            <a:off x="8852760" y="1769040"/>
            <a:ext cx="389520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7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4" name="PlaceHolder 5"/>
          <p:cNvSpPr>
            <a:spLocks noGrp="1"/>
          </p:cNvSpPr>
          <p:nvPr>
            <p:ph type="body"/>
          </p:nvPr>
        </p:nvSpPr>
        <p:spPr>
          <a:xfrm>
            <a:off x="672120" y="4059720"/>
            <a:ext cx="389520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7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5" name="PlaceHolder 6"/>
          <p:cNvSpPr>
            <a:spLocks noGrp="1"/>
          </p:cNvSpPr>
          <p:nvPr>
            <p:ph type="body"/>
          </p:nvPr>
        </p:nvSpPr>
        <p:spPr>
          <a:xfrm>
            <a:off x="4762440" y="4059720"/>
            <a:ext cx="389520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7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6" name="PlaceHolder 7"/>
          <p:cNvSpPr>
            <a:spLocks noGrp="1"/>
          </p:cNvSpPr>
          <p:nvPr>
            <p:ph type="body"/>
          </p:nvPr>
        </p:nvSpPr>
        <p:spPr>
          <a:xfrm>
            <a:off x="8852760" y="4059720"/>
            <a:ext cx="389520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7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72120" y="248040"/>
            <a:ext cx="12098160" cy="977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438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7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438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7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72120" y="248040"/>
            <a:ext cx="12098160" cy="977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21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672120" y="248040"/>
            <a:ext cx="12098160" cy="4532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72120" y="248040"/>
            <a:ext cx="12098160" cy="977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7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438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7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72120" y="4059720"/>
            <a:ext cx="590364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7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72120" y="248040"/>
            <a:ext cx="12098160" cy="977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438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7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7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871320" y="4059720"/>
            <a:ext cx="590364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7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72120" y="248040"/>
            <a:ext cx="12098160" cy="977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7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7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672120" y="4059720"/>
            <a:ext cx="1209816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7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157320"/>
            <a:ext cx="4793400" cy="7403760"/>
          </a:xfrm>
          <a:custGeom>
            <a:avLst/>
            <a:gdLst/>
            <a:ahLst/>
            <a:rect l="l" t="t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53746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8655120" y="0"/>
            <a:ext cx="4787280" cy="6312960"/>
          </a:xfrm>
          <a:custGeom>
            <a:avLst/>
            <a:gdLst/>
            <a:ahLst/>
            <a:rect l="l" t="t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53746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>
            <a:off x="0" y="3408480"/>
            <a:ext cx="3911040" cy="4152600"/>
          </a:xfrm>
          <a:custGeom>
            <a:avLst/>
            <a:gdLst/>
            <a:ahLst/>
            <a:rect l="l" t="t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53746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4"/>
          <p:cNvSpPr/>
          <p:nvPr/>
        </p:nvSpPr>
        <p:spPr>
          <a:xfrm>
            <a:off x="3031560" y="3630600"/>
            <a:ext cx="1105200" cy="2499840"/>
          </a:xfrm>
          <a:custGeom>
            <a:avLst/>
            <a:gdLst/>
            <a:ahLst/>
            <a:rect l="l" t="t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CustomShape 5"/>
          <p:cNvSpPr/>
          <p:nvPr/>
        </p:nvSpPr>
        <p:spPr>
          <a:xfrm>
            <a:off x="8856720" y="1057320"/>
            <a:ext cx="1101240" cy="2487240"/>
          </a:xfrm>
          <a:custGeom>
            <a:avLst/>
            <a:gdLst/>
            <a:ahLst/>
            <a:rect l="l" t="t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5" name="Imagem 8" descr=""/>
          <p:cNvPicPr/>
          <p:nvPr/>
        </p:nvPicPr>
        <p:blipFill>
          <a:blip r:embed="rId2"/>
          <a:stretch/>
        </p:blipFill>
        <p:spPr>
          <a:xfrm>
            <a:off x="4002840" y="2990520"/>
            <a:ext cx="5436720" cy="1611360"/>
          </a:xfrm>
          <a:prstGeom prst="rect">
            <a:avLst/>
          </a:prstGeom>
          <a:ln>
            <a:noFill/>
          </a:ln>
        </p:spPr>
      </p:pic>
      <p:sp>
        <p:nvSpPr>
          <p:cNvPr id="6" name="PlaceHolder 6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pt-BR" sz="2100" spc="-1" strike="noStrike">
                <a:solidFill>
                  <a:srgbClr val="000000"/>
                </a:solidFill>
                <a:latin typeface="Calibri"/>
              </a:rPr>
              <a:t>Clique para editar o formato do texto do título</a:t>
            </a:r>
            <a:endParaRPr b="0" lang="pt-BR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7"/>
          <p:cNvSpPr>
            <a:spLocks noGrp="1"/>
          </p:cNvSpPr>
          <p:nvPr>
            <p:ph type="body"/>
          </p:nvPr>
        </p:nvSpPr>
        <p:spPr>
          <a:xfrm>
            <a:off x="672120" y="1769040"/>
            <a:ext cx="12098160" cy="438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700" spc="-1" strike="noStrike">
                <a:solidFill>
                  <a:srgbClr val="000000"/>
                </a:solidFill>
                <a:latin typeface="Calibri"/>
              </a:rPr>
              <a:t>Clique para </a:t>
            </a:r>
            <a:r>
              <a:rPr b="0" lang="pt-BR" sz="3700" spc="-1" strike="noStrike">
                <a:solidFill>
                  <a:srgbClr val="000000"/>
                </a:solidFill>
                <a:latin typeface="Calibri"/>
              </a:rPr>
              <a:t>editar o formato </a:t>
            </a:r>
            <a:r>
              <a:rPr b="0" lang="pt-BR" sz="3700" spc="-1" strike="noStrike">
                <a:solidFill>
                  <a:srgbClr val="000000"/>
                </a:solidFill>
                <a:latin typeface="Calibri"/>
              </a:rPr>
              <a:t>do texto da </a:t>
            </a:r>
            <a:r>
              <a:rPr b="0" lang="pt-BR" sz="3700" spc="-1" strike="noStrike">
                <a:solidFill>
                  <a:srgbClr val="000000"/>
                </a:solidFill>
                <a:latin typeface="Calibri"/>
              </a:rPr>
              <a:t>estrutura de </a:t>
            </a:r>
            <a:r>
              <a:rPr b="0" lang="pt-BR" sz="3700" spc="-1" strike="noStrike">
                <a:solidFill>
                  <a:srgbClr val="000000"/>
                </a:solidFill>
                <a:latin typeface="Calibri"/>
              </a:rPr>
              <a:t>tópicos</a:t>
            </a:r>
            <a:endParaRPr b="0" lang="pt-BR" sz="37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700" spc="-1" strike="noStrike">
                <a:solidFill>
                  <a:srgbClr val="000000"/>
                </a:solidFill>
                <a:latin typeface="Calibri"/>
              </a:rPr>
              <a:t>2.º nível da </a:t>
            </a:r>
            <a:r>
              <a:rPr b="0" lang="pt-BR" sz="2700" spc="-1" strike="noStrike">
                <a:solidFill>
                  <a:srgbClr val="000000"/>
                </a:solidFill>
                <a:latin typeface="Calibri"/>
              </a:rPr>
              <a:t>estrutura de tópicos</a:t>
            </a:r>
            <a:endParaRPr b="0" lang="pt-BR" sz="27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300" spc="-1" strike="noStrike">
                <a:solidFill>
                  <a:srgbClr val="000000"/>
                </a:solidFill>
                <a:latin typeface="Calibri"/>
              </a:rPr>
              <a:t>3.º nível da </a:t>
            </a:r>
            <a:r>
              <a:rPr b="0" lang="pt-BR" sz="2300" spc="-1" strike="noStrike">
                <a:solidFill>
                  <a:srgbClr val="000000"/>
                </a:solidFill>
                <a:latin typeface="Calibri"/>
              </a:rPr>
              <a:t>estrutura de tópicos</a:t>
            </a:r>
            <a:endParaRPr b="0" lang="pt-BR" sz="23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300" spc="-1" strike="noStrike">
                <a:solidFill>
                  <a:srgbClr val="000000"/>
                </a:solidFill>
                <a:latin typeface="Calibri"/>
              </a:rPr>
              <a:t>4.º nível da </a:t>
            </a:r>
            <a:r>
              <a:rPr b="0" lang="pt-BR" sz="2300" spc="-1" strike="noStrike">
                <a:solidFill>
                  <a:srgbClr val="000000"/>
                </a:solidFill>
                <a:latin typeface="Calibri"/>
              </a:rPr>
              <a:t>estrutura de </a:t>
            </a:r>
            <a:r>
              <a:rPr b="0" lang="pt-BR" sz="2300" spc="-1" strike="noStrike">
                <a:solidFill>
                  <a:srgbClr val="000000"/>
                </a:solidFill>
                <a:latin typeface="Calibri"/>
              </a:rPr>
              <a:t>tópicos</a:t>
            </a:r>
            <a:endParaRPr b="0" lang="pt-BR" sz="23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5.º nível da </a:t>
            </a: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estrutura de </a:t>
            </a: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tópicos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6.º nível da </a:t>
            </a: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estrutura de </a:t>
            </a: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tópicos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7.º nível </a:t>
            </a: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da </a:t>
            </a: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estrutura </a:t>
            </a: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de tópicos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0" y="0"/>
            <a:ext cx="13442760" cy="7561080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8135640" y="1404360"/>
            <a:ext cx="4615560" cy="2809440"/>
          </a:xfrm>
          <a:prstGeom prst="rect">
            <a:avLst/>
          </a:prstGeom>
        </p:spPr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1" lang="pt-BR" sz="3000" spc="-1" strike="noStrike">
                <a:solidFill>
                  <a:srgbClr val="32b9cd"/>
                </a:solidFill>
                <a:latin typeface="Exo 2"/>
              </a:rPr>
              <a:t>Clique para editar o </a:t>
            </a:r>
            <a:r>
              <a:rPr b="1" lang="pt-BR" sz="3000" spc="-1" strike="noStrike">
                <a:solidFill>
                  <a:srgbClr val="32b9cd"/>
                </a:solidFill>
                <a:latin typeface="Exo 2"/>
              </a:rPr>
              <a:t>texto Título</a:t>
            </a:r>
            <a:endParaRPr b="0" lang="pt-BR" sz="3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8135640" y="4212720"/>
            <a:ext cx="4615560" cy="2809440"/>
          </a:xfrm>
          <a:prstGeom prst="rect">
            <a:avLst/>
          </a:prstGeom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pt-BR" sz="2000" spc="-1" strike="noStrike">
                <a:solidFill>
                  <a:srgbClr val="ffffff"/>
                </a:solidFill>
                <a:latin typeface="Exo 2"/>
              </a:rPr>
              <a:t>Clique para editar o texto subtítulo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CustomShape 4"/>
          <p:cNvSpPr/>
          <p:nvPr/>
        </p:nvSpPr>
        <p:spPr>
          <a:xfrm>
            <a:off x="-10080" y="0"/>
            <a:ext cx="7998480" cy="7561080"/>
          </a:xfrm>
          <a:custGeom>
            <a:avLst/>
            <a:gdLst/>
            <a:ahLst/>
            <a:rect l="l" t="t" r="r" b="b"/>
            <a:pathLst>
              <a:path w="16031" h="19052">
                <a:moveTo>
                  <a:pt x="15896" y="16936"/>
                </a:moveTo>
                <a:lnTo>
                  <a:pt x="15891" y="16924"/>
                </a:lnTo>
                <a:lnTo>
                  <a:pt x="15885" y="16911"/>
                </a:lnTo>
                <a:lnTo>
                  <a:pt x="15877" y="16900"/>
                </a:lnTo>
                <a:lnTo>
                  <a:pt x="15870" y="16890"/>
                </a:lnTo>
                <a:lnTo>
                  <a:pt x="15853" y="16870"/>
                </a:lnTo>
                <a:lnTo>
                  <a:pt x="15832" y="16843"/>
                </a:lnTo>
                <a:lnTo>
                  <a:pt x="15808" y="16814"/>
                </a:lnTo>
                <a:lnTo>
                  <a:pt x="15783" y="16784"/>
                </a:lnTo>
                <a:lnTo>
                  <a:pt x="15759" y="16755"/>
                </a:lnTo>
                <a:lnTo>
                  <a:pt x="15736" y="16727"/>
                </a:lnTo>
                <a:lnTo>
                  <a:pt x="15717" y="16705"/>
                </a:lnTo>
                <a:lnTo>
                  <a:pt x="15705" y="16690"/>
                </a:lnTo>
                <a:lnTo>
                  <a:pt x="10714" y="2052"/>
                </a:lnTo>
                <a:lnTo>
                  <a:pt x="10714" y="2031"/>
                </a:lnTo>
                <a:lnTo>
                  <a:pt x="10717" y="2004"/>
                </a:lnTo>
                <a:lnTo>
                  <a:pt x="10718" y="1972"/>
                </a:lnTo>
                <a:lnTo>
                  <a:pt x="10719" y="1937"/>
                </a:lnTo>
                <a:lnTo>
                  <a:pt x="10721" y="1901"/>
                </a:lnTo>
                <a:lnTo>
                  <a:pt x="10723" y="1867"/>
                </a:lnTo>
                <a:lnTo>
                  <a:pt x="10724" y="1837"/>
                </a:lnTo>
                <a:lnTo>
                  <a:pt x="10726" y="1811"/>
                </a:lnTo>
                <a:lnTo>
                  <a:pt x="10726" y="1796"/>
                </a:lnTo>
                <a:lnTo>
                  <a:pt x="10726" y="1781"/>
                </a:lnTo>
                <a:lnTo>
                  <a:pt x="10723" y="1766"/>
                </a:lnTo>
                <a:lnTo>
                  <a:pt x="10719" y="1751"/>
                </a:lnTo>
                <a:lnTo>
                  <a:pt x="10697" y="1687"/>
                </a:lnTo>
                <a:lnTo>
                  <a:pt x="10674" y="1624"/>
                </a:lnTo>
                <a:lnTo>
                  <a:pt x="10650" y="1561"/>
                </a:lnTo>
                <a:lnTo>
                  <a:pt x="10625" y="1498"/>
                </a:lnTo>
                <a:lnTo>
                  <a:pt x="10600" y="1437"/>
                </a:lnTo>
                <a:lnTo>
                  <a:pt x="10573" y="1376"/>
                </a:lnTo>
                <a:lnTo>
                  <a:pt x="10547" y="1314"/>
                </a:lnTo>
                <a:lnTo>
                  <a:pt x="10519" y="1255"/>
                </a:lnTo>
                <a:lnTo>
                  <a:pt x="10490" y="1195"/>
                </a:lnTo>
                <a:lnTo>
                  <a:pt x="10462" y="1137"/>
                </a:lnTo>
                <a:lnTo>
                  <a:pt x="10433" y="1078"/>
                </a:lnTo>
                <a:lnTo>
                  <a:pt x="10401" y="1020"/>
                </a:lnTo>
                <a:lnTo>
                  <a:pt x="10370" y="964"/>
                </a:lnTo>
                <a:lnTo>
                  <a:pt x="10338" y="907"/>
                </a:lnTo>
                <a:lnTo>
                  <a:pt x="10306" y="852"/>
                </a:lnTo>
                <a:lnTo>
                  <a:pt x="10272" y="796"/>
                </a:lnTo>
                <a:lnTo>
                  <a:pt x="10238" y="741"/>
                </a:lnTo>
                <a:lnTo>
                  <a:pt x="10202" y="687"/>
                </a:lnTo>
                <a:lnTo>
                  <a:pt x="10167" y="634"/>
                </a:lnTo>
                <a:lnTo>
                  <a:pt x="10131" y="581"/>
                </a:lnTo>
                <a:lnTo>
                  <a:pt x="10093" y="528"/>
                </a:lnTo>
                <a:lnTo>
                  <a:pt x="10055" y="477"/>
                </a:lnTo>
                <a:lnTo>
                  <a:pt x="10017" y="426"/>
                </a:lnTo>
                <a:lnTo>
                  <a:pt x="9977" y="376"/>
                </a:lnTo>
                <a:lnTo>
                  <a:pt x="9938" y="327"/>
                </a:lnTo>
                <a:lnTo>
                  <a:pt x="9897" y="278"/>
                </a:lnTo>
                <a:lnTo>
                  <a:pt x="9856" y="230"/>
                </a:lnTo>
                <a:lnTo>
                  <a:pt x="9814" y="182"/>
                </a:lnTo>
                <a:lnTo>
                  <a:pt x="9771" y="136"/>
                </a:lnTo>
                <a:lnTo>
                  <a:pt x="9728" y="89"/>
                </a:lnTo>
                <a:lnTo>
                  <a:pt x="9684" y="44"/>
                </a:lnTo>
                <a:lnTo>
                  <a:pt x="9640" y="0"/>
                </a:lnTo>
                <a:lnTo>
                  <a:pt x="9198" y="0"/>
                </a:lnTo>
                <a:lnTo>
                  <a:pt x="9251" y="45"/>
                </a:lnTo>
                <a:lnTo>
                  <a:pt x="9303" y="92"/>
                </a:lnTo>
                <a:lnTo>
                  <a:pt x="9354" y="138"/>
                </a:lnTo>
                <a:lnTo>
                  <a:pt x="9405" y="186"/>
                </a:lnTo>
                <a:lnTo>
                  <a:pt x="9454" y="235"/>
                </a:lnTo>
                <a:lnTo>
                  <a:pt x="9503" y="286"/>
                </a:lnTo>
                <a:lnTo>
                  <a:pt x="9551" y="336"/>
                </a:lnTo>
                <a:lnTo>
                  <a:pt x="9599" y="387"/>
                </a:lnTo>
                <a:lnTo>
                  <a:pt x="9644" y="439"/>
                </a:lnTo>
                <a:lnTo>
                  <a:pt x="9689" y="492"/>
                </a:lnTo>
                <a:lnTo>
                  <a:pt x="9734" y="546"/>
                </a:lnTo>
                <a:lnTo>
                  <a:pt x="9778" y="601"/>
                </a:lnTo>
                <a:lnTo>
                  <a:pt x="9821" y="657"/>
                </a:lnTo>
                <a:lnTo>
                  <a:pt x="9863" y="713"/>
                </a:lnTo>
                <a:lnTo>
                  <a:pt x="9903" y="770"/>
                </a:lnTo>
                <a:lnTo>
                  <a:pt x="9943" y="828"/>
                </a:lnTo>
                <a:lnTo>
                  <a:pt x="9982" y="886"/>
                </a:lnTo>
                <a:lnTo>
                  <a:pt x="10021" y="945"/>
                </a:lnTo>
                <a:lnTo>
                  <a:pt x="10058" y="1005"/>
                </a:lnTo>
                <a:lnTo>
                  <a:pt x="10094" y="1065"/>
                </a:lnTo>
                <a:lnTo>
                  <a:pt x="10129" y="1127"/>
                </a:lnTo>
                <a:lnTo>
                  <a:pt x="10163" y="1189"/>
                </a:lnTo>
                <a:lnTo>
                  <a:pt x="10197" y="1252"/>
                </a:lnTo>
                <a:lnTo>
                  <a:pt x="10229" y="1314"/>
                </a:lnTo>
                <a:lnTo>
                  <a:pt x="10260" y="1379"/>
                </a:lnTo>
                <a:lnTo>
                  <a:pt x="10290" y="1444"/>
                </a:lnTo>
                <a:lnTo>
                  <a:pt x="10319" y="1508"/>
                </a:lnTo>
                <a:lnTo>
                  <a:pt x="10348" y="1575"/>
                </a:lnTo>
                <a:lnTo>
                  <a:pt x="10375" y="1640"/>
                </a:lnTo>
                <a:lnTo>
                  <a:pt x="10401" y="1708"/>
                </a:lnTo>
                <a:lnTo>
                  <a:pt x="10426" y="1775"/>
                </a:lnTo>
                <a:lnTo>
                  <a:pt x="10450" y="1843"/>
                </a:lnTo>
                <a:lnTo>
                  <a:pt x="10455" y="1855"/>
                </a:lnTo>
                <a:lnTo>
                  <a:pt x="10462" y="1868"/>
                </a:lnTo>
                <a:lnTo>
                  <a:pt x="10468" y="1879"/>
                </a:lnTo>
                <a:lnTo>
                  <a:pt x="10477" y="1889"/>
                </a:lnTo>
                <a:lnTo>
                  <a:pt x="10513" y="1933"/>
                </a:lnTo>
                <a:lnTo>
                  <a:pt x="10561" y="1989"/>
                </a:lnTo>
                <a:lnTo>
                  <a:pt x="10606" y="2042"/>
                </a:lnTo>
                <a:lnTo>
                  <a:pt x="10636" y="2076"/>
                </a:lnTo>
                <a:lnTo>
                  <a:pt x="15629" y="16722"/>
                </a:lnTo>
                <a:lnTo>
                  <a:pt x="15628" y="16746"/>
                </a:lnTo>
                <a:lnTo>
                  <a:pt x="15627" y="16776"/>
                </a:lnTo>
                <a:lnTo>
                  <a:pt x="15626" y="16812"/>
                </a:lnTo>
                <a:lnTo>
                  <a:pt x="15624" y="16848"/>
                </a:lnTo>
                <a:lnTo>
                  <a:pt x="15623" y="16886"/>
                </a:lnTo>
                <a:lnTo>
                  <a:pt x="15622" y="16922"/>
                </a:lnTo>
                <a:lnTo>
                  <a:pt x="15621" y="16954"/>
                </a:lnTo>
                <a:lnTo>
                  <a:pt x="15619" y="16978"/>
                </a:lnTo>
                <a:lnTo>
                  <a:pt x="15619" y="16990"/>
                </a:lnTo>
                <a:lnTo>
                  <a:pt x="15621" y="17003"/>
                </a:lnTo>
                <a:lnTo>
                  <a:pt x="15623" y="17015"/>
                </a:lnTo>
                <a:lnTo>
                  <a:pt x="15627" y="17028"/>
                </a:lnTo>
                <a:lnTo>
                  <a:pt x="15647" y="17091"/>
                </a:lnTo>
                <a:lnTo>
                  <a:pt x="15666" y="17155"/>
                </a:lnTo>
                <a:lnTo>
                  <a:pt x="15682" y="17218"/>
                </a:lnTo>
                <a:lnTo>
                  <a:pt x="15697" y="17282"/>
                </a:lnTo>
                <a:lnTo>
                  <a:pt x="15710" y="17346"/>
                </a:lnTo>
                <a:lnTo>
                  <a:pt x="15720" y="17410"/>
                </a:lnTo>
                <a:lnTo>
                  <a:pt x="15730" y="17475"/>
                </a:lnTo>
                <a:lnTo>
                  <a:pt x="15736" y="17540"/>
                </a:lnTo>
                <a:lnTo>
                  <a:pt x="15741" y="17604"/>
                </a:lnTo>
                <a:lnTo>
                  <a:pt x="15744" y="17668"/>
                </a:lnTo>
                <a:lnTo>
                  <a:pt x="15745" y="17732"/>
                </a:lnTo>
                <a:lnTo>
                  <a:pt x="15745" y="17797"/>
                </a:lnTo>
                <a:lnTo>
                  <a:pt x="15743" y="17860"/>
                </a:lnTo>
                <a:lnTo>
                  <a:pt x="15738" y="17924"/>
                </a:lnTo>
                <a:lnTo>
                  <a:pt x="15731" y="17988"/>
                </a:lnTo>
                <a:lnTo>
                  <a:pt x="15722" y="18051"/>
                </a:lnTo>
                <a:lnTo>
                  <a:pt x="15712" y="18114"/>
                </a:lnTo>
                <a:lnTo>
                  <a:pt x="15701" y="18177"/>
                </a:lnTo>
                <a:lnTo>
                  <a:pt x="15686" y="18238"/>
                </a:lnTo>
                <a:lnTo>
                  <a:pt x="15671" y="18301"/>
                </a:lnTo>
                <a:lnTo>
                  <a:pt x="15653" y="18361"/>
                </a:lnTo>
                <a:lnTo>
                  <a:pt x="15633" y="18423"/>
                </a:lnTo>
                <a:lnTo>
                  <a:pt x="15612" y="18483"/>
                </a:lnTo>
                <a:lnTo>
                  <a:pt x="15588" y="18544"/>
                </a:lnTo>
                <a:lnTo>
                  <a:pt x="15563" y="18603"/>
                </a:lnTo>
                <a:lnTo>
                  <a:pt x="15536" y="18662"/>
                </a:lnTo>
                <a:lnTo>
                  <a:pt x="15507" y="18721"/>
                </a:lnTo>
                <a:lnTo>
                  <a:pt x="15477" y="18778"/>
                </a:lnTo>
                <a:lnTo>
                  <a:pt x="15444" y="18836"/>
                </a:lnTo>
                <a:lnTo>
                  <a:pt x="15409" y="18892"/>
                </a:lnTo>
                <a:lnTo>
                  <a:pt x="15374" y="18948"/>
                </a:lnTo>
                <a:lnTo>
                  <a:pt x="15335" y="19002"/>
                </a:lnTo>
                <a:lnTo>
                  <a:pt x="15326" y="19014"/>
                </a:lnTo>
                <a:lnTo>
                  <a:pt x="15317" y="19027"/>
                </a:lnTo>
                <a:lnTo>
                  <a:pt x="15309" y="19039"/>
                </a:lnTo>
                <a:lnTo>
                  <a:pt x="15299" y="19052"/>
                </a:lnTo>
                <a:lnTo>
                  <a:pt x="15646" y="19052"/>
                </a:lnTo>
                <a:lnTo>
                  <a:pt x="15682" y="18992"/>
                </a:lnTo>
                <a:lnTo>
                  <a:pt x="15717" y="18931"/>
                </a:lnTo>
                <a:lnTo>
                  <a:pt x="15750" y="18871"/>
                </a:lnTo>
                <a:lnTo>
                  <a:pt x="15782" y="18808"/>
                </a:lnTo>
                <a:lnTo>
                  <a:pt x="15812" y="18746"/>
                </a:lnTo>
                <a:lnTo>
                  <a:pt x="15839" y="18683"/>
                </a:lnTo>
                <a:lnTo>
                  <a:pt x="15865" y="18619"/>
                </a:lnTo>
                <a:lnTo>
                  <a:pt x="15889" y="18555"/>
                </a:lnTo>
                <a:lnTo>
                  <a:pt x="15911" y="18490"/>
                </a:lnTo>
                <a:lnTo>
                  <a:pt x="15931" y="18426"/>
                </a:lnTo>
                <a:lnTo>
                  <a:pt x="15950" y="18359"/>
                </a:lnTo>
                <a:lnTo>
                  <a:pt x="15967" y="18293"/>
                </a:lnTo>
                <a:lnTo>
                  <a:pt x="15982" y="18227"/>
                </a:lnTo>
                <a:lnTo>
                  <a:pt x="15994" y="18160"/>
                </a:lnTo>
                <a:lnTo>
                  <a:pt x="16004" y="18093"/>
                </a:lnTo>
                <a:lnTo>
                  <a:pt x="16014" y="18026"/>
                </a:lnTo>
                <a:lnTo>
                  <a:pt x="16021" y="17958"/>
                </a:lnTo>
                <a:lnTo>
                  <a:pt x="16026" y="17890"/>
                </a:lnTo>
                <a:lnTo>
                  <a:pt x="16029" y="17822"/>
                </a:lnTo>
                <a:lnTo>
                  <a:pt x="16031" y="17754"/>
                </a:lnTo>
                <a:lnTo>
                  <a:pt x="16031" y="17686"/>
                </a:lnTo>
                <a:lnTo>
                  <a:pt x="16028" y="17618"/>
                </a:lnTo>
                <a:lnTo>
                  <a:pt x="16023" y="17549"/>
                </a:lnTo>
                <a:lnTo>
                  <a:pt x="16017" y="17481"/>
                </a:lnTo>
                <a:lnTo>
                  <a:pt x="16008" y="17412"/>
                </a:lnTo>
                <a:lnTo>
                  <a:pt x="15998" y="17344"/>
                </a:lnTo>
                <a:lnTo>
                  <a:pt x="15987" y="17276"/>
                </a:lnTo>
                <a:lnTo>
                  <a:pt x="15972" y="17207"/>
                </a:lnTo>
                <a:lnTo>
                  <a:pt x="15956" y="17139"/>
                </a:lnTo>
                <a:lnTo>
                  <a:pt x="15938" y="17071"/>
                </a:lnTo>
                <a:lnTo>
                  <a:pt x="15917" y="17003"/>
                </a:lnTo>
                <a:lnTo>
                  <a:pt x="15896" y="16936"/>
                </a:lnTo>
                <a:close/>
                <a:moveTo>
                  <a:pt x="0" y="19052"/>
                </a:moveTo>
                <a:lnTo>
                  <a:pt x="4192" y="19052"/>
                </a:lnTo>
                <a:lnTo>
                  <a:pt x="4135" y="19007"/>
                </a:lnTo>
                <a:lnTo>
                  <a:pt x="4078" y="18961"/>
                </a:lnTo>
                <a:lnTo>
                  <a:pt x="4023" y="18915"/>
                </a:lnTo>
                <a:lnTo>
                  <a:pt x="3969" y="18867"/>
                </a:lnTo>
                <a:lnTo>
                  <a:pt x="3916" y="18818"/>
                </a:lnTo>
                <a:lnTo>
                  <a:pt x="3863" y="18768"/>
                </a:lnTo>
                <a:lnTo>
                  <a:pt x="3810" y="18717"/>
                </a:lnTo>
                <a:lnTo>
                  <a:pt x="3760" y="18666"/>
                </a:lnTo>
                <a:lnTo>
                  <a:pt x="3710" y="18613"/>
                </a:lnTo>
                <a:lnTo>
                  <a:pt x="3661" y="18560"/>
                </a:lnTo>
                <a:lnTo>
                  <a:pt x="3613" y="18506"/>
                </a:lnTo>
                <a:lnTo>
                  <a:pt x="3565" y="18451"/>
                </a:lnTo>
                <a:lnTo>
                  <a:pt x="3519" y="18394"/>
                </a:lnTo>
                <a:lnTo>
                  <a:pt x="3473" y="18338"/>
                </a:lnTo>
                <a:lnTo>
                  <a:pt x="3429" y="18280"/>
                </a:lnTo>
                <a:lnTo>
                  <a:pt x="3385" y="18221"/>
                </a:lnTo>
                <a:lnTo>
                  <a:pt x="3344" y="18161"/>
                </a:lnTo>
                <a:lnTo>
                  <a:pt x="3302" y="18101"/>
                </a:lnTo>
                <a:lnTo>
                  <a:pt x="3262" y="18039"/>
                </a:lnTo>
                <a:lnTo>
                  <a:pt x="3222" y="17978"/>
                </a:lnTo>
                <a:lnTo>
                  <a:pt x="3184" y="17915"/>
                </a:lnTo>
                <a:lnTo>
                  <a:pt x="3146" y="17851"/>
                </a:lnTo>
                <a:lnTo>
                  <a:pt x="3111" y="17787"/>
                </a:lnTo>
                <a:lnTo>
                  <a:pt x="3076" y="17721"/>
                </a:lnTo>
                <a:lnTo>
                  <a:pt x="3042" y="17656"/>
                </a:lnTo>
                <a:lnTo>
                  <a:pt x="3009" y="17589"/>
                </a:lnTo>
                <a:lnTo>
                  <a:pt x="2978" y="17521"/>
                </a:lnTo>
                <a:lnTo>
                  <a:pt x="2946" y="17453"/>
                </a:lnTo>
                <a:lnTo>
                  <a:pt x="2917" y="17384"/>
                </a:lnTo>
                <a:lnTo>
                  <a:pt x="2890" y="17314"/>
                </a:lnTo>
                <a:lnTo>
                  <a:pt x="2863" y="17244"/>
                </a:lnTo>
                <a:lnTo>
                  <a:pt x="2837" y="17173"/>
                </a:lnTo>
                <a:lnTo>
                  <a:pt x="620" y="10848"/>
                </a:lnTo>
                <a:lnTo>
                  <a:pt x="593" y="10765"/>
                </a:lnTo>
                <a:lnTo>
                  <a:pt x="567" y="10683"/>
                </a:lnTo>
                <a:lnTo>
                  <a:pt x="542" y="10600"/>
                </a:lnTo>
                <a:lnTo>
                  <a:pt x="521" y="10516"/>
                </a:lnTo>
                <a:lnTo>
                  <a:pt x="499" y="10433"/>
                </a:lnTo>
                <a:lnTo>
                  <a:pt x="481" y="10349"/>
                </a:lnTo>
                <a:lnTo>
                  <a:pt x="464" y="10264"/>
                </a:lnTo>
                <a:lnTo>
                  <a:pt x="449" y="10179"/>
                </a:lnTo>
                <a:lnTo>
                  <a:pt x="435" y="10095"/>
                </a:lnTo>
                <a:lnTo>
                  <a:pt x="424" y="10009"/>
                </a:lnTo>
                <a:lnTo>
                  <a:pt x="414" y="9923"/>
                </a:lnTo>
                <a:lnTo>
                  <a:pt x="405" y="9838"/>
                </a:lnTo>
                <a:lnTo>
                  <a:pt x="399" y="9752"/>
                </a:lnTo>
                <a:lnTo>
                  <a:pt x="395" y="9667"/>
                </a:lnTo>
                <a:lnTo>
                  <a:pt x="392" y="9580"/>
                </a:lnTo>
                <a:lnTo>
                  <a:pt x="391" y="9495"/>
                </a:lnTo>
                <a:lnTo>
                  <a:pt x="392" y="9409"/>
                </a:lnTo>
                <a:lnTo>
                  <a:pt x="395" y="9322"/>
                </a:lnTo>
                <a:lnTo>
                  <a:pt x="399" y="9237"/>
                </a:lnTo>
                <a:lnTo>
                  <a:pt x="405" y="9151"/>
                </a:lnTo>
                <a:lnTo>
                  <a:pt x="414" y="9066"/>
                </a:lnTo>
                <a:lnTo>
                  <a:pt x="424" y="8980"/>
                </a:lnTo>
                <a:lnTo>
                  <a:pt x="435" y="8895"/>
                </a:lnTo>
                <a:lnTo>
                  <a:pt x="448" y="8810"/>
                </a:lnTo>
                <a:lnTo>
                  <a:pt x="464" y="8725"/>
                </a:lnTo>
                <a:lnTo>
                  <a:pt x="481" y="8640"/>
                </a:lnTo>
                <a:lnTo>
                  <a:pt x="499" y="8556"/>
                </a:lnTo>
                <a:lnTo>
                  <a:pt x="520" y="8473"/>
                </a:lnTo>
                <a:lnTo>
                  <a:pt x="542" y="8389"/>
                </a:lnTo>
                <a:lnTo>
                  <a:pt x="567" y="8306"/>
                </a:lnTo>
                <a:lnTo>
                  <a:pt x="593" y="8224"/>
                </a:lnTo>
                <a:lnTo>
                  <a:pt x="620" y="8141"/>
                </a:lnTo>
                <a:lnTo>
                  <a:pt x="2837" y="1829"/>
                </a:lnTo>
                <a:lnTo>
                  <a:pt x="2862" y="1761"/>
                </a:lnTo>
                <a:lnTo>
                  <a:pt x="2887" y="1693"/>
                </a:lnTo>
                <a:lnTo>
                  <a:pt x="2915" y="1625"/>
                </a:lnTo>
                <a:lnTo>
                  <a:pt x="2942" y="1559"/>
                </a:lnTo>
                <a:lnTo>
                  <a:pt x="2971" y="1493"/>
                </a:lnTo>
                <a:lnTo>
                  <a:pt x="3002" y="1428"/>
                </a:lnTo>
                <a:lnTo>
                  <a:pt x="3033" y="1364"/>
                </a:lnTo>
                <a:lnTo>
                  <a:pt x="3066" y="1299"/>
                </a:lnTo>
                <a:lnTo>
                  <a:pt x="3098" y="1237"/>
                </a:lnTo>
                <a:lnTo>
                  <a:pt x="3134" y="1174"/>
                </a:lnTo>
                <a:lnTo>
                  <a:pt x="3169" y="1112"/>
                </a:lnTo>
                <a:lnTo>
                  <a:pt x="3205" y="1050"/>
                </a:lnTo>
                <a:lnTo>
                  <a:pt x="3243" y="991"/>
                </a:lnTo>
                <a:lnTo>
                  <a:pt x="3281" y="931"/>
                </a:lnTo>
                <a:lnTo>
                  <a:pt x="3321" y="873"/>
                </a:lnTo>
                <a:lnTo>
                  <a:pt x="3361" y="815"/>
                </a:lnTo>
                <a:lnTo>
                  <a:pt x="3403" y="757"/>
                </a:lnTo>
                <a:lnTo>
                  <a:pt x="3444" y="701"/>
                </a:lnTo>
                <a:lnTo>
                  <a:pt x="3487" y="645"/>
                </a:lnTo>
                <a:lnTo>
                  <a:pt x="3531" y="591"/>
                </a:lnTo>
                <a:lnTo>
                  <a:pt x="3576" y="537"/>
                </a:lnTo>
                <a:lnTo>
                  <a:pt x="3622" y="483"/>
                </a:lnTo>
                <a:lnTo>
                  <a:pt x="3670" y="431"/>
                </a:lnTo>
                <a:lnTo>
                  <a:pt x="3716" y="380"/>
                </a:lnTo>
                <a:lnTo>
                  <a:pt x="3765" y="330"/>
                </a:lnTo>
                <a:lnTo>
                  <a:pt x="3814" y="279"/>
                </a:lnTo>
                <a:lnTo>
                  <a:pt x="3863" y="230"/>
                </a:lnTo>
                <a:lnTo>
                  <a:pt x="3915" y="182"/>
                </a:lnTo>
                <a:lnTo>
                  <a:pt x="3966" y="136"/>
                </a:lnTo>
                <a:lnTo>
                  <a:pt x="4018" y="89"/>
                </a:lnTo>
                <a:lnTo>
                  <a:pt x="4071" y="44"/>
                </a:lnTo>
                <a:lnTo>
                  <a:pt x="4125" y="0"/>
                </a:lnTo>
                <a:lnTo>
                  <a:pt x="0" y="0"/>
                </a:lnTo>
                <a:lnTo>
                  <a:pt x="0" y="19052"/>
                </a:lnTo>
                <a:close/>
                <a:moveTo>
                  <a:pt x="6335" y="19052"/>
                </a:moveTo>
                <a:lnTo>
                  <a:pt x="6421" y="19052"/>
                </a:lnTo>
                <a:lnTo>
                  <a:pt x="3636" y="10881"/>
                </a:lnTo>
                <a:lnTo>
                  <a:pt x="3608" y="10796"/>
                </a:lnTo>
                <a:lnTo>
                  <a:pt x="3582" y="10712"/>
                </a:lnTo>
                <a:lnTo>
                  <a:pt x="3558" y="10627"/>
                </a:lnTo>
                <a:lnTo>
                  <a:pt x="3535" y="10541"/>
                </a:lnTo>
                <a:lnTo>
                  <a:pt x="3515" y="10456"/>
                </a:lnTo>
                <a:lnTo>
                  <a:pt x="3496" y="10369"/>
                </a:lnTo>
                <a:lnTo>
                  <a:pt x="3478" y="10282"/>
                </a:lnTo>
                <a:lnTo>
                  <a:pt x="3463" y="10195"/>
                </a:lnTo>
                <a:lnTo>
                  <a:pt x="3451" y="10107"/>
                </a:lnTo>
                <a:lnTo>
                  <a:pt x="3438" y="10020"/>
                </a:lnTo>
                <a:lnTo>
                  <a:pt x="3429" y="9932"/>
                </a:lnTo>
                <a:lnTo>
                  <a:pt x="3421" y="9844"/>
                </a:lnTo>
                <a:lnTo>
                  <a:pt x="3414" y="9756"/>
                </a:lnTo>
                <a:lnTo>
                  <a:pt x="3410" y="9668"/>
                </a:lnTo>
                <a:lnTo>
                  <a:pt x="3407" y="9580"/>
                </a:lnTo>
                <a:lnTo>
                  <a:pt x="3407" y="9492"/>
                </a:lnTo>
                <a:lnTo>
                  <a:pt x="3407" y="9403"/>
                </a:lnTo>
                <a:lnTo>
                  <a:pt x="3410" y="9315"/>
                </a:lnTo>
                <a:lnTo>
                  <a:pt x="3414" y="9227"/>
                </a:lnTo>
                <a:lnTo>
                  <a:pt x="3421" y="9139"/>
                </a:lnTo>
                <a:lnTo>
                  <a:pt x="3429" y="9051"/>
                </a:lnTo>
                <a:lnTo>
                  <a:pt x="3438" y="8962"/>
                </a:lnTo>
                <a:lnTo>
                  <a:pt x="3451" y="8876"/>
                </a:lnTo>
                <a:lnTo>
                  <a:pt x="3463" y="8788"/>
                </a:lnTo>
                <a:lnTo>
                  <a:pt x="3478" y="8701"/>
                </a:lnTo>
                <a:lnTo>
                  <a:pt x="3496" y="8614"/>
                </a:lnTo>
                <a:lnTo>
                  <a:pt x="3515" y="8527"/>
                </a:lnTo>
                <a:lnTo>
                  <a:pt x="3535" y="8442"/>
                </a:lnTo>
                <a:lnTo>
                  <a:pt x="3558" y="8356"/>
                </a:lnTo>
                <a:lnTo>
                  <a:pt x="3582" y="8271"/>
                </a:lnTo>
                <a:lnTo>
                  <a:pt x="3608" y="8186"/>
                </a:lnTo>
                <a:lnTo>
                  <a:pt x="3636" y="8102"/>
                </a:lnTo>
                <a:lnTo>
                  <a:pt x="6397" y="0"/>
                </a:lnTo>
                <a:lnTo>
                  <a:pt x="6311" y="0"/>
                </a:lnTo>
                <a:lnTo>
                  <a:pt x="3559" y="8076"/>
                </a:lnTo>
                <a:lnTo>
                  <a:pt x="3530" y="8161"/>
                </a:lnTo>
                <a:lnTo>
                  <a:pt x="3504" y="8248"/>
                </a:lnTo>
                <a:lnTo>
                  <a:pt x="3480" y="8335"/>
                </a:lnTo>
                <a:lnTo>
                  <a:pt x="3456" y="8422"/>
                </a:lnTo>
                <a:lnTo>
                  <a:pt x="3436" y="8510"/>
                </a:lnTo>
                <a:lnTo>
                  <a:pt x="3417" y="8598"/>
                </a:lnTo>
                <a:lnTo>
                  <a:pt x="3399" y="8686"/>
                </a:lnTo>
                <a:lnTo>
                  <a:pt x="3383" y="8775"/>
                </a:lnTo>
                <a:lnTo>
                  <a:pt x="3370" y="8863"/>
                </a:lnTo>
                <a:lnTo>
                  <a:pt x="3358" y="8952"/>
                </a:lnTo>
                <a:lnTo>
                  <a:pt x="3348" y="9043"/>
                </a:lnTo>
                <a:lnTo>
                  <a:pt x="3340" y="9132"/>
                </a:lnTo>
                <a:lnTo>
                  <a:pt x="3334" y="9222"/>
                </a:lnTo>
                <a:lnTo>
                  <a:pt x="3329" y="9312"/>
                </a:lnTo>
                <a:lnTo>
                  <a:pt x="3326" y="9401"/>
                </a:lnTo>
                <a:lnTo>
                  <a:pt x="3325" y="9491"/>
                </a:lnTo>
                <a:lnTo>
                  <a:pt x="3326" y="9581"/>
                </a:lnTo>
                <a:lnTo>
                  <a:pt x="3329" y="9671"/>
                </a:lnTo>
                <a:lnTo>
                  <a:pt x="3334" y="9761"/>
                </a:lnTo>
                <a:lnTo>
                  <a:pt x="3340" y="9851"/>
                </a:lnTo>
                <a:lnTo>
                  <a:pt x="3348" y="9940"/>
                </a:lnTo>
                <a:lnTo>
                  <a:pt x="3358" y="10030"/>
                </a:lnTo>
                <a:lnTo>
                  <a:pt x="3370" y="10118"/>
                </a:lnTo>
                <a:lnTo>
                  <a:pt x="3383" y="10208"/>
                </a:lnTo>
                <a:lnTo>
                  <a:pt x="3399" y="10297"/>
                </a:lnTo>
                <a:lnTo>
                  <a:pt x="3417" y="10385"/>
                </a:lnTo>
                <a:lnTo>
                  <a:pt x="3436" y="10473"/>
                </a:lnTo>
                <a:lnTo>
                  <a:pt x="3456" y="10561"/>
                </a:lnTo>
                <a:lnTo>
                  <a:pt x="3480" y="10648"/>
                </a:lnTo>
                <a:lnTo>
                  <a:pt x="3504" y="10735"/>
                </a:lnTo>
                <a:lnTo>
                  <a:pt x="3530" y="10822"/>
                </a:lnTo>
                <a:lnTo>
                  <a:pt x="3559" y="10907"/>
                </a:lnTo>
                <a:lnTo>
                  <a:pt x="6335" y="19052"/>
                </a:lnTo>
                <a:close/>
              </a:path>
            </a:pathLst>
          </a:custGeom>
          <a:solidFill>
            <a:srgbClr val="292c34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" name="CustomShape 5"/>
          <p:cNvSpPr/>
          <p:nvPr/>
        </p:nvSpPr>
        <p:spPr>
          <a:xfrm>
            <a:off x="5783400" y="1927080"/>
            <a:ext cx="1352880" cy="3076200"/>
          </a:xfrm>
          <a:custGeom>
            <a:avLst/>
            <a:gdLst/>
            <a:ahLst/>
            <a:rect l="l" t="t" r="r" b="b"/>
            <a:pathLst>
              <a:path w="2715" h="7754">
                <a:moveTo>
                  <a:pt x="2715" y="7731"/>
                </a:moveTo>
                <a:lnTo>
                  <a:pt x="78" y="0"/>
                </a:lnTo>
                <a:lnTo>
                  <a:pt x="0" y="23"/>
                </a:lnTo>
                <a:lnTo>
                  <a:pt x="2636" y="7754"/>
                </a:lnTo>
                <a:lnTo>
                  <a:pt x="2715" y="7731"/>
                </a:lnTo>
                <a:close/>
              </a:path>
            </a:pathLst>
          </a:custGeom>
          <a:solidFill>
            <a:srgbClr val="33bacc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49" name="Imagem 7" descr=""/>
          <p:cNvPicPr/>
          <p:nvPr/>
        </p:nvPicPr>
        <p:blipFill>
          <a:blip r:embed="rId2"/>
          <a:stretch/>
        </p:blipFill>
        <p:spPr>
          <a:xfrm>
            <a:off x="8312040" y="2138400"/>
            <a:ext cx="2263320" cy="670680"/>
          </a:xfrm>
          <a:prstGeom prst="rect">
            <a:avLst/>
          </a:prstGeom>
          <a:ln>
            <a:noFill/>
          </a:ln>
        </p:spPr>
      </p:pic>
      <p:sp>
        <p:nvSpPr>
          <p:cNvPr id="50" name="PlaceHolder 6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pt-BR" sz="2100" spc="-1" strike="noStrike">
                <a:solidFill>
                  <a:srgbClr val="000000"/>
                </a:solidFill>
                <a:latin typeface="Calibri"/>
              </a:rPr>
              <a:t>Clique para editar o formato do texto do título</a:t>
            </a:r>
            <a:endParaRPr b="0" lang="pt-BR" sz="21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72120" y="248040"/>
            <a:ext cx="12098160" cy="9774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>
              <a:lnSpc>
                <a:spcPts val="8232"/>
              </a:lnSpc>
            </a:pPr>
            <a:r>
              <a:rPr b="0" lang="pt-BR" sz="5000" spc="-1" strike="noStrike">
                <a:solidFill>
                  <a:srgbClr val="000000"/>
                </a:solidFill>
                <a:latin typeface="Calibri"/>
              </a:rPr>
              <a:t>Clique para editar o título mestre</a:t>
            </a:r>
            <a:endParaRPr b="0" lang="pt-BR" sz="5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ldNum"/>
          </p:nvPr>
        </p:nvSpPr>
        <p:spPr>
          <a:xfrm>
            <a:off x="12770640" y="7189200"/>
            <a:ext cx="671760" cy="31716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AEBDD011-F1D7-4378-9AB5-EF083171B6A0}" type="slidenum">
              <a:rPr b="0" lang="pt-BR" sz="1470" spc="-1" strike="noStrike">
                <a:solidFill>
                  <a:srgbClr val="8b8b8b"/>
                </a:solidFill>
                <a:latin typeface="Simplon BP Regular"/>
              </a:rPr>
              <a:t>&lt;número&gt;</a:t>
            </a:fld>
            <a:endParaRPr b="0" lang="pt-BR" sz="1470" spc="-1" strike="noStrike">
              <a:latin typeface="Times New Roman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ftr"/>
          </p:nvPr>
        </p:nvSpPr>
        <p:spPr>
          <a:xfrm>
            <a:off x="672120" y="148680"/>
            <a:ext cx="5245920" cy="25020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pt-BR" sz="2400" spc="-1" strike="noStrike">
              <a:latin typeface="Times New Roman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672120" y="1769040"/>
            <a:ext cx="12098160" cy="438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700" spc="-1" strike="noStrike">
                <a:solidFill>
                  <a:srgbClr val="000000"/>
                </a:solidFill>
                <a:latin typeface="Calibri"/>
              </a:rPr>
              <a:t>Clique para </a:t>
            </a:r>
            <a:r>
              <a:rPr b="0" lang="pt-BR" sz="3700" spc="-1" strike="noStrike">
                <a:solidFill>
                  <a:srgbClr val="000000"/>
                </a:solidFill>
                <a:latin typeface="Calibri"/>
              </a:rPr>
              <a:t>editar o formato </a:t>
            </a:r>
            <a:r>
              <a:rPr b="0" lang="pt-BR" sz="3700" spc="-1" strike="noStrike">
                <a:solidFill>
                  <a:srgbClr val="000000"/>
                </a:solidFill>
                <a:latin typeface="Calibri"/>
              </a:rPr>
              <a:t>do texto da </a:t>
            </a:r>
            <a:r>
              <a:rPr b="0" lang="pt-BR" sz="3700" spc="-1" strike="noStrike">
                <a:solidFill>
                  <a:srgbClr val="000000"/>
                </a:solidFill>
                <a:latin typeface="Calibri"/>
              </a:rPr>
              <a:t>estrutura de </a:t>
            </a:r>
            <a:r>
              <a:rPr b="0" lang="pt-BR" sz="3700" spc="-1" strike="noStrike">
                <a:solidFill>
                  <a:srgbClr val="000000"/>
                </a:solidFill>
                <a:latin typeface="Calibri"/>
              </a:rPr>
              <a:t>tópicos</a:t>
            </a:r>
            <a:endParaRPr b="0" lang="pt-BR" sz="37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700" spc="-1" strike="noStrike">
                <a:solidFill>
                  <a:srgbClr val="000000"/>
                </a:solidFill>
                <a:latin typeface="Calibri"/>
              </a:rPr>
              <a:t>2.º nível da </a:t>
            </a:r>
            <a:r>
              <a:rPr b="0" lang="pt-BR" sz="2700" spc="-1" strike="noStrike">
                <a:solidFill>
                  <a:srgbClr val="000000"/>
                </a:solidFill>
                <a:latin typeface="Calibri"/>
              </a:rPr>
              <a:t>estrutura de tópicos</a:t>
            </a:r>
            <a:endParaRPr b="0" lang="pt-BR" sz="27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300" spc="-1" strike="noStrike">
                <a:solidFill>
                  <a:srgbClr val="000000"/>
                </a:solidFill>
                <a:latin typeface="Calibri"/>
              </a:rPr>
              <a:t>3.º nível da </a:t>
            </a:r>
            <a:r>
              <a:rPr b="0" lang="pt-BR" sz="2300" spc="-1" strike="noStrike">
                <a:solidFill>
                  <a:srgbClr val="000000"/>
                </a:solidFill>
                <a:latin typeface="Calibri"/>
              </a:rPr>
              <a:t>estrutura de tópicos</a:t>
            </a:r>
            <a:endParaRPr b="0" lang="pt-BR" sz="23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300" spc="-1" strike="noStrike">
                <a:solidFill>
                  <a:srgbClr val="000000"/>
                </a:solidFill>
                <a:latin typeface="Calibri"/>
              </a:rPr>
              <a:t>4.º nível da </a:t>
            </a:r>
            <a:r>
              <a:rPr b="0" lang="pt-BR" sz="2300" spc="-1" strike="noStrike">
                <a:solidFill>
                  <a:srgbClr val="000000"/>
                </a:solidFill>
                <a:latin typeface="Calibri"/>
              </a:rPr>
              <a:t>estrutura de </a:t>
            </a:r>
            <a:r>
              <a:rPr b="0" lang="pt-BR" sz="2300" spc="-1" strike="noStrike">
                <a:solidFill>
                  <a:srgbClr val="000000"/>
                </a:solidFill>
                <a:latin typeface="Calibri"/>
              </a:rPr>
              <a:t>tópicos</a:t>
            </a:r>
            <a:endParaRPr b="0" lang="pt-BR" sz="23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5.º nível da </a:t>
            </a: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estrutura de </a:t>
            </a: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tópicos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6.º nível da </a:t>
            </a: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estrutura de </a:t>
            </a: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tópicos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7.º nível </a:t>
            </a: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da </a:t>
            </a: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estrutura </a:t>
            </a: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de tópicos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 txBox="1"/>
          <p:nvPr/>
        </p:nvSpPr>
        <p:spPr>
          <a:xfrm>
            <a:off x="8136000" y="2952000"/>
            <a:ext cx="4615560" cy="504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endParaRPr b="0" lang="pt-BR" sz="1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endParaRPr b="0" lang="pt-BR" sz="1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br/>
            <a:r>
              <a:rPr b="1" lang="pt-BR" sz="3000" spc="-1" strike="noStrike">
                <a:solidFill>
                  <a:srgbClr val="32b9cd"/>
                </a:solidFill>
                <a:latin typeface="Exo 2"/>
              </a:rPr>
              <a:t>Reunião Semanal </a:t>
            </a:r>
            <a:endParaRPr b="0" lang="pt-BR" sz="3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4" name="TextShape 2"/>
          <p:cNvSpPr txBox="1"/>
          <p:nvPr/>
        </p:nvSpPr>
        <p:spPr>
          <a:xfrm>
            <a:off x="7704000" y="3454560"/>
            <a:ext cx="5688000" cy="2377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marL="432000" indent="-3240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pt-BR" sz="2000" spc="-1" strike="noStrike">
                <a:solidFill>
                  <a:srgbClr val="ffffff"/>
                </a:solidFill>
                <a:latin typeface="Exo 2"/>
              </a:rPr>
              <a:t>Status Report do Projeto 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 marL="432000" indent="-3240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pt-BR" sz="2000" spc="-1" strike="noStrike">
                <a:solidFill>
                  <a:srgbClr val="ffffff"/>
                </a:solidFill>
                <a:latin typeface="Exo 2"/>
                <a:ea typeface="Noto Sans CJK SC"/>
              </a:rPr>
              <a:t>”</a:t>
            </a:r>
            <a:r>
              <a:rPr b="0" lang="pt-BR" sz="2000" spc="-1" strike="noStrike">
                <a:solidFill>
                  <a:srgbClr val="ffffff"/>
                </a:solidFill>
                <a:latin typeface="Exo 2"/>
                <a:ea typeface="Noto Sans CJK SC"/>
              </a:rPr>
              <a:t>Aplicação para combinar eventos culturais com pessoas próximas a localização do usuário em tempo real”</a:t>
            </a:r>
            <a:r>
              <a:rPr b="0" lang="pt-BR" sz="2000" spc="-1" strike="noStrike">
                <a:solidFill>
                  <a:srgbClr val="ffffff"/>
                </a:solidFill>
                <a:latin typeface="Exo 2"/>
              </a:rPr>
              <a:t> 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 marL="432000" indent="-3240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pt-BR" sz="2000" spc="-1" strike="noStrike">
                <a:solidFill>
                  <a:srgbClr val="ffffff"/>
                </a:solidFill>
                <a:latin typeface="Exo 2"/>
              </a:rPr>
              <a:t>Data:  10/08/2021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 marL="432000" indent="-3240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pt-BR" sz="2000" spc="-1" strike="noStrike">
                <a:solidFill>
                  <a:srgbClr val="ffffff"/>
                </a:solidFill>
                <a:latin typeface="Exo 2"/>
              </a:rPr>
              <a:t>Professor: Leonardo Marques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 marL="432000" indent="-3240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pt-BR" sz="2000" spc="-1" strike="noStrike">
                <a:solidFill>
                  <a:srgbClr val="ffffff"/>
                </a:solidFill>
                <a:latin typeface="Exo 2"/>
              </a:rPr>
              <a:t> 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5" name="TextShape 3"/>
          <p:cNvSpPr txBox="1"/>
          <p:nvPr/>
        </p:nvSpPr>
        <p:spPr>
          <a:xfrm>
            <a:off x="361440" y="5256360"/>
            <a:ext cx="3094560" cy="2159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754"/>
              </a:spcBef>
              <a:tabLst>
                <a:tab algn="l" pos="0"/>
              </a:tabLst>
            </a:pPr>
            <a:r>
              <a:rPr b="0" lang="pt-BR" sz="2000" spc="-1" strike="noStrike">
                <a:solidFill>
                  <a:srgbClr val="ffffff"/>
                </a:solidFill>
                <a:latin typeface="Exo 2"/>
                <a:ea typeface="Noto Sans CJK SC"/>
              </a:rPr>
              <a:t>Grupo 5 - </a:t>
            </a:r>
            <a:r>
              <a:rPr b="1" lang="pt-BR" sz="1800" spc="-1" strike="noStrike">
                <a:solidFill>
                  <a:srgbClr val="32b9cd"/>
                </a:solidFill>
                <a:latin typeface="Exo 2"/>
                <a:ea typeface="DejaVu Sans"/>
              </a:rPr>
              <a:t>KnowÜ</a:t>
            </a:r>
            <a:endParaRPr b="0" lang="pt-BR" sz="1800" spc="-1" strike="noStrike">
              <a:latin typeface="Arial"/>
            </a:endParaRPr>
          </a:p>
          <a:p>
            <a:r>
              <a:rPr b="0" lang="pt-BR" sz="2000" spc="-1" strike="noStrike">
                <a:solidFill>
                  <a:srgbClr val="ffffff"/>
                </a:solidFill>
                <a:latin typeface="Exo 2"/>
                <a:ea typeface="Noto Sans CJK SC"/>
              </a:rPr>
              <a:t>André Santos</a:t>
            </a:r>
            <a:endParaRPr b="0" lang="pt-BR" sz="2000" spc="-1" strike="noStrike">
              <a:latin typeface="Arial"/>
            </a:endParaRPr>
          </a:p>
          <a:p>
            <a:r>
              <a:rPr b="0" lang="pt-BR" sz="2000" spc="-1" strike="noStrike">
                <a:solidFill>
                  <a:srgbClr val="ffffff"/>
                </a:solidFill>
                <a:latin typeface="Exo 2"/>
                <a:ea typeface="Noto Sans CJK SC"/>
              </a:rPr>
              <a:t>Dylan Colonhesi</a:t>
            </a:r>
            <a:endParaRPr b="0" lang="pt-BR" sz="2000" spc="-1" strike="noStrike">
              <a:latin typeface="Arial"/>
            </a:endParaRPr>
          </a:p>
          <a:p>
            <a:r>
              <a:rPr b="0" lang="pt-BR" sz="2000" spc="-1" strike="noStrike">
                <a:solidFill>
                  <a:srgbClr val="ffffff"/>
                </a:solidFill>
                <a:latin typeface="Exo 2"/>
                <a:ea typeface="Noto Sans CJK SC"/>
              </a:rPr>
              <a:t>Felipe Mallassen</a:t>
            </a:r>
            <a:endParaRPr b="0" lang="pt-BR" sz="2000" spc="-1" strike="noStrike">
              <a:latin typeface="Arial"/>
            </a:endParaRPr>
          </a:p>
          <a:p>
            <a:r>
              <a:rPr b="0" lang="pt-BR" sz="2000" spc="-1" strike="noStrike">
                <a:solidFill>
                  <a:srgbClr val="ffffff"/>
                </a:solidFill>
                <a:latin typeface="Exo 2"/>
                <a:ea typeface="Noto Sans CJK SC"/>
              </a:rPr>
              <a:t>Felipe Kling</a:t>
            </a:r>
            <a:endParaRPr b="0" lang="pt-BR" sz="2000" spc="-1" strike="noStrike">
              <a:latin typeface="Arial"/>
            </a:endParaRPr>
          </a:p>
          <a:p>
            <a:r>
              <a:rPr b="0" lang="pt-BR" sz="2000" spc="-1" strike="noStrike">
                <a:solidFill>
                  <a:srgbClr val="ffffff"/>
                </a:solidFill>
                <a:latin typeface="Exo 2"/>
                <a:ea typeface="Noto Sans CJK SC"/>
              </a:rPr>
              <a:t>Guilherme Nascimento</a:t>
            </a:r>
            <a:endParaRPr b="0" lang="pt-BR" sz="2000" spc="-1" strike="noStrike">
              <a:latin typeface="Arial"/>
            </a:endParaRPr>
          </a:p>
          <a:p>
            <a:r>
              <a:rPr b="0" lang="pt-BR" sz="2000" spc="-1" strike="noStrike">
                <a:solidFill>
                  <a:srgbClr val="ffffff"/>
                </a:solidFill>
                <a:latin typeface="Exo 2"/>
                <a:ea typeface="Noto Sans CJK SC"/>
              </a:rPr>
              <a:t>Renato Paulino</a:t>
            </a:r>
            <a:endParaRPr b="0" lang="pt-B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6804720" y="1106640"/>
            <a:ext cx="6209280" cy="2235600"/>
          </a:xfrm>
          <a:prstGeom prst="rect">
            <a:avLst/>
          </a:prstGeom>
          <a:noFill/>
          <a:ln w="12600">
            <a:solidFill>
              <a:schemeClr val="bg1">
                <a:lumMod val="50000"/>
              </a:schemeClr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</p:sp>
      <p:sp>
        <p:nvSpPr>
          <p:cNvPr id="137" name="TextShape 2"/>
          <p:cNvSpPr txBox="1"/>
          <p:nvPr/>
        </p:nvSpPr>
        <p:spPr>
          <a:xfrm>
            <a:off x="469800" y="185400"/>
            <a:ext cx="12097800" cy="799920"/>
          </a:xfrm>
          <a:prstGeom prst="rect">
            <a:avLst/>
          </a:prstGeom>
          <a:noFill/>
          <a:ln>
            <a:noFill/>
          </a:ln>
        </p:spPr>
        <p:txBody>
          <a:bodyPr lIns="105840" rIns="105840" tIns="0" bIns="0">
            <a:noAutofit/>
          </a:bodyPr>
          <a:p>
            <a:pPr>
              <a:lnSpc>
                <a:spcPct val="100000"/>
              </a:lnSpc>
              <a:spcAft>
                <a:spcPts val="882"/>
              </a:spcAft>
            </a:pPr>
            <a:r>
              <a:rPr b="0" lang="en-US" sz="2650" spc="-1" strike="noStrike">
                <a:solidFill>
                  <a:srgbClr val="000000"/>
                </a:solidFill>
                <a:latin typeface="Exo 2 Medium"/>
              </a:rPr>
              <a:t>SEMANA 1 – 10/08/2021</a:t>
            </a:r>
            <a:endParaRPr b="0" lang="pt-BR" sz="265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8" name="CustomShape 3"/>
          <p:cNvSpPr/>
          <p:nvPr/>
        </p:nvSpPr>
        <p:spPr>
          <a:xfrm>
            <a:off x="11822760" y="576360"/>
            <a:ext cx="899280" cy="17964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rIns="52920" tIns="52920" bIns="0" anchor="b">
            <a:noAutofit/>
          </a:bodyPr>
          <a:p>
            <a:pPr algn="ctr">
              <a:lnSpc>
                <a:spcPct val="100000"/>
              </a:lnSpc>
            </a:pPr>
            <a:r>
              <a:rPr b="0" lang="pt-BR" sz="1180" spc="-1" strike="noStrike">
                <a:solidFill>
                  <a:srgbClr val="000000"/>
                </a:solidFill>
                <a:latin typeface="Exo 2 Medium"/>
              </a:rPr>
              <a:t>Negócios</a:t>
            </a:r>
            <a:endParaRPr b="0" lang="pt-BR" sz="1180" spc="-1" strike="noStrike">
              <a:latin typeface="Arial"/>
            </a:endParaRPr>
          </a:p>
        </p:txBody>
      </p:sp>
      <p:sp>
        <p:nvSpPr>
          <p:cNvPr id="139" name="CustomShape 4"/>
          <p:cNvSpPr/>
          <p:nvPr/>
        </p:nvSpPr>
        <p:spPr>
          <a:xfrm>
            <a:off x="11193840" y="298080"/>
            <a:ext cx="210960" cy="211320"/>
          </a:xfrm>
          <a:prstGeom prst="ellipse">
            <a:avLst/>
          </a:prstGeom>
          <a:solidFill>
            <a:srgbClr val="ffc00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0" name="CustomShape 5"/>
          <p:cNvSpPr/>
          <p:nvPr/>
        </p:nvSpPr>
        <p:spPr>
          <a:xfrm>
            <a:off x="10852560" y="576360"/>
            <a:ext cx="899280" cy="17964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rIns="52920" tIns="52920" bIns="0" anchor="b">
            <a:noAutofit/>
          </a:bodyPr>
          <a:p>
            <a:pPr algn="ctr">
              <a:lnSpc>
                <a:spcPct val="100000"/>
              </a:lnSpc>
            </a:pPr>
            <a:r>
              <a:rPr b="0" lang="pt-BR" sz="1180" spc="-1" strike="noStrike">
                <a:solidFill>
                  <a:srgbClr val="000000"/>
                </a:solidFill>
                <a:latin typeface="Exo 2 Medium"/>
              </a:rPr>
              <a:t>Plataforma</a:t>
            </a:r>
            <a:endParaRPr b="0" lang="pt-BR" sz="1180" spc="-1" strike="noStrike">
              <a:latin typeface="Arial"/>
            </a:endParaRPr>
          </a:p>
        </p:txBody>
      </p:sp>
      <p:sp>
        <p:nvSpPr>
          <p:cNvPr id="141" name="CustomShape 6"/>
          <p:cNvSpPr/>
          <p:nvPr/>
        </p:nvSpPr>
        <p:spPr>
          <a:xfrm>
            <a:off x="9854280" y="576360"/>
            <a:ext cx="899280" cy="17964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rIns="52920" tIns="52920" bIns="0" anchor="b">
            <a:noAutofit/>
          </a:bodyPr>
          <a:p>
            <a:pPr algn="ctr">
              <a:lnSpc>
                <a:spcPct val="100000"/>
              </a:lnSpc>
            </a:pPr>
            <a:r>
              <a:rPr b="0" lang="pt-BR" sz="1180" spc="-1" strike="noStrike">
                <a:solidFill>
                  <a:srgbClr val="000000"/>
                </a:solidFill>
                <a:latin typeface="Exo 2 Medium"/>
              </a:rPr>
              <a:t>Back</a:t>
            </a:r>
            <a:endParaRPr b="0" lang="pt-BR" sz="1180" spc="-1" strike="noStrike">
              <a:latin typeface="Arial"/>
            </a:endParaRPr>
          </a:p>
        </p:txBody>
      </p:sp>
      <p:sp>
        <p:nvSpPr>
          <p:cNvPr id="142" name="CustomShape 7"/>
          <p:cNvSpPr/>
          <p:nvPr/>
        </p:nvSpPr>
        <p:spPr>
          <a:xfrm>
            <a:off x="8888760" y="576360"/>
            <a:ext cx="899280" cy="17964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rIns="52920" tIns="52920" bIns="0" anchor="b">
            <a:noAutofit/>
          </a:bodyPr>
          <a:p>
            <a:pPr algn="ctr">
              <a:lnSpc>
                <a:spcPct val="100000"/>
              </a:lnSpc>
            </a:pPr>
            <a:r>
              <a:rPr b="0" lang="pt-BR" sz="1180" spc="-1" strike="noStrike">
                <a:solidFill>
                  <a:srgbClr val="000000"/>
                </a:solidFill>
                <a:latin typeface="Exo 2 Medium"/>
              </a:rPr>
              <a:t>Front</a:t>
            </a:r>
            <a:endParaRPr b="0" lang="pt-BR" sz="1180" spc="-1" strike="noStrike">
              <a:latin typeface="Arial"/>
            </a:endParaRPr>
          </a:p>
        </p:txBody>
      </p:sp>
      <p:sp>
        <p:nvSpPr>
          <p:cNvPr id="143" name="CustomShape 8"/>
          <p:cNvSpPr/>
          <p:nvPr/>
        </p:nvSpPr>
        <p:spPr>
          <a:xfrm>
            <a:off x="8443440" y="298080"/>
            <a:ext cx="210960" cy="211320"/>
          </a:xfrm>
          <a:prstGeom prst="ellipse">
            <a:avLst/>
          </a:prstGeom>
          <a:solidFill>
            <a:srgbClr val="1bcf13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4" name="CustomShape 9"/>
          <p:cNvSpPr/>
          <p:nvPr/>
        </p:nvSpPr>
        <p:spPr>
          <a:xfrm>
            <a:off x="8125920" y="576360"/>
            <a:ext cx="899280" cy="17964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rIns="52920" tIns="52920" bIns="0" anchor="b">
            <a:noAutofit/>
          </a:bodyPr>
          <a:p>
            <a:pPr algn="ctr">
              <a:lnSpc>
                <a:spcPct val="100000"/>
              </a:lnSpc>
            </a:pPr>
            <a:r>
              <a:rPr b="0" lang="en-US" sz="1180" spc="-1" strike="noStrike">
                <a:solidFill>
                  <a:srgbClr val="000000"/>
                </a:solidFill>
                <a:latin typeface="Exo 2 Medium"/>
              </a:rPr>
              <a:t>Equipe</a:t>
            </a:r>
            <a:endParaRPr b="0" lang="pt-BR" sz="1180" spc="-1" strike="noStrike">
              <a:latin typeface="Arial"/>
            </a:endParaRPr>
          </a:p>
        </p:txBody>
      </p:sp>
      <p:sp>
        <p:nvSpPr>
          <p:cNvPr id="145" name="CustomShape 10"/>
          <p:cNvSpPr/>
          <p:nvPr/>
        </p:nvSpPr>
        <p:spPr>
          <a:xfrm>
            <a:off x="512640" y="868320"/>
            <a:ext cx="6186240" cy="2379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34280" rIns="134280" tIns="67320" bIns="67320" anchor="ctr">
            <a:noAutofit/>
          </a:bodyPr>
          <a:p>
            <a:pPr>
              <a:lnSpc>
                <a:spcPct val="100000"/>
              </a:lnSpc>
            </a:pPr>
            <a:r>
              <a:rPr b="0" lang="en-US" sz="1550" spc="-1" strike="noStrike">
                <a:solidFill>
                  <a:srgbClr val="000000"/>
                </a:solidFill>
                <a:latin typeface="Exo 2 Medium"/>
                <a:ea typeface="Simplon Oi Headline"/>
              </a:rPr>
              <a:t>Progressos c/ responsáveis </a:t>
            </a:r>
            <a:endParaRPr b="0" lang="pt-BR" sz="1550" spc="-1" strike="noStrike">
              <a:latin typeface="Arial"/>
            </a:endParaRPr>
          </a:p>
        </p:txBody>
      </p:sp>
      <p:sp>
        <p:nvSpPr>
          <p:cNvPr id="146" name="CustomShape 11"/>
          <p:cNvSpPr/>
          <p:nvPr/>
        </p:nvSpPr>
        <p:spPr>
          <a:xfrm>
            <a:off x="6814440" y="868320"/>
            <a:ext cx="6194520" cy="2379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34280" rIns="134280" tIns="67320" bIns="67320" anchor="ctr">
            <a:noAutofit/>
          </a:bodyPr>
          <a:p>
            <a:pPr>
              <a:lnSpc>
                <a:spcPct val="100000"/>
              </a:lnSpc>
            </a:pPr>
            <a:r>
              <a:rPr b="0" lang="pt-BR" sz="1550" spc="-1" strike="noStrike">
                <a:solidFill>
                  <a:srgbClr val="000000"/>
                </a:solidFill>
                <a:latin typeface="Exo 2 Medium"/>
                <a:ea typeface="Simplon Oi Headline"/>
              </a:rPr>
              <a:t>Pontos atenção/ Principais Riscos</a:t>
            </a:r>
            <a:endParaRPr b="0" lang="pt-BR" sz="1550" spc="-1" strike="noStrike">
              <a:latin typeface="Arial"/>
            </a:endParaRPr>
          </a:p>
        </p:txBody>
      </p:sp>
      <p:sp>
        <p:nvSpPr>
          <p:cNvPr id="147" name="CustomShape 12"/>
          <p:cNvSpPr/>
          <p:nvPr/>
        </p:nvSpPr>
        <p:spPr>
          <a:xfrm>
            <a:off x="507600" y="3418920"/>
            <a:ext cx="12505320" cy="2379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34280" rIns="134280" tIns="67320" bIns="67320" anchor="ctr">
            <a:noAutofit/>
          </a:bodyPr>
          <a:p>
            <a:pPr>
              <a:lnSpc>
                <a:spcPct val="100000"/>
              </a:lnSpc>
            </a:pPr>
            <a:r>
              <a:rPr b="0" lang="pt-BR" sz="1550" spc="-1" strike="noStrike">
                <a:solidFill>
                  <a:srgbClr val="000000"/>
                </a:solidFill>
                <a:latin typeface="Exo 2 Medium"/>
                <a:ea typeface="Simplon Oi Headline"/>
              </a:rPr>
              <a:t>Próximos Passos c/ responsáveis </a:t>
            </a:r>
            <a:endParaRPr b="0" lang="pt-BR" sz="1550" spc="-1" strike="noStrike">
              <a:latin typeface="Arial"/>
            </a:endParaRPr>
          </a:p>
        </p:txBody>
      </p:sp>
      <p:sp>
        <p:nvSpPr>
          <p:cNvPr id="148" name="CustomShape 13"/>
          <p:cNvSpPr/>
          <p:nvPr/>
        </p:nvSpPr>
        <p:spPr>
          <a:xfrm>
            <a:off x="496800" y="1106640"/>
            <a:ext cx="6207480" cy="2235600"/>
          </a:xfrm>
          <a:prstGeom prst="rect">
            <a:avLst/>
          </a:prstGeom>
          <a:noFill/>
          <a:ln w="12600">
            <a:solidFill>
              <a:schemeClr val="bg1">
                <a:lumMod val="50000"/>
              </a:schemeClr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lIns="90000" rIns="90000" tIns="105840" bIns="45000">
            <a:noAutofit/>
          </a:bodyPr>
          <a:p>
            <a:pPr marL="252000" indent="-25164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b="1" lang="pt-BR" sz="1330" spc="-1" strike="noStrike">
                <a:solidFill>
                  <a:srgbClr val="000000"/>
                </a:solidFill>
                <a:latin typeface="Exo 2 Medium"/>
              </a:rPr>
              <a:t>Criação do contexto de negócio #Dylan</a:t>
            </a:r>
            <a:endParaRPr b="0" lang="pt-BR" sz="1330" spc="-1" strike="noStrike">
              <a:latin typeface="Arial"/>
            </a:endParaRPr>
          </a:p>
          <a:p>
            <a:pPr marL="252000" indent="-25164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b="1" lang="pt-BR" sz="1330" spc="-1" strike="noStrike">
                <a:solidFill>
                  <a:srgbClr val="000000"/>
                </a:solidFill>
                <a:latin typeface="Exo 2 Medium"/>
              </a:rPr>
              <a:t>Criação do contexto do projeto e justificativa #Guilherme</a:t>
            </a:r>
            <a:endParaRPr b="0" lang="pt-BR" sz="1330" spc="-1" strike="noStrike">
              <a:latin typeface="Arial"/>
            </a:endParaRPr>
          </a:p>
          <a:p>
            <a:pPr marL="252000" indent="-25164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b="1" lang="pt-BR" sz="1330" spc="-1" strike="noStrike">
                <a:solidFill>
                  <a:srgbClr val="000000"/>
                </a:solidFill>
                <a:latin typeface="Exo 2 Medium"/>
              </a:rPr>
              <a:t>Conta Github # Felipe Kling </a:t>
            </a:r>
            <a:endParaRPr b="0" lang="pt-BR" sz="1330" spc="-1" strike="noStrike">
              <a:latin typeface="Arial"/>
            </a:endParaRPr>
          </a:p>
          <a:p>
            <a:pPr marL="252000" indent="-25164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b="1" lang="pt-BR" sz="1330" spc="-1" strike="noStrike">
                <a:solidFill>
                  <a:srgbClr val="000000"/>
                </a:solidFill>
                <a:latin typeface="Exo 2 Medium"/>
              </a:rPr>
              <a:t>Definição das Personas(Contexto de negócio) # Dylan</a:t>
            </a:r>
            <a:endParaRPr b="0" lang="pt-BR" sz="1330" spc="-1" strike="noStrike">
              <a:latin typeface="Arial"/>
            </a:endParaRPr>
          </a:p>
          <a:p>
            <a:pPr marL="252000" indent="-25164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b="1" lang="pt-BR" sz="1330" spc="-1" strike="noStrike">
                <a:solidFill>
                  <a:srgbClr val="000000"/>
                </a:solidFill>
                <a:latin typeface="Exo 2 Medium"/>
              </a:rPr>
              <a:t>Ferramenta de gestão de projetos #André</a:t>
            </a:r>
            <a:endParaRPr b="0" lang="pt-BR" sz="1330" spc="-1" strike="noStrike">
              <a:latin typeface="Arial"/>
            </a:endParaRPr>
          </a:p>
          <a:p>
            <a:pPr marL="252000" indent="-25164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b="1" lang="pt-BR" sz="1330" spc="-1" strike="noStrike">
                <a:solidFill>
                  <a:srgbClr val="000000"/>
                </a:solidFill>
                <a:latin typeface="Exo 2 Medium"/>
              </a:rPr>
              <a:t>Conta do Figma criada # André</a:t>
            </a:r>
            <a:endParaRPr b="0" lang="pt-BR" sz="1330" spc="-1" strike="noStrike">
              <a:latin typeface="Arial"/>
            </a:endParaRPr>
          </a:p>
          <a:p>
            <a:pPr marL="252000" indent="-25164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b="1" lang="pt-BR" sz="1330" spc="-1" strike="noStrike">
                <a:solidFill>
                  <a:srgbClr val="000000"/>
                </a:solidFill>
                <a:latin typeface="Exo 2 Medium"/>
              </a:rPr>
              <a:t>Product Backlog # Grupo</a:t>
            </a:r>
            <a:endParaRPr b="0" lang="pt-BR" sz="133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33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33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330" spc="-1" strike="noStrike">
              <a:latin typeface="Arial"/>
            </a:endParaRPr>
          </a:p>
        </p:txBody>
      </p:sp>
      <p:sp>
        <p:nvSpPr>
          <p:cNvPr id="149" name="CustomShape 14"/>
          <p:cNvSpPr/>
          <p:nvPr/>
        </p:nvSpPr>
        <p:spPr>
          <a:xfrm>
            <a:off x="6845040" y="1121760"/>
            <a:ext cx="6163920" cy="69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150" name="Table 15"/>
          <p:cNvGraphicFramePr/>
          <p:nvPr/>
        </p:nvGraphicFramePr>
        <p:xfrm>
          <a:off x="678600" y="3801600"/>
          <a:ext cx="12495240" cy="2103840"/>
        </p:xfrm>
        <a:graphic>
          <a:graphicData uri="http://schemas.openxmlformats.org/drawingml/2006/table">
            <a:tbl>
              <a:tblPr/>
              <a:tblGrid>
                <a:gridCol w="4165200"/>
                <a:gridCol w="4165200"/>
                <a:gridCol w="4165200"/>
              </a:tblGrid>
              <a:tr h="210384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pt-BR" sz="1330" spc="-1" strike="noStrike">
                          <a:solidFill>
                            <a:srgbClr val="000000"/>
                          </a:solidFill>
                          <a:latin typeface="Exo 2 Medium"/>
                        </a:rPr>
                        <a:t> </a:t>
                      </a:r>
                      <a:r>
                        <a:rPr b="1" lang="pt-BR" sz="1330" spc="-1" strike="noStrike">
                          <a:solidFill>
                            <a:srgbClr val="000000"/>
                          </a:solidFill>
                          <a:latin typeface="Exo 2 Medium"/>
                        </a:rPr>
                        <a:t>Frente Plataforma</a:t>
                      </a:r>
                      <a:endParaRPr b="0" lang="pt-BR" sz="133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330" spc="-1" strike="noStrike">
                          <a:solidFill>
                            <a:srgbClr val="000000"/>
                          </a:solidFill>
                          <a:latin typeface="Exo 2 Medium"/>
                        </a:rPr>
                        <a:t>-Criação do banco de dados na Azure #Kling</a:t>
                      </a:r>
                      <a:endParaRPr b="0" lang="pt-BR" sz="133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pt-BR" sz="133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pt-BR" sz="1330" spc="-1" strike="noStrike">
                          <a:solidFill>
                            <a:srgbClr val="000000"/>
                          </a:solidFill>
                          <a:latin typeface="Exo 2 Medium"/>
                        </a:rPr>
                        <a:t> </a:t>
                      </a:r>
                      <a:r>
                        <a:rPr b="1" lang="pt-BR" sz="1330" spc="-1" strike="noStrike">
                          <a:solidFill>
                            <a:srgbClr val="000000"/>
                          </a:solidFill>
                          <a:latin typeface="Exo 2 Medium"/>
                        </a:rPr>
                        <a:t>Frente Backend</a:t>
                      </a:r>
                      <a:endParaRPr b="0" lang="pt-BR" sz="133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330" spc="-1" strike="noStrike">
                          <a:solidFill>
                            <a:srgbClr val="000000"/>
                          </a:solidFill>
                          <a:latin typeface="Exo 2 Medium"/>
                        </a:rPr>
                        <a:t>-Pesquisar API’s de Geolocalização # Dylan</a:t>
                      </a:r>
                      <a:endParaRPr b="0" lang="pt-BR" sz="133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lvl="1" indent="-25164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"/>
                      </a:pPr>
                      <a:r>
                        <a:rPr b="1" lang="pt-BR" sz="1330" spc="-1" strike="noStrike">
                          <a:solidFill>
                            <a:srgbClr val="000000"/>
                          </a:solidFill>
                          <a:latin typeface="Exo 2 Medium"/>
                        </a:rPr>
                        <a:t> </a:t>
                      </a:r>
                      <a:r>
                        <a:rPr b="1" lang="pt-BR" sz="1330" spc="-1" strike="noStrike">
                          <a:solidFill>
                            <a:srgbClr val="000000"/>
                          </a:solidFill>
                          <a:latin typeface="Exo 2 Medium"/>
                        </a:rPr>
                        <a:t>Frente Front end</a:t>
                      </a:r>
                      <a:endParaRPr b="0" lang="pt-BR" sz="1330" spc="-1" strike="noStrike">
                        <a:latin typeface="Arial"/>
                      </a:endParaRPr>
                    </a:p>
                    <a:p>
                      <a:pPr lvl="1" indent="-25164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"/>
                      </a:pPr>
                      <a:r>
                        <a:rPr b="0" lang="pt-BR" sz="1330" spc="-1" strike="noStrike">
                          <a:solidFill>
                            <a:srgbClr val="000000"/>
                          </a:solidFill>
                          <a:latin typeface="Exo 2 Medium"/>
                        </a:rPr>
                        <a:t>-Prototipação de telas no Figma # André</a:t>
                      </a:r>
                      <a:endParaRPr b="0" lang="pt-BR" sz="1330" spc="-1" strike="noStrike">
                        <a:latin typeface="Arial"/>
                      </a:endParaRPr>
                    </a:p>
                    <a:p>
                      <a:pPr lvl="1" indent="-25164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"/>
                      </a:pPr>
                      <a:r>
                        <a:rPr b="0" lang="pt-BR" sz="1330" spc="-1" strike="noStrike">
                          <a:solidFill>
                            <a:srgbClr val="000000"/>
                          </a:solidFill>
                          <a:latin typeface="Exo 2 Medium"/>
                        </a:rPr>
                        <a:t>-Design do sistema #André</a:t>
                      </a:r>
                      <a:r>
                        <a:rPr b="1" lang="pt-BR" sz="1330" spc="-1" strike="noStrike">
                          <a:solidFill>
                            <a:srgbClr val="000000"/>
                          </a:solidFill>
                          <a:latin typeface="Exo 2 Medium"/>
                        </a:rPr>
                        <a:t> </a:t>
                      </a:r>
                      <a:endParaRPr b="0" lang="pt-BR" sz="133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pt-BR" sz="1320" spc="-1" strike="noStrike">
                          <a:solidFill>
                            <a:srgbClr val="000000"/>
                          </a:solidFill>
                          <a:latin typeface="Exo 2 Medium"/>
                        </a:rPr>
                        <a:t>  </a:t>
                      </a:r>
                      <a:r>
                        <a:rPr b="1" lang="pt-BR" sz="1320" spc="-1" strike="noStrike">
                          <a:solidFill>
                            <a:srgbClr val="000000"/>
                          </a:solidFill>
                          <a:latin typeface="Exo 2 Medium"/>
                        </a:rPr>
                        <a:t>Frente Negócios</a:t>
                      </a:r>
                      <a:endParaRPr b="0" lang="pt-BR" sz="1320" spc="-1" strike="noStrike">
                        <a:latin typeface="Arial"/>
                      </a:endParaRPr>
                    </a:p>
                    <a:p>
                      <a:pPr lvl="1" indent="-25164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"/>
                      </a:pPr>
                      <a:r>
                        <a:rPr b="0" lang="pt-BR" sz="1320" spc="-1" strike="noStrike">
                          <a:solidFill>
                            <a:srgbClr val="000000"/>
                          </a:solidFill>
                          <a:latin typeface="Exo 2 Medium"/>
                        </a:rPr>
                        <a:t>-Criação do Mapa de Empatia #Dylan</a:t>
                      </a:r>
                      <a:endParaRPr b="0" lang="pt-BR" sz="1320" spc="-1" strike="noStrike">
                        <a:latin typeface="Arial"/>
                      </a:endParaRPr>
                    </a:p>
                    <a:p>
                      <a:pPr lvl="1" indent="-25164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"/>
                      </a:pPr>
                      <a:r>
                        <a:rPr b="0" lang="pt-BR" sz="1320" spc="-1" strike="noStrike">
                          <a:solidFill>
                            <a:srgbClr val="000000"/>
                          </a:solidFill>
                          <a:latin typeface="Exo 2 Medium"/>
                        </a:rPr>
                        <a:t>-Jornada de usuário # Renato</a:t>
                      </a:r>
                      <a:endParaRPr b="0" lang="pt-BR" sz="1320" spc="-1" strike="noStrike">
                        <a:latin typeface="Arial"/>
                      </a:endParaRPr>
                    </a:p>
                    <a:p>
                      <a:pPr lvl="1" indent="-25164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"/>
                      </a:pPr>
                      <a:r>
                        <a:rPr b="0" lang="pt-BR" sz="1320" spc="-1" strike="noStrike">
                          <a:solidFill>
                            <a:srgbClr val="000000"/>
                          </a:solidFill>
                          <a:latin typeface="Exo 2 Medium"/>
                        </a:rPr>
                        <a:t>-Desenho de solução # Mallasen</a:t>
                      </a:r>
                      <a:endParaRPr b="0" lang="pt-BR" sz="1320" spc="-1" strike="noStrike">
                        <a:latin typeface="Arial"/>
                      </a:endParaRPr>
                    </a:p>
                    <a:p>
                      <a:pPr lvl="1" indent="-25164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"/>
                      </a:pPr>
                      <a:r>
                        <a:rPr b="0" lang="pt-BR" sz="1320" spc="-1" strike="noStrike">
                          <a:solidFill>
                            <a:srgbClr val="000000"/>
                          </a:solidFill>
                          <a:latin typeface="Exo 2 Medium"/>
                        </a:rPr>
                        <a:t>-Diagrama de Classes Java # Guilherme </a:t>
                      </a:r>
                      <a:endParaRPr b="0" lang="pt-BR" sz="1320" spc="-1" strike="noStrike">
                        <a:latin typeface="Arial"/>
                      </a:endParaRPr>
                    </a:p>
                    <a:p>
                      <a:pPr lvl="1" indent="-25164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"/>
                      </a:pPr>
                      <a:r>
                        <a:rPr b="0" lang="pt-BR" sz="1320" spc="-1" strike="noStrike">
                          <a:solidFill>
                            <a:srgbClr val="000000"/>
                          </a:solidFill>
                          <a:latin typeface="Exo 2 Medium"/>
                        </a:rPr>
                        <a:t>-Diagrama de Banco de Dados # Kling</a:t>
                      </a:r>
                      <a:endParaRPr b="0" lang="pt-BR" sz="132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</a:tr>
              <a:tr h="2103840">
                <a:tc>
                  <a:tcPr marL="91440" marR="91440">
                    <a:noFill/>
                  </a:tcPr>
                </a:tc>
                <a:tc>
                  <a:tcPr marL="91440" marR="91440">
                    <a:noFill/>
                  </a:tcPr>
                </a:tc>
                <a:tc>
                  <a:tcPr marL="91440" marR="91440">
                    <a:noFill/>
                  </a:tcPr>
                </a:tc>
              </a:tr>
            </a:tbl>
          </a:graphicData>
        </a:graphic>
      </p:graphicFrame>
      <p:sp>
        <p:nvSpPr>
          <p:cNvPr id="151" name="CustomShape 16"/>
          <p:cNvSpPr/>
          <p:nvPr/>
        </p:nvSpPr>
        <p:spPr>
          <a:xfrm>
            <a:off x="9226080" y="298080"/>
            <a:ext cx="210960" cy="211320"/>
          </a:xfrm>
          <a:prstGeom prst="ellipse">
            <a:avLst/>
          </a:prstGeom>
          <a:solidFill>
            <a:srgbClr val="069a2e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2" name="CustomShape 17"/>
          <p:cNvSpPr/>
          <p:nvPr/>
        </p:nvSpPr>
        <p:spPr>
          <a:xfrm>
            <a:off x="12156120" y="298080"/>
            <a:ext cx="210960" cy="211320"/>
          </a:xfrm>
          <a:prstGeom prst="ellipse">
            <a:avLst/>
          </a:prstGeom>
          <a:solidFill>
            <a:srgbClr val="069a2e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3" name="CustomShape 18"/>
          <p:cNvSpPr/>
          <p:nvPr/>
        </p:nvSpPr>
        <p:spPr>
          <a:xfrm>
            <a:off x="10188000" y="298080"/>
            <a:ext cx="210960" cy="211320"/>
          </a:xfrm>
          <a:prstGeom prst="ellipse">
            <a:avLst/>
          </a:prstGeom>
          <a:solidFill>
            <a:srgbClr val="069a2e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4" name="CustomShape 19"/>
          <p:cNvSpPr/>
          <p:nvPr/>
        </p:nvSpPr>
        <p:spPr>
          <a:xfrm>
            <a:off x="8017560" y="209520"/>
            <a:ext cx="4937400" cy="618480"/>
          </a:xfrm>
          <a:prstGeom prst="rect">
            <a:avLst/>
          </a:prstGeom>
          <a:noFill/>
          <a:ln w="6480">
            <a:solidFill>
              <a:schemeClr val="bg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" name="CustomShape 20"/>
          <p:cNvSpPr/>
          <p:nvPr/>
        </p:nvSpPr>
        <p:spPr>
          <a:xfrm>
            <a:off x="9715680" y="51480"/>
            <a:ext cx="1477800" cy="211320"/>
          </a:xfrm>
          <a:prstGeom prst="rect">
            <a:avLst/>
          </a:prstGeom>
          <a:solidFill>
            <a:schemeClr val="bg1"/>
          </a:solidFill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rIns="52920" tIns="52920" bIns="0" anchor="b">
            <a:noAutofit/>
          </a:bodyPr>
          <a:p>
            <a:pPr algn="ctr">
              <a:lnSpc>
                <a:spcPct val="100000"/>
              </a:lnSpc>
            </a:pPr>
            <a:r>
              <a:rPr b="0" lang="en-US" sz="1180" spc="-1" strike="noStrike">
                <a:solidFill>
                  <a:srgbClr val="000000"/>
                </a:solidFill>
                <a:latin typeface="Exo 2 Medium"/>
              </a:rPr>
              <a:t>    </a:t>
            </a:r>
            <a:r>
              <a:rPr b="0" lang="en-US" sz="1180" spc="-1" strike="noStrike">
                <a:solidFill>
                  <a:srgbClr val="000000"/>
                </a:solidFill>
                <a:latin typeface="Exo 2 Medium"/>
              </a:rPr>
              <a:t>Farol do Projeto   </a:t>
            </a:r>
            <a:endParaRPr b="0" lang="pt-BR" sz="1180" spc="-1" strike="noStrike">
              <a:latin typeface="Arial"/>
            </a:endParaRPr>
          </a:p>
        </p:txBody>
      </p:sp>
      <p:sp>
        <p:nvSpPr>
          <p:cNvPr id="156" name="TextShape 21"/>
          <p:cNvSpPr txBox="1"/>
          <p:nvPr/>
        </p:nvSpPr>
        <p:spPr>
          <a:xfrm>
            <a:off x="6912000" y="1158480"/>
            <a:ext cx="5667120" cy="657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1" lang="pt-BR" sz="1330" spc="-1" strike="noStrike">
                <a:solidFill>
                  <a:srgbClr val="000000"/>
                </a:solidFill>
                <a:latin typeface="Exo 2 Medium"/>
              </a:rPr>
              <a:t>- Conta da Cloud (Falar com o professor)</a:t>
            </a:r>
            <a:endParaRPr b="0" lang="pt-BR" sz="1330" spc="-1" strike="noStrike">
              <a:latin typeface="Arial"/>
            </a:endParaRPr>
          </a:p>
          <a:p>
            <a:r>
              <a:rPr b="1" lang="pt-BR" sz="1330" spc="-1" strike="noStrike">
                <a:solidFill>
                  <a:srgbClr val="000000"/>
                </a:solidFill>
                <a:latin typeface="Exo 2 Medium"/>
              </a:rPr>
              <a:t> </a:t>
            </a:r>
            <a:endParaRPr b="0" lang="pt-BR" sz="133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53746"/>
      </a:dk2>
      <a:lt2>
        <a:srgbClr val="eeece1"/>
      </a:lt2>
      <a:accent1>
        <a:srgbClr val="32b9cd"/>
      </a:accent1>
      <a:accent2>
        <a:srgbClr val="ce0f69"/>
      </a:accent2>
      <a:accent3>
        <a:srgbClr val="9bbb59"/>
      </a:accent3>
      <a:accent4>
        <a:srgbClr val="292c34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53746"/>
      </a:dk2>
      <a:lt2>
        <a:srgbClr val="eeece1"/>
      </a:lt2>
      <a:accent1>
        <a:srgbClr val="32b9cd"/>
      </a:accent1>
      <a:accent2>
        <a:srgbClr val="ce0f69"/>
      </a:accent2>
      <a:accent3>
        <a:srgbClr val="9bbb59"/>
      </a:accent3>
      <a:accent4>
        <a:srgbClr val="292c34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53746"/>
      </a:dk2>
      <a:lt2>
        <a:srgbClr val="eeece1"/>
      </a:lt2>
      <a:accent1>
        <a:srgbClr val="32b9cd"/>
      </a:accent1>
      <a:accent2>
        <a:srgbClr val="ce0f69"/>
      </a:accent2>
      <a:accent3>
        <a:srgbClr val="9bbb59"/>
      </a:accent3>
      <a:accent4>
        <a:srgbClr val="292c34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53746"/>
      </a:dk2>
      <a:lt2>
        <a:srgbClr val="eeece1"/>
      </a:lt2>
      <a:accent1>
        <a:srgbClr val="32b9cd"/>
      </a:accent1>
      <a:accent2>
        <a:srgbClr val="ce0f69"/>
      </a:accent2>
      <a:accent3>
        <a:srgbClr val="9bbb59"/>
      </a:accent3>
      <a:accent4>
        <a:srgbClr val="292c34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?>
<Relationships xmlns="http://schemas.openxmlformats.org/package/2006/relationships"><Relationship Id="rId1" Type="http://schemas.openxmlformats.org/officeDocument/2006/relationships/customXmlProps" Target="itemProps1.xml"/>
</Relationships>
</file>

<file path=customXml/_rels/item2.xml.rels><?xml version="1.0" encoding="UTF-8"?>
<Relationships xmlns="http://schemas.openxmlformats.org/package/2006/relationships"><Relationship Id="rId1" Type="http://schemas.openxmlformats.org/officeDocument/2006/relationships/customXmlProps" Target="itemProps2.xml"/>
</Relationships>
</file>

<file path=customXml/_rels/item3.xml.rels><?xml version="1.0" encoding="UTF-8"?>
<Relationships xmlns="http://schemas.openxmlformats.org/package/2006/relationships"><Relationship Id="rId1" Type="http://schemas.openxmlformats.org/officeDocument/2006/relationships/customXmlProps" Target="itemProps3.xml"/>
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8ECE7139958D46ABEDA89D12B90CBF" ma:contentTypeVersion="0" ma:contentTypeDescription="Create a new document." ma:contentTypeScope="" ma:versionID="e6d660081116f63565d30cc13099d5e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d413257cd9829394d17656a545d5fa4e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B31267F-D399-4A8A-87F8-B75F56828412}">
  <ds:schemaRefs>
    <ds:schemaRef ds:uri="http://www.w3.org/XML/1998/namespace"/>
    <ds:schemaRef ds:uri="http://schemas.microsoft.com/office/2006/documentManagement/types"/>
    <ds:schemaRef ds:uri="bbcd8c33-6940-4d4c-a587-bbc736ca1e4d"/>
    <ds:schemaRef ds:uri="http://purl.org/dc/elements/1.1/"/>
    <ds:schemaRef ds:uri="http://purl.org/dc/dcmitype/"/>
    <ds:schemaRef ds:uri="4327b14a-fe89-488e-9f6d-9658cacf372b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E2481852-F24E-4532-AF30-C154D705D10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FDE92A4-5D2A-451A-A373-EB014CDC0D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15858</TotalTime>
  <Application>LibreOffice/6.4.7.2$Linux_X86_64 LibreOffice_project/40$Build-2</Application>
  <Words>264</Words>
  <Paragraphs>61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2016-12-01T16:19:35Z</dcterms:created>
  <dc:creator>Akira</dc:creator>
  <dc:description/>
  <dc:language>pt-BR</dc:language>
  <cp:lastModifiedBy/>
  <cp:lastPrinted>2018-08-30T22:45:44Z</cp:lastPrinted>
  <dcterms:modified xsi:type="dcterms:W3CDTF">2021-08-17T18:40:15Z</dcterms:modified>
  <cp:revision>351</cp:revision>
  <dc:subject/>
  <dc:title>Slide 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ntentTypeId">
    <vt:lpwstr>0x0101007F8ECE7139958D46ABEDA89D12B90CBF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3</vt:i4>
  </property>
  <property fmtid="{D5CDD505-2E9C-101B-9397-08002B2CF9AE}" pid="9" name="PresentationFormat">
    <vt:lpwstr>Personalizar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4</vt:i4>
  </property>
</Properties>
</file>