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3442950" cy="756126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F16A2-7684-21D8-71CC-FD3AA894DA33}" v="283" dt="2021-09-07T15:40:54.863"/>
    <p1510:client id="{521C32CC-B0A4-5277-869B-74E741842838}" v="51" dt="2021-09-01T00:20:48.827"/>
    <p1510:client id="{79317AD8-4F75-709C-0C5E-054AAD2FAB4A}" v="300" dt="2021-09-21T23:11:25.076"/>
    <p1510:client id="{A1F9EABE-8476-40F2-8807-BC811C69E928}" v="406" dt="2021-09-14T21:40:48.956"/>
    <p1510:client id="{B0071D26-EF81-2D61-B078-9E3F88A7FC03}" v="29" dt="2021-08-25T00:25:10.357"/>
    <p1510:client id="{C17225F8-770F-6CB4-0586-083BEAE0FB97}" v="265" dt="2021-08-31T20:56:08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4AE369D-31A1-40A5-9B4E-B17BD7426E7F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6A2F9F3-2F48-4EB5-92CD-D82D5CAFFB65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458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697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521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0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400" cy="756072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8120" cy="756072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2520" cy="307584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Imagem 7"/>
          <p:cNvPicPr/>
          <p:nvPr/>
        </p:nvPicPr>
        <p:blipFill>
          <a:blip r:embed="rId14"/>
          <a:stretch>
            <a:fillRect/>
          </a:stretch>
        </p:blipFill>
        <p:spPr>
          <a:xfrm>
            <a:off x="8312040" y="2138400"/>
            <a:ext cx="2262960" cy="67032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36000" y="2952000"/>
            <a:ext cx="461520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br>
              <a:rPr dirty="0"/>
            </a:br>
            <a:r>
              <a:rPr lang="pt-BR" sz="3000" b="1" strike="noStrike" spc="-1" dirty="0">
                <a:solidFill>
                  <a:srgbClr val="32B9CD"/>
                </a:solidFill>
                <a:latin typeface="Exo 2"/>
              </a:rPr>
              <a:t>Reunião Semanal </a:t>
            </a:r>
            <a:endParaRPr lang="pt-BR" sz="3000" b="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043905" y="3563233"/>
            <a:ext cx="5687640" cy="23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/>
                <a:cs typeface="EXO" charset="0"/>
              </a:rPr>
              <a:t>Status Report do Projeto</a:t>
            </a: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cs typeface="EXO" charset="0"/>
              </a:rPr>
              <a:t> </a:t>
            </a:r>
            <a:endParaRPr lang="pt-BR" b="0" strike="noStrike" spc="-1" dirty="0">
              <a:latin typeface="EXO" charset="0"/>
              <a:cs typeface="EXO" charset="0"/>
            </a:endParaRP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”Aplicação para combinar eventos culturais </a:t>
            </a: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com pessoas próximas a localização do </a:t>
            </a: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usuário em tempo real” </a:t>
            </a: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b="0" strike="noStrike" spc="-1" dirty="0">
              <a:latin typeface="EXO" charset="0"/>
              <a:cs typeface="EXO" charset="0"/>
            </a:endParaRP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Data:  18/08/2021</a:t>
            </a:r>
            <a:endParaRPr lang="pt-BR" b="0" strike="noStrike" spc="-1" dirty="0">
              <a:latin typeface="EXO" charset="0"/>
              <a:cs typeface="EXO" charset="0"/>
            </a:endParaRP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Professor: Leonardo Marques</a:t>
            </a:r>
            <a:endParaRPr lang="pt-BR" sz="2000" b="0" strike="noStrike" spc="-1" dirty="0">
              <a:latin typeface="Arial"/>
            </a:endParaRP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 panose="020B0500000000000000" charset="-122"/>
              </a:rPr>
              <a:t> 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61440" y="5256360"/>
            <a:ext cx="3094200" cy="21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Grupo 5 - </a:t>
            </a:r>
            <a:r>
              <a:rPr lang="pt-BR" sz="1800" b="1" strike="noStrike" spc="-1" dirty="0">
                <a:solidFill>
                  <a:srgbClr val="32B9CD"/>
                </a:solidFill>
                <a:latin typeface="Exo 2"/>
                <a:ea typeface="DejaVu Sans" panose="020B0603030804020204"/>
              </a:rPr>
              <a:t>KnowÜ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 panose="020B0500000000000000" charset="-122"/>
              </a:rPr>
              <a:t>André Santos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Dylan Colonhesi</a:t>
            </a:r>
            <a:endParaRPr lang="pt-BR" sz="2000" b="0" strike="noStrike" spc="-1" dirty="0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Felipe Mallasen</a:t>
            </a:r>
            <a:endParaRPr lang="pt-BR" sz="2000" b="0" strike="noStrike" spc="-1" dirty="0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Felipe Kling</a:t>
            </a:r>
            <a:endParaRPr lang="pt-BR" sz="2000" b="0" strike="noStrike" spc="-1" dirty="0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 panose="020B0500000000000000" charset="-122"/>
              </a:rPr>
              <a:t>Guilherme Nascimento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 panose="020B0500000000000000" charset="-122"/>
              </a:rPr>
              <a:t>Renato Paulino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1 – 18/08/2021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Criação do contexto de negócio #Dylan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Criação do contexto do projeto e justificativa #Guilherme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Definição das Personas(Contexto de negócio) # Dylan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Ferramenta de gestão de projetos #André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0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Conta do Figma criada # André</a:t>
            </a:r>
            <a:endParaRPr lang="pt-BR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/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31800" indent="-252095">
                        <a:lnSpc>
                          <a:spcPct val="10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banco de dados na Azure #Kling</a:t>
                      </a:r>
                    </a:p>
                    <a:p>
                      <a:pPr marL="431800" marR="0" lvl="0" indent="-25209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pt-BR" sz="133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Conta </a:t>
                      </a:r>
                      <a:r>
                        <a:rPr lang="pt-BR" sz="1330" b="0" strike="noStrike" kern="1200" spc="-1" dirty="0" err="1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Github</a:t>
                      </a:r>
                      <a:r>
                        <a:rPr lang="pt-BR" sz="133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 # Felipe </a:t>
                      </a:r>
                      <a:r>
                        <a:rPr lang="pt-BR" sz="1330" b="0" strike="noStrike" kern="1200" spc="-1" dirty="0" err="1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Kling</a:t>
                      </a:r>
                      <a:r>
                        <a:rPr lang="pt-BR" sz="133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31800" indent="-252095">
                        <a:lnSpc>
                          <a:spcPct val="10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Pesquisar </a:t>
                      </a:r>
                      <a:r>
                        <a:rPr lang="pt-BR" sz="133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API’s</a:t>
                      </a: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de Geolocalização # Grupo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UI (</a:t>
                      </a:r>
                      <a:r>
                        <a:rPr lang="pt-BR" sz="133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Wireframe</a:t>
                      </a: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) #André</a:t>
                      </a: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2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Negócios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Mapa de Empatia #Dylan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Desenho de solução # </a:t>
                      </a:r>
                      <a:r>
                        <a:rPr lang="pt-BR" sz="132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Mallasen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Diagrama de Banco de Dados # Guilherme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Visita virtual a uma empresa #Grupo</a:t>
                      </a:r>
                    </a:p>
                    <a:p>
                      <a:pPr marL="46609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pt-BR" sz="1320" b="0" strike="noStrike" kern="1200" spc="-1" dirty="0" err="1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Product</a:t>
                      </a:r>
                      <a:r>
                        <a:rPr lang="pt-BR" sz="132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 Backlog # Grupo</a:t>
                      </a: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7"/>
          <p:cNvSpPr/>
          <p:nvPr/>
        </p:nvSpPr>
        <p:spPr>
          <a:xfrm>
            <a:off x="1215612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- Conta da Cloud (Falar com o professor)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Exo 2 Medium"/>
              </a:rPr>
              <a:t>SEMANA </a:t>
            </a:r>
            <a:r>
              <a:rPr lang="en-US" sz="2650" spc="-1">
                <a:solidFill>
                  <a:srgbClr val="000000"/>
                </a:solidFill>
                <a:latin typeface="Exo 2 Medium"/>
              </a:rPr>
              <a:t>2 </a:t>
            </a:r>
            <a:r>
              <a:rPr lang="en-US" sz="2650" b="0" strike="noStrike" spc="-1">
                <a:solidFill>
                  <a:srgbClr val="000000"/>
                </a:solidFill>
                <a:latin typeface="Exo 2 Medium"/>
              </a:rPr>
              <a:t>– </a:t>
            </a:r>
            <a:r>
              <a:rPr lang="en-US" altLang="en-US" sz="2650" b="0" strike="noStrike" spc="-1" dirty="0">
                <a:solidFill>
                  <a:srgbClr val="000000"/>
                </a:solidFill>
                <a:latin typeface="Exo 2 Medium"/>
              </a:rPr>
              <a:t>25</a:t>
            </a: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/08/2021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205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Desenho de solução</a:t>
            </a: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#</a:t>
            </a: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Mallasen</a:t>
            </a:r>
            <a:endParaRPr lang="pt-BR" sz="133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Nuvem de palavras #Grupo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Diagrama de Banco de Dados #Guilherme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Visita a uma empresa virtual</a:t>
            </a: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#</a:t>
            </a: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Conta Github #Kling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Product Backlog # 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Pesquisa API'S de Geolocalização #Grupo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Jornada de Usuário #Renato</a:t>
            </a: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/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31800" indent="-252095">
                        <a:lnSpc>
                          <a:spcPct val="10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banco de dados na Azure #Kling</a:t>
                      </a:r>
                      <a:endParaRPr lang="pt-BR" sz="1330" b="0" strike="noStrike" kern="1200" spc="-1" dirty="0">
                        <a:solidFill>
                          <a:srgbClr val="000000"/>
                        </a:solidFill>
                        <a:latin typeface="Exo 2 Medium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179705" indent="0">
                        <a:lnSpc>
                          <a:spcPct val="100000"/>
                        </a:lnSpc>
                        <a:buFont typeface="Arial" panose="02080604020202020204" pitchFamily="34" charset="0"/>
                        <a:buNone/>
                      </a:pP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UI (</a:t>
                      </a:r>
                      <a:r>
                        <a:rPr lang="pt-BR" sz="133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Wireframe</a:t>
                      </a: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) #André</a:t>
                      </a: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2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Negócios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Mapa de Empatia #Dylan</a:t>
                      </a:r>
                      <a:endParaRPr lang="pt-BR" sz="1320" b="0" strike="noStrike" kern="1200" spc="-1" dirty="0">
                        <a:solidFill>
                          <a:srgbClr val="000000"/>
                        </a:solidFill>
                        <a:latin typeface="Exo 2 Medium"/>
                        <a:ea typeface="+mn-ea"/>
                        <a:cs typeface="+mn-cs"/>
                      </a:endParaRPr>
                    </a:p>
                    <a:p>
                      <a:pPr marL="46609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US" altLang="pt-BR" sz="132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Diagrama de classes #Grupo</a:t>
                      </a:r>
                      <a:endParaRPr lang="pt-BR" sz="1320" b="0" strike="noStrike" kern="1200" spc="-1" dirty="0">
                        <a:solidFill>
                          <a:srgbClr val="000000"/>
                        </a:solidFill>
                        <a:latin typeface="Exo 2 Medium"/>
                        <a:ea typeface="+mn-ea"/>
                        <a:cs typeface="+mn-cs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4" name="CustomShape 21"/>
          <p:cNvSpPr/>
          <p:nvPr/>
        </p:nvSpPr>
        <p:spPr>
          <a:xfrm>
            <a:off x="6900570" y="1159115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t-BR" sz="1300" b="1" strike="noStrike" spc="-1" dirty="0">
                <a:solidFill>
                  <a:srgbClr val="000000"/>
                </a:solidFill>
                <a:latin typeface="Exo 2 Medium"/>
              </a:rPr>
              <a:t>- </a:t>
            </a:r>
            <a:r>
              <a:rPr lang="en-US" altLang="pt-BR" sz="1300" b="1" strike="noStrike" spc="-1" dirty="0">
                <a:solidFill>
                  <a:srgbClr val="000000"/>
                </a:solidFill>
                <a:latin typeface="Exo 2 Medium"/>
              </a:rPr>
              <a:t>Sem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resposta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</a:t>
            </a:r>
            <a:r>
              <a:rPr lang="en-US" altLang="pt-BR" sz="1300" b="1" strike="noStrike" spc="-1" dirty="0">
                <a:solidFill>
                  <a:srgbClr val="000000"/>
                </a:solidFill>
                <a:latin typeface="Exo 2 Medium"/>
              </a:rPr>
              <a:t>das </a:t>
            </a:r>
            <a:r>
              <a:rPr lang="en-US" altLang="pt-BR" sz="1300" b="1" strike="noStrike" spc="-1" dirty="0" err="1">
                <a:solidFill>
                  <a:srgbClr val="000000"/>
                </a:solidFill>
                <a:latin typeface="Exo 2 Medium"/>
              </a:rPr>
              <a:t>empresas</a:t>
            </a:r>
            <a:r>
              <a:rPr lang="pt-BR" sz="1300" b="1" spc="-1" dirty="0">
                <a:solidFill>
                  <a:srgbClr val="000000"/>
                </a:solidFill>
                <a:latin typeface="Exo 2 Medium"/>
              </a:rPr>
              <a:t> 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5" name="CustomShape 8"/>
          <p:cNvSpPr/>
          <p:nvPr/>
        </p:nvSpPr>
        <p:spPr>
          <a:xfrm>
            <a:off x="922576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8"/>
          <p:cNvSpPr/>
          <p:nvPr/>
        </p:nvSpPr>
        <p:spPr>
          <a:xfrm>
            <a:off x="1119299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12182535" y="29300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80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Exo 2 Medium"/>
              </a:rPr>
              <a:t>3 </a:t>
            </a: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– </a:t>
            </a:r>
            <a:r>
              <a:rPr lang="en-US" altLang="en-US" sz="2650" spc="-1">
                <a:solidFill>
                  <a:srgbClr val="000000"/>
                </a:solidFill>
                <a:latin typeface="Exo 2 Medium"/>
              </a:rPr>
              <a:t>01</a:t>
            </a:r>
            <a:r>
              <a:rPr lang="en-US" sz="2650" spc="-1">
                <a:solidFill>
                  <a:srgbClr val="000000"/>
                </a:solidFill>
                <a:latin typeface="Exo 2 Medium"/>
              </a:rPr>
              <a:t>/09/2021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205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Mapa da Empatia #Dylan</a:t>
            </a:r>
            <a:endParaRPr lang="pt-BR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</a:endParaRP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</a:rPr>
              <a:t>Diagrama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de classes #Grupo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Criação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do banco de dados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na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Azure #Kling</a:t>
            </a:r>
            <a:endParaRPr lang="en-US" dirty="0"/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UI (Wireframe) #André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latin typeface="Exo 2 Medium"/>
                <a:ea typeface="+mn-lt"/>
                <a:cs typeface="+mn-lt"/>
              </a:rPr>
              <a:t>Preparar</a:t>
            </a:r>
            <a:r>
              <a:rPr lang="en-US" altLang="pt-BR" sz="1300" b="1" spc="-1" dirty="0">
                <a:latin typeface="Exo 2 Medium"/>
                <a:ea typeface="+mn-lt"/>
                <a:cs typeface="+mn-lt"/>
              </a:rPr>
              <a:t> </a:t>
            </a:r>
            <a:r>
              <a:rPr lang="en-US" altLang="pt-BR" sz="1300" b="1" spc="-1" dirty="0" err="1">
                <a:latin typeface="Exo 2 Medium"/>
                <a:ea typeface="+mn-lt"/>
                <a:cs typeface="+mn-lt"/>
              </a:rPr>
              <a:t>apresentação</a:t>
            </a:r>
            <a:r>
              <a:rPr lang="en-US" altLang="pt-BR" sz="1300" b="1" spc="-1" dirty="0">
                <a:latin typeface="Exo 2 Medium"/>
                <a:ea typeface="+mn-lt"/>
                <a:cs typeface="+mn-lt"/>
              </a:rPr>
              <a:t> #Grupo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endParaRPr lang="en-US" altLang="pt-BR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endParaRPr lang="pt-BR" sz="1330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>
            <p:extLst>
              <p:ext uri="{D42A27DB-BD31-4B8C-83A1-F6EECF244321}">
                <p14:modId xmlns:p14="http://schemas.microsoft.com/office/powerpoint/2010/main" val="1016666832"/>
              </p:ext>
            </p:extLst>
          </p:nvPr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00" b="0" strike="noStrike" spc="-1" dirty="0" err="1">
                        <a:latin typeface="Arial"/>
                      </a:endParaRPr>
                    </a:p>
                    <a:p>
                      <a:pPr marL="465455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 dirty="0" err="1">
                          <a:solidFill>
                            <a:srgbClr val="000000"/>
                          </a:solidFill>
                          <a:latin typeface="EXO 2 MEDIUM"/>
                        </a:rPr>
                        <a:t>Postman</a:t>
                      </a: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 (Login e </a:t>
                      </a:r>
                      <a:r>
                        <a:rPr lang="pt-BR" sz="1300" b="0" i="0" u="none" strike="noStrike" spc="-1" noProof="0" dirty="0" err="1">
                          <a:solidFill>
                            <a:srgbClr val="000000"/>
                          </a:solidFill>
                          <a:latin typeface="EXO 2 MEDIUM"/>
                        </a:rPr>
                        <a:t>Logoff</a:t>
                      </a: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) #Guilherme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Negócios</a:t>
                      </a:r>
                      <a:endParaRPr lang="pt-BR" sz="1300" b="0" strike="noStrike" spc="-1" dirty="0">
                        <a:latin typeface="Arial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4" name="CustomShape 21"/>
          <p:cNvSpPr/>
          <p:nvPr/>
        </p:nvSpPr>
        <p:spPr>
          <a:xfrm>
            <a:off x="6900570" y="1159115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300" b="1" strike="noStrike" spc="-1" dirty="0">
              <a:latin typeface="Exo 2 Medium"/>
            </a:endParaRPr>
          </a:p>
        </p:txBody>
      </p:sp>
      <p:sp>
        <p:nvSpPr>
          <p:cNvPr id="5" name="CustomShape 8"/>
          <p:cNvSpPr/>
          <p:nvPr/>
        </p:nvSpPr>
        <p:spPr>
          <a:xfrm>
            <a:off x="922576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8"/>
          <p:cNvSpPr/>
          <p:nvPr/>
        </p:nvSpPr>
        <p:spPr>
          <a:xfrm>
            <a:off x="1119299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12182535" y="29300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8">
            <a:extLst>
              <a:ext uri="{FF2B5EF4-FFF2-40B4-BE49-F238E27FC236}">
                <a16:creationId xmlns:a16="http://schemas.microsoft.com/office/drawing/2014/main" id="{2DC0305A-3620-40FE-BD03-9C6B4B508AFC}"/>
              </a:ext>
            </a:extLst>
          </p:cNvPr>
          <p:cNvSpPr/>
          <p:nvPr/>
        </p:nvSpPr>
        <p:spPr>
          <a:xfrm>
            <a:off x="12199194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9469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80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Exo 2 Medium"/>
              </a:rPr>
              <a:t>4 </a:t>
            </a: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– </a:t>
            </a:r>
            <a:r>
              <a:rPr lang="en-US" altLang="en-US" sz="2650" spc="-1" dirty="0">
                <a:solidFill>
                  <a:srgbClr val="000000"/>
                </a:solidFill>
                <a:latin typeface="Exo 2 Medium"/>
              </a:rPr>
              <a:t>08</a:t>
            </a:r>
            <a:r>
              <a:rPr lang="en-US" sz="2650" spc="-1" dirty="0">
                <a:solidFill>
                  <a:srgbClr val="000000"/>
                </a:solidFill>
                <a:latin typeface="Exo 2 Medium"/>
              </a:rPr>
              <a:t>/09/2021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205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Postman (Login e Logoff) #Guilherme</a:t>
            </a:r>
            <a:endParaRPr lang="pt-BR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</a:endParaRP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</a:rPr>
              <a:t>Apresentação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em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PPT #Grupo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Animação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do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protótipo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em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alta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resolução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#André</a:t>
            </a:r>
            <a:endParaRPr lang="en-US" dirty="0"/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endParaRPr lang="en-US" altLang="pt-BR" sz="1300" b="1" spc="-1" dirty="0">
              <a:solidFill>
                <a:srgbClr val="000000"/>
              </a:solidFill>
              <a:latin typeface="Exo 2 Medium"/>
              <a:ea typeface="DejaVu Sans" panose="020B0603030804020204"/>
              <a:cs typeface="Arial"/>
            </a:endParaRPr>
          </a:p>
          <a:p>
            <a:pPr marL="252095" indent="-251460"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30" spc="-1" dirty="0">
              <a:latin typeface="Arial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pt-BR" sz="1330" strike="noStrike" spc="-1" dirty="0">
              <a:solidFill>
                <a:srgbClr val="000000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>
            <p:extLst>
              <p:ext uri="{D42A27DB-BD31-4B8C-83A1-F6EECF244321}">
                <p14:modId xmlns:p14="http://schemas.microsoft.com/office/powerpoint/2010/main" val="2575578029"/>
              </p:ext>
            </p:extLst>
          </p:nvPr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00" b="0" strike="noStrike" spc="-1" dirty="0" err="1">
                        <a:latin typeface="Arial"/>
                      </a:endParaRPr>
                    </a:p>
                    <a:p>
                      <a:pPr marL="465455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Testar a API de geolocalização #Dylan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0" strike="noStrike" spc="-1" dirty="0" err="1">
                        <a:latin typeface="Arial"/>
                      </a:endParaRPr>
                    </a:p>
                    <a:p>
                      <a:pPr marL="466725" lvl="1" indent="-285750">
                        <a:lnSpc>
                          <a:spcPct val="100000"/>
                        </a:lnSpc>
                        <a:buFont typeface="Arial" panose="05000000000000000000" pitchFamily="2" charset="2"/>
                        <a:buChar char="•"/>
                      </a:pP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das telas #Grupo</a:t>
                      </a:r>
                      <a:endParaRPr lang="pt-BR" sz="1300" dirty="0"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Negócios</a:t>
                      </a:r>
                      <a:endParaRPr lang="pt-BR" sz="1300" b="0" strike="noStrike" spc="-1" dirty="0">
                        <a:latin typeface="Arial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4" name="CustomShape 21"/>
          <p:cNvSpPr/>
          <p:nvPr/>
        </p:nvSpPr>
        <p:spPr>
          <a:xfrm>
            <a:off x="6900570" y="1159115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300" b="1" strike="noStrike" spc="-1" dirty="0">
              <a:latin typeface="Exo 2 Medium"/>
            </a:endParaRPr>
          </a:p>
        </p:txBody>
      </p:sp>
      <p:sp>
        <p:nvSpPr>
          <p:cNvPr id="5" name="CustomShape 8"/>
          <p:cNvSpPr/>
          <p:nvPr/>
        </p:nvSpPr>
        <p:spPr>
          <a:xfrm>
            <a:off x="922576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8"/>
          <p:cNvSpPr/>
          <p:nvPr/>
        </p:nvSpPr>
        <p:spPr>
          <a:xfrm>
            <a:off x="1119299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12182535" y="29300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8">
            <a:extLst>
              <a:ext uri="{FF2B5EF4-FFF2-40B4-BE49-F238E27FC236}">
                <a16:creationId xmlns:a16="http://schemas.microsoft.com/office/drawing/2014/main" id="{2DC0305A-3620-40FE-BD03-9C6B4B508AFC}"/>
              </a:ext>
            </a:extLst>
          </p:cNvPr>
          <p:cNvSpPr/>
          <p:nvPr/>
        </p:nvSpPr>
        <p:spPr>
          <a:xfrm>
            <a:off x="12199194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6812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80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Exo 2 Medium"/>
              </a:rPr>
              <a:t>5</a:t>
            </a: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– </a:t>
            </a:r>
            <a:r>
              <a:rPr lang="en-US" sz="2650" spc="-1" dirty="0">
                <a:solidFill>
                  <a:srgbClr val="000000"/>
                </a:solidFill>
                <a:latin typeface="Exo 2 Medium"/>
              </a:rPr>
              <a:t>15/09/2021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205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</a:rPr>
              <a:t>Ajuste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do Backlog #Grupo</a:t>
            </a:r>
            <a:endParaRPr lang="pt-BR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</a:endParaRP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Página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institucional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#Mallasen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Página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de ''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esqueceu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a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senha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'' #Dylan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Página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de login #Guilherme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Conexão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com Banco de Dados #Guilherme</a:t>
            </a:r>
            <a:endParaRPr lang="en-US" dirty="0"/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  <a:cs typeface="Arial"/>
              </a:rPr>
              <a:t>Teste da API de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  <a:cs typeface="Arial"/>
              </a:rPr>
              <a:t>geolocalização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  <a:cs typeface="Arial"/>
              </a:rPr>
              <a:t> #Dylan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latin typeface="Exo 2 Medium"/>
                <a:ea typeface="+mn-lt"/>
                <a:cs typeface="+mn-lt"/>
              </a:rPr>
              <a:t>Integração</a:t>
            </a:r>
            <a:r>
              <a:rPr lang="en-US" altLang="pt-BR" sz="1300" b="1" spc="-1" dirty="0">
                <a:latin typeface="Exo 2 Medium"/>
                <a:ea typeface="+mn-lt"/>
                <a:cs typeface="+mn-lt"/>
              </a:rPr>
              <a:t> com API externa #Guilherme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endParaRPr lang="en-US" altLang="pt-BR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  <a:cs typeface="Arial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30" strike="noStrike" spc="-1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  <a:cs typeface="Arial"/>
            </a:endParaRPr>
          </a:p>
          <a:p>
            <a:endParaRPr lang="pt-BR" sz="1330" spc="-1" dirty="0">
              <a:latin typeface="Arial"/>
              <a:cs typeface="Arial"/>
            </a:endParaRPr>
          </a:p>
          <a:p>
            <a:endParaRPr lang="pt-BR" sz="1330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>
            <p:extLst>
              <p:ext uri="{D42A27DB-BD31-4B8C-83A1-F6EECF244321}">
                <p14:modId xmlns:p14="http://schemas.microsoft.com/office/powerpoint/2010/main" val="3647183219"/>
              </p:ext>
            </p:extLst>
          </p:nvPr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Integração Java com </a:t>
                      </a:r>
                      <a:r>
                        <a:rPr lang="pt-BR" sz="1300" b="0" i="0" u="none" strike="noStrike" spc="-1" noProof="0" dirty="0" err="1">
                          <a:solidFill>
                            <a:srgbClr val="000000"/>
                          </a:solidFill>
                          <a:latin typeface="Exo 2 Medium"/>
                        </a:rPr>
                        <a:t>React</a:t>
                      </a: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 #Grupo</a:t>
                      </a: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</a:p>
                    <a:p>
                      <a:pPr marL="466725" lvl="1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Finalizar criação das telas #Grupo</a:t>
                      </a:r>
                      <a:endParaRPr lang="pt-BR" dirty="0"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None/>
                      </a:pPr>
                      <a:endParaRPr lang="pt-BR" sz="1300" b="0" i="0" u="none" strike="noStrike" spc="-1" noProof="0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Negócios</a:t>
                      </a:r>
                      <a:endParaRPr lang="pt-BR" sz="1300" b="0" strike="noStrike" spc="-1" dirty="0">
                        <a:latin typeface="Arial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4" name="CustomShape 21"/>
          <p:cNvSpPr/>
          <p:nvPr/>
        </p:nvSpPr>
        <p:spPr>
          <a:xfrm>
            <a:off x="6900570" y="1159115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300" b="1" strike="noStrike" spc="-1" dirty="0">
              <a:latin typeface="Exo 2 Medium"/>
            </a:endParaRPr>
          </a:p>
        </p:txBody>
      </p:sp>
      <p:sp>
        <p:nvSpPr>
          <p:cNvPr id="5" name="CustomShape 8"/>
          <p:cNvSpPr/>
          <p:nvPr/>
        </p:nvSpPr>
        <p:spPr>
          <a:xfrm>
            <a:off x="922576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8"/>
          <p:cNvSpPr/>
          <p:nvPr/>
        </p:nvSpPr>
        <p:spPr>
          <a:xfrm>
            <a:off x="1119299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12182535" y="29300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8">
            <a:extLst>
              <a:ext uri="{FF2B5EF4-FFF2-40B4-BE49-F238E27FC236}">
                <a16:creationId xmlns:a16="http://schemas.microsoft.com/office/drawing/2014/main" id="{2DC0305A-3620-40FE-BD03-9C6B4B508AFC}"/>
              </a:ext>
            </a:extLst>
          </p:cNvPr>
          <p:cNvSpPr/>
          <p:nvPr/>
        </p:nvSpPr>
        <p:spPr>
          <a:xfrm>
            <a:off x="12199194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8">
            <a:extLst>
              <a:ext uri="{FF2B5EF4-FFF2-40B4-BE49-F238E27FC236}">
                <a16:creationId xmlns:a16="http://schemas.microsoft.com/office/drawing/2014/main" id="{7191D3C0-C574-4D20-AE23-6689B5061A08}"/>
              </a:ext>
            </a:extLst>
          </p:cNvPr>
          <p:cNvSpPr/>
          <p:nvPr/>
        </p:nvSpPr>
        <p:spPr>
          <a:xfrm>
            <a:off x="10187768" y="298234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5052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ea typeface="+mn-lt"/>
                <a:cs typeface="+mn-lt"/>
              </a:rPr>
              <a:t>SEMANA </a:t>
            </a:r>
            <a:r>
              <a:rPr lang="en-US" sz="2650" spc="-1">
                <a:solidFill>
                  <a:srgbClr val="000000"/>
                </a:solidFill>
                <a:ea typeface="+mn-lt"/>
                <a:cs typeface="+mn-lt"/>
              </a:rPr>
              <a:t>6 </a:t>
            </a:r>
            <a:r>
              <a:rPr lang="en-US" sz="2650" b="0" strike="noStrike" spc="-1">
                <a:solidFill>
                  <a:srgbClr val="000000"/>
                </a:solidFill>
                <a:ea typeface="+mn-lt"/>
                <a:cs typeface="+mn-lt"/>
              </a:rPr>
              <a:t>– </a:t>
            </a:r>
            <a:r>
              <a:rPr lang="en-US" sz="2650" spc="-1">
                <a:solidFill>
                  <a:srgbClr val="000000"/>
                </a:solidFill>
                <a:ea typeface="+mn-lt"/>
                <a:cs typeface="+mn-lt"/>
              </a:rPr>
              <a:t>21/09/2021</a:t>
            </a:r>
            <a:endParaRPr lang="en-US"/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205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buClr>
                <a:srgbClr val="000000"/>
              </a:buClr>
              <a:buFont typeface="Arial,Sans-Serif" panose="05000000000000000000" pitchFamily="2" charset="2"/>
              <a:buChar char="•"/>
            </a:pPr>
            <a:r>
              <a:rPr lang="en-US" sz="1300" b="1" spc="-1">
                <a:latin typeface="Exo 2 medium"/>
                <a:ea typeface="+mn-lt"/>
                <a:cs typeface="+mn-lt"/>
              </a:rPr>
              <a:t>Priorização do Backlog #Dylan</a:t>
            </a:r>
            <a:endParaRPr lang="en-US" sz="1300" spc="-1">
              <a:latin typeface="Exo 2 medium"/>
              <a:ea typeface="+mn-lt"/>
              <a:cs typeface="+mn-lt"/>
            </a:endParaRPr>
          </a:p>
          <a:p>
            <a:pPr marL="286385" indent="-285750">
              <a:buFont typeface="Arial,Sans-Serif" panose="05000000000000000000" pitchFamily="2" charset="2"/>
              <a:buChar char="•"/>
            </a:pPr>
            <a:r>
              <a:rPr lang="en-US" sz="1300" b="1" spc="-1">
                <a:latin typeface="Exo 2 medium"/>
                <a:ea typeface="+mn-lt"/>
                <a:cs typeface="+mn-lt"/>
              </a:rPr>
              <a:t>Protótipo com regras de usabilidade #André</a:t>
            </a:r>
            <a:endParaRPr lang="en-US" sz="1300" spc="-1">
              <a:latin typeface="Exo 2 medium"/>
              <a:ea typeface="+mn-lt"/>
              <a:cs typeface="+mn-lt"/>
            </a:endParaRP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endParaRPr lang="en-US" altLang="pt-BR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  <a:cs typeface="Arial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30" strike="noStrike" spc="-1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  <a:cs typeface="Arial"/>
            </a:endParaRPr>
          </a:p>
          <a:p>
            <a:endParaRPr lang="pt-BR" sz="1330" spc="-1" dirty="0">
              <a:latin typeface="Arial"/>
              <a:cs typeface="Arial"/>
            </a:endParaRPr>
          </a:p>
          <a:p>
            <a:endParaRPr lang="pt-BR" sz="1330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>
            <p:extLst>
              <p:ext uri="{D42A27DB-BD31-4B8C-83A1-F6EECF244321}">
                <p14:modId xmlns:p14="http://schemas.microsoft.com/office/powerpoint/2010/main" val="1434989789"/>
              </p:ext>
            </p:extLst>
          </p:nvPr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</a:t>
                      </a:r>
                      <a:r>
                        <a:rPr lang="pt-BR" sz="1300" b="1" strike="noStrike" spc="-1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00" b="1" strike="noStrike" spc="-1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Integração Java com </a:t>
                      </a:r>
                      <a:r>
                        <a:rPr lang="pt-BR" sz="1300" b="0" i="0" u="none" strike="noStrike" spc="-1" noProof="0" err="1">
                          <a:solidFill>
                            <a:srgbClr val="000000"/>
                          </a:solidFill>
                          <a:latin typeface="Exo 2 Medium"/>
                        </a:rPr>
                        <a:t>React</a:t>
                      </a: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 #Grupo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>
                          <a:solidFill>
                            <a:srgbClr val="000000"/>
                          </a:solidFill>
                          <a:latin typeface="Exo 2 Medium"/>
                        </a:rPr>
                        <a:t>Definir padrão de projeto #Grupo</a:t>
                      </a:r>
                      <a:endParaRPr lang="pt-BR" sz="1300" b="0" i="0" u="none" strike="noStrike" spc="-1" noProof="0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00" b="1" strike="noStrike" spc="-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286385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5000000000000000000" pitchFamily="2" charset="2"/>
                        <a:buChar char="•"/>
                      </a:pPr>
                      <a:r>
                        <a:rPr lang="en-US" sz="1300" b="0" i="0" u="none" strike="noStrike" spc="-1" noProof="0">
                          <a:latin typeface="Exo 2 medium"/>
                        </a:rPr>
                        <a:t>Responsividade das telas #Grupo</a:t>
                      </a:r>
                      <a:endParaRPr lang="pt-BR" sz="1300" b="0"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None/>
                      </a:pPr>
                      <a:endParaRPr lang="pt-BR" sz="1300" b="0" i="0" u="none" strike="noStrike" spc="-1" noProof="0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Negócios</a:t>
                      </a:r>
                      <a:endParaRPr lang="pt-BR" sz="1300" b="0" strike="noStrike" spc="-1" dirty="0">
                        <a:latin typeface="Arial"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Exo 2 Medium"/>
                        </a:rPr>
                        <a:t>Criar desenho de arquitetura #Grupo</a:t>
                      </a:r>
                      <a:endParaRPr lang="pt-BR" sz="1300" b="0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4" name="CustomShape 21"/>
          <p:cNvSpPr/>
          <p:nvPr/>
        </p:nvSpPr>
        <p:spPr>
          <a:xfrm>
            <a:off x="6900570" y="1159115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300" b="1" strike="noStrike" spc="-1" dirty="0">
              <a:latin typeface="Exo 2 Medium"/>
            </a:endParaRPr>
          </a:p>
        </p:txBody>
      </p:sp>
      <p:sp>
        <p:nvSpPr>
          <p:cNvPr id="5" name="CustomShape 8"/>
          <p:cNvSpPr/>
          <p:nvPr/>
        </p:nvSpPr>
        <p:spPr>
          <a:xfrm>
            <a:off x="922576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8"/>
          <p:cNvSpPr/>
          <p:nvPr/>
        </p:nvSpPr>
        <p:spPr>
          <a:xfrm>
            <a:off x="1119299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12182535" y="29300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8">
            <a:extLst>
              <a:ext uri="{FF2B5EF4-FFF2-40B4-BE49-F238E27FC236}">
                <a16:creationId xmlns:a16="http://schemas.microsoft.com/office/drawing/2014/main" id="{2DC0305A-3620-40FE-BD03-9C6B4B508AFC}"/>
              </a:ext>
            </a:extLst>
          </p:cNvPr>
          <p:cNvSpPr/>
          <p:nvPr/>
        </p:nvSpPr>
        <p:spPr>
          <a:xfrm>
            <a:off x="12199194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8">
            <a:extLst>
              <a:ext uri="{FF2B5EF4-FFF2-40B4-BE49-F238E27FC236}">
                <a16:creationId xmlns:a16="http://schemas.microsoft.com/office/drawing/2014/main" id="{7191D3C0-C574-4D20-AE23-6689B5061A08}"/>
              </a:ext>
            </a:extLst>
          </p:cNvPr>
          <p:cNvSpPr/>
          <p:nvPr/>
        </p:nvSpPr>
        <p:spPr>
          <a:xfrm>
            <a:off x="10187768" y="298234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1598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1721</Words>
  <Application>Microsoft Office PowerPoint</Application>
  <PresentationFormat>Custom</PresentationFormat>
  <Paragraphs>122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dylan</cp:lastModifiedBy>
  <cp:revision>578</cp:revision>
  <cp:lastPrinted>2021-08-25T00:13:41Z</cp:lastPrinted>
  <dcterms:created xsi:type="dcterms:W3CDTF">2021-08-25T00:13:41Z</dcterms:created>
  <dcterms:modified xsi:type="dcterms:W3CDTF">2021-09-21T23:12:41Z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0x0101007F8ECE7139958D46ABEDA89D12B90CBF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  <property fmtid="{D5CDD505-2E9C-101B-9397-08002B2CF9AE}" pid="13" name="KSOProductBuildVer">
    <vt:lpwstr>1046-10.1.0.6757</vt:lpwstr>
  </property>
</Properties>
</file>