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3442950" cy="756094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3440960" cy="755928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-10080" y="0"/>
            <a:ext cx="7996680" cy="755928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5783400" y="1927080"/>
            <a:ext cx="1351080" cy="307440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" name="Imagem 7"/>
          <p:cNvPicPr/>
          <p:nvPr/>
        </p:nvPicPr>
        <p:blipFill>
          <a:blip r:embed="rId13"/>
          <a:stretch>
            <a:fillRect/>
          </a:stretch>
        </p:blipFill>
        <p:spPr>
          <a:xfrm>
            <a:off x="8312040" y="2139480"/>
            <a:ext cx="1791720" cy="66636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2605400" y="6949080"/>
            <a:ext cx="835200" cy="610200"/>
          </a:xfrm>
          <a:custGeom>
            <a:avLst/>
            <a:gdLst/>
            <a:ahLst/>
            <a:cxn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1830240" cy="1330200"/>
          </a:xfrm>
          <a:custGeom>
            <a:avLst/>
            <a:gdLst/>
            <a:ahLst/>
            <a:cxn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4" name="Imagem 10"/>
          <p:cNvPicPr/>
          <p:nvPr/>
        </p:nvPicPr>
        <p:blipFill>
          <a:blip r:embed="rId13"/>
          <a:stretch>
            <a:fillRect/>
          </a:stretch>
        </p:blipFill>
        <p:spPr>
          <a:xfrm>
            <a:off x="181800" y="165960"/>
            <a:ext cx="1339920" cy="49788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135640" y="1404360"/>
            <a:ext cx="4613760" cy="280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Entregáveis do Projeto</a:t>
            </a:r>
            <a:endParaRPr lang="pt-BR" sz="377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135640" y="4212720"/>
            <a:ext cx="4613760" cy="280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500"/>
              </a:spcBef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Professor Esp. Gerson Santos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AF4E5954-08A8-48B5-AD60-C0FAF59DA46D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4. Mapa de Empatia – Em Socioemocional</a:t>
            </a:r>
            <a:endParaRPr lang="pt-BR" sz="377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061DD65F-3BF7-4F6E-9680-014C90758595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5. Jornada – Simplificada</a:t>
            </a:r>
            <a:endParaRPr lang="pt-BR" sz="377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630880" y="1339560"/>
            <a:ext cx="2516400" cy="62352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21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FASES UTILIZADOR</a:t>
            </a:r>
            <a:endParaRPr lang="pt-BR" sz="21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149440" y="1339560"/>
            <a:ext cx="2516400" cy="62352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21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FASES UTILIZADOR</a:t>
            </a:r>
            <a:endParaRPr lang="pt-BR" sz="21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712640" y="1339560"/>
            <a:ext cx="2516400" cy="62352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21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FASES UTILIZADOR</a:t>
            </a:r>
            <a:endParaRPr lang="pt-BR" sz="21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10319400" y="1339560"/>
            <a:ext cx="2516400" cy="623520"/>
          </a:xfrm>
          <a:prstGeom prst="homePlate">
            <a:avLst>
              <a:gd name="adj" fmla="val 50000"/>
            </a:avLst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2100" b="0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FASES UTILIZADOR</a:t>
            </a:r>
            <a:endParaRPr lang="pt-BR" sz="2100" b="0" strike="noStrike" spc="-1">
              <a:latin typeface="Arial"/>
            </a:endParaRPr>
          </a:p>
        </p:txBody>
      </p:sp>
      <p:sp>
        <p:nvSpPr>
          <p:cNvPr id="146" name="Line 7"/>
          <p:cNvSpPr/>
          <p:nvPr/>
        </p:nvSpPr>
        <p:spPr>
          <a:xfrm>
            <a:off x="248400" y="2106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2630880" y="2163960"/>
            <a:ext cx="2035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Ação 1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Ação 2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Ação 3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>
            <a:off x="248400" y="320544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0"/>
          <p:cNvSpPr/>
          <p:nvPr/>
        </p:nvSpPr>
        <p:spPr>
          <a:xfrm>
            <a:off x="248760" y="1283400"/>
            <a:ext cx="218268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Fases </a:t>
            </a: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(utilizador)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248760" y="2163960"/>
            <a:ext cx="218268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Faz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(ações do usuário) 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51" name="Gráfico 19" descr="Rosto sorridente sem preenchimento "/>
          <p:cNvPicPr/>
          <p:nvPr/>
        </p:nvPicPr>
        <p:blipFill>
          <a:blip r:embed="rId1"/>
          <a:stretch>
            <a:fillRect/>
          </a:stretch>
        </p:blipFill>
        <p:spPr>
          <a:xfrm>
            <a:off x="13665960" y="411192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52" name="Gráfico 21" descr="Rosto neutro sem preenchimento "/>
          <p:cNvPicPr/>
          <p:nvPr/>
        </p:nvPicPr>
        <p:blipFill>
          <a:blip r:embed="rId2"/>
          <a:stretch>
            <a:fillRect/>
          </a:stretch>
        </p:blipFill>
        <p:spPr>
          <a:xfrm>
            <a:off x="13665960" y="30970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53" name="Gráfico 23" descr="Rosto triste sem preenchimento "/>
          <p:cNvPicPr/>
          <p:nvPr/>
        </p:nvPicPr>
        <p:blipFill>
          <a:blip r:embed="rId3"/>
          <a:stretch>
            <a:fillRect/>
          </a:stretch>
        </p:blipFill>
        <p:spPr>
          <a:xfrm>
            <a:off x="13665960" y="21196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54" name="Gráfico 25" descr="Rosto sorrindo sem preenchimento "/>
          <p:cNvPicPr/>
          <p:nvPr/>
        </p:nvPicPr>
        <p:blipFill>
          <a:blip r:embed="rId4"/>
          <a:stretch>
            <a:fillRect/>
          </a:stretch>
        </p:blipFill>
        <p:spPr>
          <a:xfrm>
            <a:off x="13665960" y="113832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55" name="Gráfico 27" descr="Rosto surpreso sem preenchimento "/>
          <p:cNvPicPr/>
          <p:nvPr/>
        </p:nvPicPr>
        <p:blipFill>
          <a:blip r:embed="rId5"/>
          <a:stretch>
            <a:fillRect/>
          </a:stretch>
        </p:blipFill>
        <p:spPr>
          <a:xfrm>
            <a:off x="2975760" y="32169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56" name="Gráfico 28" descr="Rosto sorridente sem preenchimento "/>
          <p:cNvPicPr/>
          <p:nvPr/>
        </p:nvPicPr>
        <p:blipFill>
          <a:blip r:embed="rId1"/>
          <a:stretch>
            <a:fillRect/>
          </a:stretch>
        </p:blipFill>
        <p:spPr>
          <a:xfrm>
            <a:off x="13665960" y="511884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157" name="CustomShape 12"/>
          <p:cNvSpPr/>
          <p:nvPr/>
        </p:nvSpPr>
        <p:spPr>
          <a:xfrm>
            <a:off x="248760" y="3295800"/>
            <a:ext cx="2379960" cy="112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Sente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(dores do usuário)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58" name="Line 13"/>
          <p:cNvSpPr/>
          <p:nvPr/>
        </p:nvSpPr>
        <p:spPr>
          <a:xfrm>
            <a:off x="248400" y="4320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4"/>
          <p:cNvSpPr/>
          <p:nvPr/>
        </p:nvSpPr>
        <p:spPr>
          <a:xfrm>
            <a:off x="2719080" y="4610520"/>
            <a:ext cx="20350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Pensamento 1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Pensamento 2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Pensamento 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0" name="Line 15"/>
          <p:cNvSpPr/>
          <p:nvPr/>
        </p:nvSpPr>
        <p:spPr>
          <a:xfrm>
            <a:off x="248400" y="5796360"/>
            <a:ext cx="12744000" cy="0"/>
          </a:xfrm>
          <a:prstGeom prst="line">
            <a:avLst/>
          </a:prstGeom>
          <a:ln>
            <a:solidFill>
              <a:srgbClr val="32B9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6"/>
          <p:cNvSpPr/>
          <p:nvPr/>
        </p:nvSpPr>
        <p:spPr>
          <a:xfrm>
            <a:off x="248760" y="4610520"/>
            <a:ext cx="21826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Pensa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(usuário) 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62" name="Gráfico 38" descr="Envelope"/>
          <p:cNvPicPr/>
          <p:nvPr/>
        </p:nvPicPr>
        <p:blipFill>
          <a:blip r:embed="rId6"/>
          <a:stretch>
            <a:fillRect/>
          </a:stretch>
        </p:blipFill>
        <p:spPr>
          <a:xfrm>
            <a:off x="-1690200" y="1252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63" name="Gráfico 44" descr="Baixar da nuvem"/>
          <p:cNvPicPr/>
          <p:nvPr/>
        </p:nvPicPr>
        <p:blipFill>
          <a:blip r:embed="rId7"/>
          <a:stretch>
            <a:fillRect/>
          </a:stretch>
        </p:blipFill>
        <p:spPr>
          <a:xfrm>
            <a:off x="-1739880" y="30340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64" name="Gráfico 46" descr="Call center"/>
          <p:cNvPicPr/>
          <p:nvPr/>
        </p:nvPicPr>
        <p:blipFill>
          <a:blip r:embed="rId8"/>
          <a:stretch>
            <a:fillRect/>
          </a:stretch>
        </p:blipFill>
        <p:spPr>
          <a:xfrm>
            <a:off x="-1739880" y="102924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65" name="Gráfico 48" descr="Fala"/>
          <p:cNvPicPr/>
          <p:nvPr/>
        </p:nvPicPr>
        <p:blipFill>
          <a:blip r:embed="rId9"/>
          <a:stretch>
            <a:fillRect/>
          </a:stretch>
        </p:blipFill>
        <p:spPr>
          <a:xfrm>
            <a:off x="-1739880" y="211968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166" name="CustomShape 17"/>
          <p:cNvSpPr/>
          <p:nvPr/>
        </p:nvSpPr>
        <p:spPr>
          <a:xfrm>
            <a:off x="256680" y="5987520"/>
            <a:ext cx="218268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Proposta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(mudanças)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7" name="CustomShape 18"/>
          <p:cNvSpPr/>
          <p:nvPr/>
        </p:nvSpPr>
        <p:spPr>
          <a:xfrm>
            <a:off x="2719080" y="6346005"/>
            <a:ext cx="20350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Fazer isso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Fazer aquilo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AF2E33DD-7347-4069-8EEA-97D0851DED27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Resumo do que precisa ser entregue</a:t>
            </a:r>
            <a:endParaRPr lang="pt-BR" sz="377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34960" y="1542600"/>
            <a:ext cx="12524400" cy="575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ENTREGA DE PI EM GRUPO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pt-BR" sz="360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Passo 1 – Definição do Negócio</a:t>
            </a:r>
            <a:endParaRPr lang="pt-BR" sz="360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Passo 2 – Proto Persona</a:t>
            </a:r>
            <a:endParaRPr lang="pt-BR" sz="360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Passo 3 – Entrevistas (5 para o grupo)</a:t>
            </a:r>
            <a:endParaRPr lang="pt-BR" sz="360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Passo 4 – Mapa de Empatia </a:t>
            </a:r>
            <a:endParaRPr lang="pt-BR" sz="360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720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Passo 5 – Jornada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LINKS</a:t>
            </a:r>
            <a:endParaRPr lang="pt-BR" sz="377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r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lang="pt-BR" sz="126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10200" y="1109520"/>
            <a:ext cx="12445920" cy="331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800"/>
              </a:spcBef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76000" y="1080000"/>
            <a:ext cx="7630200" cy="619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83000"/>
          </a:bodyPr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Qual o nome do Grupo</a:t>
            </a: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R: KnowU</a:t>
            </a: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  RA e Integrantes do Grupo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André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Dylan Colonhesi Rebouças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Felipe Mallassen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Felipe Kling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Guilherme Nascimento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Renato Paulino</a:t>
            </a: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6C493EAB-43A8-4E00-A2D9-72BE0F239BBA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0. Dados do Grupo</a:t>
            </a:r>
            <a:endParaRPr lang="pt-BR" sz="377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10200" y="1278720"/>
            <a:ext cx="12445920" cy="331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Qual o negócio (área) do projeto?</a:t>
            </a: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R: </a:t>
            </a:r>
            <a:r>
              <a:rPr lang="" alt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“</a:t>
            </a: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Aplicação para combinar eventos culturais com pessoas próximas a localização do usuário em tempo real</a:t>
            </a:r>
            <a:r>
              <a:rPr lang="" alt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”</a:t>
            </a: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 </a:t>
            </a: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BB535EB4-B5FA-4727-AB51-BA71F0F46E58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1. Negócio</a:t>
            </a:r>
            <a:endParaRPr lang="pt-BR" sz="377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0000" y="2016000"/>
            <a:ext cx="12445920" cy="331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Foi identificado que: 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Se utiliza muitas estrategias psicológicas para prender a atenção do usuário.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3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Dentre essas estrategias a mais notável é o ciclo de gatilho que o mesmo utiliza para manter o usuário utilizando o aplicativo.</a:t>
            </a:r>
            <a:endParaRPr lang="pt-BR" sz="4030" b="0" strike="noStrike" spc="-1">
              <a:latin typeface="Arial"/>
            </a:endParaRPr>
          </a:p>
          <a:p>
            <a:pPr marL="431165" indent="-428625">
              <a:lnSpc>
                <a:spcPct val="100000"/>
              </a:lnSpc>
              <a:spcBef>
                <a:spcPts val="805"/>
              </a:spcBef>
              <a:buClr>
                <a:srgbClr val="32B9CD"/>
              </a:buClr>
              <a:buFont typeface="Arial"/>
              <a:buChar char="•"/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tabLst>
                <a:tab pos="0" algn="l"/>
              </a:tabLst>
            </a:pPr>
            <a:endParaRPr lang="pt-BR" sz="403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1DD7DF48-A608-472E-85C1-1A1DA987AB85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1. Negócio - Detalhes</a:t>
            </a:r>
            <a:endParaRPr lang="pt-BR" sz="377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92536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CB0192F0-DB6F-439A-85ED-161503C0D1B0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936720" y="1584000"/>
            <a:ext cx="5757840" cy="287784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936720" y="4536720"/>
            <a:ext cx="11589840" cy="205488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6768720" y="1584360"/>
            <a:ext cx="5757840" cy="287784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2153160" y="756360"/>
            <a:ext cx="12198960" cy="143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2518975" y="2303960"/>
            <a:ext cx="3996720" cy="1766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Ricardo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‘’Me sinto sozinho e quero conhecer novas pessoas, quem sabe um novo amor, através de um aplicativo de relacionamento.’’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6768375" y="2331660"/>
            <a:ext cx="5757840" cy="17506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Conectado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Atarefado durante a manhã e a tarde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Está sempre buscando encontros amorosos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Utiliza aplicativos de relacionamento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Mora no Centro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É ansioso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936000" y="1693080"/>
            <a:ext cx="58622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Quem? Nome, foto e uma frase que especifique o problema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6901920" y="1755360"/>
            <a:ext cx="40953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Palavras/frases que definem a persona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1029240" y="4536360"/>
            <a:ext cx="281700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Dores e Necessidades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928080" y="4892400"/>
            <a:ext cx="104288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Está a procura de novas amizades e relacionamentos amorosos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Se sente sozinho a maior parte do tempo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Gosta de ir a encontros em locais como cinema, restaurante ou bar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Não gosta de manter relacionamentos virtuais</a:t>
            </a:r>
            <a:endParaRPr lang="pt-BR" sz="18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Durante sua volta para casa, leva uma maleta de ferramentas na mão, só consegue utilizar seu smartphone com ambas as mãos quando chega em casa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r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  <a:t>5</a:t>
            </a:r>
            <a:endParaRPr lang="pt-BR" sz="1260" b="0" strike="noStrike" spc="-1">
              <a:latin typeface="Arial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1173240" y="2303640"/>
            <a:ext cx="1345320" cy="2019240"/>
          </a:xfrm>
          <a:prstGeom prst="rect">
            <a:avLst/>
          </a:prstGeom>
          <a:ln>
            <a:noFill/>
          </a:ln>
        </p:spPr>
      </p:pic>
      <p:sp>
        <p:nvSpPr>
          <p:cNvPr id="108" name="CustomShape 14"/>
          <p:cNvSpPr/>
          <p:nvPr/>
        </p:nvSpPr>
        <p:spPr>
          <a:xfrm>
            <a:off x="1587240" y="803160"/>
            <a:ext cx="11040840" cy="56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Usuário frequente de aplicativo de relacionamento.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4226560" y="275590"/>
            <a:ext cx="4989195" cy="4292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PROTO-PERSONA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2. Proto-Persona – Justificativa</a:t>
            </a:r>
            <a:endParaRPr lang="pt-BR" sz="377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r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lang="pt-BR" sz="126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10200" y="1109520"/>
            <a:ext cx="12445920" cy="331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800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As analises realizadas para determinar as características da persona foram psicológicas, pois a maioria dos indivíduos apresentam um tipo de ansiedade e uma outra parte insegurança. Foi observado também o horário em que os usuários começam a utilizar o aplicativo que abrange a parte do fim de tarde e de noite. Além disso, aspectos como interesses pessoais e localização também foram levadas em consideração.</a:t>
            </a:r>
            <a:endParaRPr lang="pt-BR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129160" y="3312000"/>
            <a:ext cx="4613760" cy="1511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77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Entregáveis do Projeto</a:t>
            </a:r>
            <a:endParaRPr lang="pt-BR" sz="377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18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Proto-Persona: KnowÜ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01160" y="5184000"/>
            <a:ext cx="461376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500"/>
              </a:spcBef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Professor Esp. Gerson Santos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92536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fld id="{CCECEE66-1F6E-48E4-A27E-7C9034B3A616}" type="slidenum"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</a:fld>
            <a:endParaRPr lang="pt-BR" sz="126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936720" y="1584000"/>
            <a:ext cx="5757840" cy="287784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936720" y="4536720"/>
            <a:ext cx="11589840" cy="263916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6768720" y="1584360"/>
            <a:ext cx="5757840" cy="2877840"/>
          </a:xfrm>
          <a:prstGeom prst="rect">
            <a:avLst/>
          </a:prstGeom>
          <a:noFill/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>
            <a:off x="2153160" y="756360"/>
            <a:ext cx="12198960" cy="143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2592000" y="2400480"/>
            <a:ext cx="3996720" cy="1765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6755040" y="2293560"/>
            <a:ext cx="5757840" cy="173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4" name="CustomShape 9"/>
          <p:cNvSpPr/>
          <p:nvPr/>
        </p:nvSpPr>
        <p:spPr>
          <a:xfrm>
            <a:off x="936000" y="1693080"/>
            <a:ext cx="58622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Quem? Nome, foto e uma frase que especifique o problema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6912000" y="1656000"/>
            <a:ext cx="40953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Palavras/frases que definem a persona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1029240" y="4536360"/>
            <a:ext cx="281700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E6005A"/>
                </a:solidFill>
                <a:latin typeface="Exo 2"/>
                <a:ea typeface="DejaVu Sans" panose="020B0603030804020204"/>
              </a:rPr>
              <a:t>Dores e Necessidades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7" name="CustomShape 12"/>
          <p:cNvSpPr/>
          <p:nvPr/>
        </p:nvSpPr>
        <p:spPr>
          <a:xfrm>
            <a:off x="928080" y="5004360"/>
            <a:ext cx="1042884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8" name="CustomShape 13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r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  <a:t>7</a:t>
            </a:r>
            <a:endParaRPr lang="pt-BR" sz="1260" b="0" strike="noStrike" spc="-1">
              <a:latin typeface="Arial"/>
            </a:endParaRPr>
          </a:p>
        </p:txBody>
      </p:sp>
      <p:sp>
        <p:nvSpPr>
          <p:cNvPr id="129" name="CustomShape 14"/>
          <p:cNvSpPr/>
          <p:nvPr/>
        </p:nvSpPr>
        <p:spPr>
          <a:xfrm>
            <a:off x="936625" y="1020445"/>
            <a:ext cx="11779885" cy="5632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Usuário frequente de aplicativo para combinar eventos culturais.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30" name="CustomShape 15"/>
          <p:cNvSpPr/>
          <p:nvPr/>
        </p:nvSpPr>
        <p:spPr>
          <a:xfrm>
            <a:off x="1707515" y="308610"/>
            <a:ext cx="7774305" cy="5632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		  PROTO-PERSONA KNOWU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31" name="CustomShape 16"/>
          <p:cNvSpPr/>
          <p:nvPr/>
        </p:nvSpPr>
        <p:spPr>
          <a:xfrm>
            <a:off x="2592000" y="2207520"/>
            <a:ext cx="3996720" cy="204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Gabriela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‘’Procuro ir a eventos culturais e conhecer pessoas novas independente de sexualidade ou gênero, entretanto, antes gostaria de saber se aquela pessoa é real.’’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2" name="CustomShape 17"/>
          <p:cNvSpPr/>
          <p:nvPr/>
        </p:nvSpPr>
        <p:spPr>
          <a:xfrm>
            <a:off x="6755040" y="2178360"/>
            <a:ext cx="5771520" cy="227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Romântica </a:t>
            </a:r>
            <a:endParaRPr lang="pt-BR" sz="16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Atarefada durante a manhã e a noite</a:t>
            </a:r>
            <a:endParaRPr lang="pt-BR" sz="16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Conectada com as noticias</a:t>
            </a:r>
            <a:endParaRPr lang="pt-BR" sz="16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Utiliza aplicativos de relacionamento no tempo livre</a:t>
            </a:r>
            <a:endParaRPr lang="pt-BR" sz="16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Procura alguém para se relacionar, ou novos amigos</a:t>
            </a:r>
            <a:endParaRPr lang="pt-BR" sz="16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Ansiosa</a:t>
            </a:r>
            <a:endParaRPr lang="pt-BR" sz="16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Tímida 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3" name="CustomShape 18"/>
          <p:cNvSpPr/>
          <p:nvPr/>
        </p:nvSpPr>
        <p:spPr>
          <a:xfrm>
            <a:off x="928080" y="4892400"/>
            <a:ext cx="11527200" cy="2143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Desconfia quando vai conhecer uma nova pessoa</a:t>
            </a:r>
            <a:endParaRPr lang="pt-BR" sz="15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É desconfiada e por isso gostaria de um aplicativo onde pudesse verificar se a pessoa a qual está conhecendo bate com suas características </a:t>
            </a:r>
            <a:endParaRPr lang="pt-BR" sz="15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Dificuldade em conhecer pessoas com interesses em comum</a:t>
            </a:r>
            <a:endParaRPr lang="pt-BR" sz="15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Sente dificuldade em utilizar aplicativos com muita informação na tela pois fica muito confusa.</a:t>
            </a:r>
            <a:endParaRPr lang="pt-BR" sz="15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Possui uma condição óptica (astigmatismo), por isso sente dificuldade e desconforto com informações muito próximas na tela </a:t>
            </a:r>
            <a:endParaRPr lang="pt-BR" sz="1500" b="0" strike="noStrike" spc="-1">
              <a:latin typeface="Arial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Gostaria de utilizar um aplicativo onde pudesse conhecer pessoas de outros gêneros, sexualidades e etc</a:t>
            </a:r>
            <a:endParaRPr lang="pt-BR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5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	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2391480"/>
            <a:ext cx="1439280" cy="179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184840" y="108360"/>
            <a:ext cx="10780560" cy="76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36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2. Proto-Persona KnowÜ – Justificativa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605400" y="7237080"/>
            <a:ext cx="626400" cy="2120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8000" tIns="10800" rIns="18000" bIns="10800">
            <a:noAutofit/>
          </a:bodyPr>
          <a:p>
            <a:pPr algn="r">
              <a:lnSpc>
                <a:spcPct val="100000"/>
              </a:lnSpc>
            </a:pPr>
            <a:r>
              <a:rPr lang="pt-BR" sz="1260" b="1" strike="noStrike" spc="-1">
                <a:solidFill>
                  <a:srgbClr val="FFFFFF"/>
                </a:solidFill>
                <a:latin typeface="Exo 2"/>
                <a:ea typeface="Tahoma"/>
              </a:rPr>
              <a:t>6</a:t>
            </a:r>
            <a:endParaRPr lang="pt-BR" sz="126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10200" y="1109520"/>
            <a:ext cx="12445920" cy="331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431165" indent="-428625">
              <a:lnSpc>
                <a:spcPct val="100000"/>
              </a:lnSpc>
              <a:spcBef>
                <a:spcPts val="800"/>
              </a:spcBef>
              <a:buClr>
                <a:srgbClr val="32B9CD"/>
              </a:buClr>
              <a:buFont typeface="Arial"/>
              <a:buChar char="•"/>
            </a:pPr>
            <a:r>
              <a:rPr lang="pt-BR" sz="4000" b="0" strike="noStrike" spc="-1">
                <a:solidFill>
                  <a:srgbClr val="000000"/>
                </a:solidFill>
                <a:latin typeface="Exo 2"/>
                <a:ea typeface="DejaVu Sans" panose="020B0603030804020204"/>
              </a:rPr>
              <a:t>Com base nas respostas, foi realizado um levantamento de características psicologias, físicas e sociais com base nas respostas do usuário. Também foi levado em consideração o tipo de rotina que a pessoa possuí, uma rotina de estudos e trabalho durante a manhã e a noite e se a pessoa frequentemente vai a locais públicos com ou sem amigos. </a:t>
            </a:r>
            <a:endParaRPr lang="pt-BR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3918</Words>
  <Application>WPS Presentation</Application>
  <PresentationFormat/>
  <Paragraphs>203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Arial</vt:lpstr>
      <vt:lpstr>Symbol</vt:lpstr>
      <vt:lpstr>Exo 2</vt:lpstr>
      <vt:lpstr>DejaVu Sans</vt:lpstr>
      <vt:lpstr>Tahoma</vt:lpstr>
      <vt:lpstr>Calibri</vt:lpstr>
      <vt:lpstr>Gubbi</vt:lpstr>
      <vt:lpstr>DejaVu Sans</vt:lpstr>
      <vt:lpstr>微软雅黑</vt:lpstr>
      <vt:lpstr>Droid Sans Fallback</vt:lpstr>
      <vt:lpstr/>
      <vt:lpstr>Arial Unicode MS</vt:lpstr>
      <vt:lpstr>Standard Symbols PS</vt:lpstr>
      <vt:lpstr>esint10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dylan</cp:lastModifiedBy>
  <cp:revision>15</cp:revision>
  <dcterms:created xsi:type="dcterms:W3CDTF">2021-08-19T21:31:17Z</dcterms:created>
  <dcterms:modified xsi:type="dcterms:W3CDTF">2021-08-19T21:31:17Z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  <property fmtid="{D5CDD505-2E9C-101B-9397-08002B2CF9AE}" pid="13" name="KSOProductBuildVer">
    <vt:lpwstr>1033-10.1.0.6757</vt:lpwstr>
  </property>
</Properties>
</file>