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256" r:id="rId7"/>
    <p:sldId id="934" r:id="rId8"/>
    <p:sldId id="935" r:id="rId9"/>
    <p:sldId id="456" r:id="rId10"/>
    <p:sldId id="937" r:id="rId11"/>
    <p:sldId id="936" r:id="rId1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249" autoAdjust="0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F85A101C-0A15-4F5C-819A-4CDC78E1BE13}"/>
    <pc:docChg chg="undo custSel addSld modSld sldOrd">
      <pc:chgData name="Gerson Santos" userId="6c4494c9-e300-475e-8570-19c96c3d8172" providerId="ADAL" clId="{F85A101C-0A15-4F5C-819A-4CDC78E1BE13}" dt="2021-09-21T16:44:42.898" v="350" actId="478"/>
      <pc:docMkLst>
        <pc:docMk/>
      </pc:docMkLst>
      <pc:sldChg chg="modSp mod">
        <pc:chgData name="Gerson Santos" userId="6c4494c9-e300-475e-8570-19c96c3d8172" providerId="ADAL" clId="{F85A101C-0A15-4F5C-819A-4CDC78E1BE13}" dt="2021-09-21T16:39:49.018" v="186" actId="20577"/>
        <pc:sldMkLst>
          <pc:docMk/>
          <pc:sldMk cId="395712227" sldId="456"/>
        </pc:sldMkLst>
        <pc:spChg chg="mod">
          <ac:chgData name="Gerson Santos" userId="6c4494c9-e300-475e-8570-19c96c3d8172" providerId="ADAL" clId="{F85A101C-0A15-4F5C-819A-4CDC78E1BE13}" dt="2021-09-21T16:39:49.018" v="186" actId="20577"/>
          <ac:spMkLst>
            <pc:docMk/>
            <pc:sldMk cId="395712227" sldId="456"/>
            <ac:spMk id="5" creationId="{00000000-0000-0000-0000-000000000000}"/>
          </ac:spMkLst>
        </pc:spChg>
      </pc:sldChg>
      <pc:sldChg chg="delSp modSp add mod ord delAnim">
        <pc:chgData name="Gerson Santos" userId="6c4494c9-e300-475e-8570-19c96c3d8172" providerId="ADAL" clId="{F85A101C-0A15-4F5C-819A-4CDC78E1BE13}" dt="2021-09-21T16:44:42.898" v="350" actId="478"/>
        <pc:sldMkLst>
          <pc:docMk/>
          <pc:sldMk cId="2659641936" sldId="901"/>
        </pc:sldMkLst>
        <pc:spChg chg="mod">
          <ac:chgData name="Gerson Santos" userId="6c4494c9-e300-475e-8570-19c96c3d8172" providerId="ADAL" clId="{F85A101C-0A15-4F5C-819A-4CDC78E1BE13}" dt="2021-09-21T16:44:23.342" v="345" actId="20577"/>
          <ac:spMkLst>
            <pc:docMk/>
            <pc:sldMk cId="2659641936" sldId="901"/>
            <ac:spMk id="4" creationId="{00000000-0000-0000-0000-000000000000}"/>
          </ac:spMkLst>
        </pc:spChg>
        <pc:spChg chg="del">
          <ac:chgData name="Gerson Santos" userId="6c4494c9-e300-475e-8570-19c96c3d8172" providerId="ADAL" clId="{F85A101C-0A15-4F5C-819A-4CDC78E1BE13}" dt="2021-09-21T16:44:29.981" v="348" actId="478"/>
          <ac:spMkLst>
            <pc:docMk/>
            <pc:sldMk cId="2659641936" sldId="901"/>
            <ac:spMk id="53" creationId="{A95E077D-EA72-484C-A524-089C292DF104}"/>
          </ac:spMkLst>
        </pc:spChg>
        <pc:spChg chg="del">
          <ac:chgData name="Gerson Santos" userId="6c4494c9-e300-475e-8570-19c96c3d8172" providerId="ADAL" clId="{F85A101C-0A15-4F5C-819A-4CDC78E1BE13}" dt="2021-09-21T16:44:40.772" v="349" actId="478"/>
          <ac:spMkLst>
            <pc:docMk/>
            <pc:sldMk cId="2659641936" sldId="901"/>
            <ac:spMk id="109" creationId="{40D7BF1A-655B-324F-B3D4-B1A904D3B5CE}"/>
          </ac:spMkLst>
        </pc:spChg>
        <pc:spChg chg="del">
          <ac:chgData name="Gerson Santos" userId="6c4494c9-e300-475e-8570-19c96c3d8172" providerId="ADAL" clId="{F85A101C-0A15-4F5C-819A-4CDC78E1BE13}" dt="2021-09-21T16:44:42.898" v="350" actId="478"/>
          <ac:spMkLst>
            <pc:docMk/>
            <pc:sldMk cId="2659641936" sldId="901"/>
            <ac:spMk id="110" creationId="{5821971C-67B2-3240-BF86-3DFAC04A7874}"/>
          </ac:spMkLst>
        </pc:spChg>
      </pc:sldChg>
      <pc:sldChg chg="modSp mod">
        <pc:chgData name="Gerson Santos" userId="6c4494c9-e300-475e-8570-19c96c3d8172" providerId="ADAL" clId="{F85A101C-0A15-4F5C-819A-4CDC78E1BE13}" dt="2021-09-21T16:40:41.219" v="325" actId="1037"/>
        <pc:sldMkLst>
          <pc:docMk/>
          <pc:sldMk cId="3129212018" sldId="935"/>
        </pc:sldMkLst>
        <pc:spChg chg="mod">
          <ac:chgData name="Gerson Santos" userId="6c4494c9-e300-475e-8570-19c96c3d8172" providerId="ADAL" clId="{F85A101C-0A15-4F5C-819A-4CDC78E1BE13}" dt="2021-09-21T16:40:41.219" v="325" actId="1037"/>
          <ac:spMkLst>
            <pc:docMk/>
            <pc:sldMk cId="3129212018" sldId="935"/>
            <ac:spMk id="2" creationId="{64CAC007-E4AD-4E20-A7DA-1690BF56930E}"/>
          </ac:spMkLst>
        </pc:spChg>
      </pc:sldChg>
    </pc:docChg>
  </pc:docChgLst>
  <pc:docChgLst>
    <pc:chgData name="Gerson" userId="6c4494c9-e300-475e-8570-19c96c3d8172" providerId="ADAL" clId="{07507C74-E170-4D4A-9A93-DB278368ECBA}"/>
    <pc:docChg chg="custSel addSld delSld modSld">
      <pc:chgData name="Gerson" userId="6c4494c9-e300-475e-8570-19c96c3d8172" providerId="ADAL" clId="{07507C74-E170-4D4A-9A93-DB278368ECBA}" dt="2020-05-19T16:58:22.061" v="128" actId="478"/>
      <pc:docMkLst>
        <pc:docMk/>
      </pc:docMkLst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972241005" sldId="30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260836162" sldId="323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18339850" sldId="32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567003053" sldId="350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420488675" sldId="35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79225266" sldId="35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754040612" sldId="35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746291441" sldId="38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434148381" sldId="38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909513781" sldId="426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715029738" sldId="43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932262714" sldId="44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442980724" sldId="45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870928213" sldId="608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970859493" sldId="89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047759727" sldId="89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502193660" sldId="898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66854955" sldId="89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533707637" sldId="900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659641936" sldId="90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244439550" sldId="90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56765258" sldId="912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594521739" sldId="913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845122958" sldId="91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618415365" sldId="91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98716162" sldId="916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190832826" sldId="91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746888824" sldId="92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80576053" sldId="932"/>
        </pc:sldMkLst>
      </pc:sldChg>
      <pc:sldChg chg="modSp mod">
        <pc:chgData name="Gerson" userId="6c4494c9-e300-475e-8570-19c96c3d8172" providerId="ADAL" clId="{07507C74-E170-4D4A-9A93-DB278368ECBA}" dt="2020-05-19T16:58:04.044" v="104" actId="207"/>
        <pc:sldMkLst>
          <pc:docMk/>
          <pc:sldMk cId="3102769497" sldId="934"/>
        </pc:sldMkLst>
        <pc:spChg chg="mod">
          <ac:chgData name="Gerson" userId="6c4494c9-e300-475e-8570-19c96c3d8172" providerId="ADAL" clId="{07507C74-E170-4D4A-9A93-DB278368ECBA}" dt="2020-05-19T16:58:04.044" v="104" actId="207"/>
          <ac:spMkLst>
            <pc:docMk/>
            <pc:sldMk cId="3102769497" sldId="934"/>
            <ac:spMk id="2" creationId="{64CAC007-E4AD-4E20-A7DA-1690BF56930E}"/>
          </ac:spMkLst>
        </pc:spChg>
        <pc:spChg chg="mod">
          <ac:chgData name="Gerson" userId="6c4494c9-e300-475e-8570-19c96c3d8172" providerId="ADAL" clId="{07507C74-E170-4D4A-9A93-DB278368ECBA}" dt="2020-05-19T16:57:06.390" v="21" actId="20577"/>
          <ac:spMkLst>
            <pc:docMk/>
            <pc:sldMk cId="3102769497" sldId="934"/>
            <ac:spMk id="4" creationId="{00000000-0000-0000-0000-000000000000}"/>
          </ac:spMkLst>
        </pc:spChg>
      </pc:sldChg>
      <pc:sldChg chg="add">
        <pc:chgData name="Gerson" userId="6c4494c9-e300-475e-8570-19c96c3d8172" providerId="ADAL" clId="{07507C74-E170-4D4A-9A93-DB278368ECBA}" dt="2020-05-19T16:57:00.886" v="1"/>
        <pc:sldMkLst>
          <pc:docMk/>
          <pc:sldMk cId="3129212018" sldId="935"/>
        </pc:sldMkLst>
      </pc:sldChg>
      <pc:sldChg chg="delSp modSp add mod">
        <pc:chgData name="Gerson" userId="6c4494c9-e300-475e-8570-19c96c3d8172" providerId="ADAL" clId="{07507C74-E170-4D4A-9A93-DB278368ECBA}" dt="2020-05-19T16:58:22.061" v="128" actId="478"/>
        <pc:sldMkLst>
          <pc:docMk/>
          <pc:sldMk cId="1290556584" sldId="936"/>
        </pc:sldMkLst>
        <pc:spChg chg="mod">
          <ac:chgData name="Gerson" userId="6c4494c9-e300-475e-8570-19c96c3d8172" providerId="ADAL" clId="{07507C74-E170-4D4A-9A93-DB278368ECBA}" dt="2020-05-19T16:58:19.333" v="127" actId="20577"/>
          <ac:spMkLst>
            <pc:docMk/>
            <pc:sldMk cId="1290556584" sldId="936"/>
            <ac:spMk id="4" creationId="{00000000-0000-0000-0000-000000000000}"/>
          </ac:spMkLst>
        </pc:spChg>
        <pc:spChg chg="del">
          <ac:chgData name="Gerson" userId="6c4494c9-e300-475e-8570-19c96c3d8172" providerId="ADAL" clId="{07507C74-E170-4D4A-9A93-DB278368ECBA}" dt="2020-05-19T16:58:22.061" v="128" actId="478"/>
          <ac:spMkLst>
            <pc:docMk/>
            <pc:sldMk cId="1290556584" sldId="936"/>
            <ac:spMk id="5" creationId="{00000000-0000-0000-0000-000000000000}"/>
          </ac:spMkLst>
        </pc:spChg>
      </pc:sldChg>
      <pc:sldMasterChg chg="delSldLayout">
        <pc:chgData name="Gerson" userId="6c4494c9-e300-475e-8570-19c96c3d8172" providerId="ADAL" clId="{07507C74-E170-4D4A-9A93-DB278368ECBA}" dt="2020-05-19T16:53:38.469" v="0" actId="47"/>
        <pc:sldMasterMkLst>
          <pc:docMk/>
          <pc:sldMasterMk cId="0" sldId="2147483666"/>
        </pc:sldMasterMkLst>
        <pc:sldLayoutChg chg="del">
          <pc:chgData name="Gerson" userId="6c4494c9-e300-475e-8570-19c96c3d8172" providerId="ADAL" clId="{07507C74-E170-4D4A-9A93-DB278368ECBA}" dt="2020-05-19T16:53:38.469" v="0" actId="47"/>
          <pc:sldLayoutMkLst>
            <pc:docMk/>
            <pc:sldMasterMk cId="0" sldId="2147483666"/>
            <pc:sldLayoutMk cId="4259006516" sldId="2147483667"/>
          </pc:sldLayoutMkLst>
        </pc:sldLayoutChg>
      </pc:sldMasterChg>
    </pc:docChg>
  </pc:docChgLst>
  <pc:docChgLst>
    <pc:chgData name="Gerson Santos" userId="6c4494c9-e300-475e-8570-19c96c3d8172" providerId="ADAL" clId="{5460223B-90F7-445A-B26D-57F29B95990A}"/>
    <pc:docChg chg="modSld">
      <pc:chgData name="Gerson Santos" userId="6c4494c9-e300-475e-8570-19c96c3d8172" providerId="ADAL" clId="{5460223B-90F7-445A-B26D-57F29B95990A}" dt="2021-09-21T14:36:46.843" v="10" actId="20577"/>
      <pc:docMkLst>
        <pc:docMk/>
      </pc:docMkLst>
      <pc:sldChg chg="modSp mod">
        <pc:chgData name="Gerson Santos" userId="6c4494c9-e300-475e-8570-19c96c3d8172" providerId="ADAL" clId="{5460223B-90F7-445A-B26D-57F29B95990A}" dt="2021-09-21T14:36:46.843" v="10" actId="20577"/>
        <pc:sldMkLst>
          <pc:docMk/>
          <pc:sldMk cId="395712227" sldId="456"/>
        </pc:sldMkLst>
        <pc:spChg chg="mod">
          <ac:chgData name="Gerson Santos" userId="6c4494c9-e300-475e-8570-19c96c3d8172" providerId="ADAL" clId="{5460223B-90F7-445A-B26D-57F29B95990A}" dt="2021-09-21T14:36:46.843" v="10" actId="20577"/>
          <ac:spMkLst>
            <pc:docMk/>
            <pc:sldMk cId="395712227" sldId="456"/>
            <ac:spMk id="5" creationId="{00000000-0000-0000-0000-000000000000}"/>
          </ac:spMkLst>
        </pc:spChg>
      </pc:sldChg>
    </pc:docChg>
  </pc:docChgLst>
  <pc:docChgLst>
    <pc:chgData name="Gerson" userId="6c4494c9-e300-475e-8570-19c96c3d8172" providerId="ADAL" clId="{7CD81DE0-25E2-40DC-B592-96D9EDB53ED4}"/>
    <pc:docChg chg="modSld">
      <pc:chgData name="Gerson" userId="6c4494c9-e300-475e-8570-19c96c3d8172" providerId="ADAL" clId="{7CD81DE0-25E2-40DC-B592-96D9EDB53ED4}" dt="2020-10-06T22:32:08.489" v="0" actId="1076"/>
      <pc:docMkLst>
        <pc:docMk/>
      </pc:docMkLst>
      <pc:sldChg chg="modSp mod">
        <pc:chgData name="Gerson" userId="6c4494c9-e300-475e-8570-19c96c3d8172" providerId="ADAL" clId="{7CD81DE0-25E2-40DC-B592-96D9EDB53ED4}" dt="2020-10-06T22:32:08.489" v="0" actId="1076"/>
        <pc:sldMkLst>
          <pc:docMk/>
          <pc:sldMk cId="395712227" sldId="456"/>
        </pc:sldMkLst>
        <pc:spChg chg="mod">
          <ac:chgData name="Gerson" userId="6c4494c9-e300-475e-8570-19c96c3d8172" providerId="ADAL" clId="{7CD81DE0-25E2-40DC-B592-96D9EDB53ED4}" dt="2020-10-06T22:32:08.489" v="0" actId="1076"/>
          <ac:spMkLst>
            <pc:docMk/>
            <pc:sldMk cId="395712227" sldId="4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Informações do Grupo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505462" y="1188343"/>
            <a:ext cx="12758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Número do Grupo: </a:t>
            </a:r>
          </a:p>
          <a:p>
            <a:endParaRPr lang="pt-BR" b="1" dirty="0"/>
          </a:p>
          <a:p>
            <a:r>
              <a:rPr lang="pt-BR" b="1" dirty="0"/>
              <a:t>Nome Completo 1:</a:t>
            </a:r>
          </a:p>
          <a:p>
            <a:r>
              <a:rPr lang="pt-BR" b="1" dirty="0"/>
              <a:t>Nome Completo 2:</a:t>
            </a:r>
          </a:p>
          <a:p>
            <a:r>
              <a:rPr lang="pt-BR" b="1" dirty="0"/>
              <a:t>Nome Completo 3:</a:t>
            </a:r>
          </a:p>
          <a:p>
            <a:r>
              <a:rPr lang="pt-BR" b="1" dirty="0"/>
              <a:t>Nome Completo 4:</a:t>
            </a:r>
          </a:p>
          <a:p>
            <a:r>
              <a:rPr lang="pt-BR" b="1" dirty="0"/>
              <a:t>Nome Completo 5:</a:t>
            </a:r>
          </a:p>
          <a:p>
            <a:r>
              <a:rPr lang="pt-BR" b="1" dirty="0"/>
              <a:t>Nome Completo 6: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600795" y="684287"/>
            <a:ext cx="12758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 – Migração de Sistema escrito em Visual Basic 6.0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2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1: Front-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Frente de Caixa – Desempenho, Segurança, Usabilidade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9: Integração com periféricos – Confiabilidade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3: Módulo de Suprimentos– Desempenho, Usabilidade e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4: Módulo de Relatórios –Integridade das informações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5: Back-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– Compatibilidade, Segurança, Disponibilidade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6: Back-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– APIs de integração com Sistemas Legados –Segurança,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Reusabilidade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Rastreabilidade;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7:  Banco de Dados – Compatibilidade, Portabilidade, Segurança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8: Dashboard – Usabilidade,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2: Aplicativo Mobile (pode ser PWA) para acompanhar as entregas a domicílio - Usabilidade, Integridade e Compatibilidade.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10: Site Institucional – Usabilidade e Manutenibilidade.</a:t>
            </a:r>
          </a:p>
        </p:txBody>
      </p:sp>
    </p:spTree>
    <p:extLst>
      <p:ext uri="{BB962C8B-B14F-4D97-AF65-F5344CB8AC3E}">
        <p14:creationId xmlns:p14="http://schemas.microsoft.com/office/powerpoint/2010/main" val="3957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Base de dados – SQL Server 15.0.2v 2019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Linguagem - Java,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JavaScript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React JS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Framework –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SpringBoot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BootStrap</a:t>
            </a:r>
            <a:endParaRPr lang="pt-BR" sz="32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Versão Java - Java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version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34294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26131" y="7283510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03829081-02A9-4DB7-9AFC-CF5B3F02A403}"/>
              </a:ext>
            </a:extLst>
          </p:cNvPr>
          <p:cNvSpPr/>
          <p:nvPr/>
        </p:nvSpPr>
        <p:spPr>
          <a:xfrm>
            <a:off x="7401151" y="153242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2958CCE-86CC-427D-B70E-A03FDBA2FDA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510446" y="2540537"/>
            <a:ext cx="18907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8">
            <a:extLst>
              <a:ext uri="{FF2B5EF4-FFF2-40B4-BE49-F238E27FC236}">
                <a16:creationId xmlns:a16="http://schemas.microsoft.com/office/drawing/2014/main" id="{9FA39C9E-7FA8-4EBD-9D5A-C9AC813BA3E1}"/>
              </a:ext>
            </a:extLst>
          </p:cNvPr>
          <p:cNvGrpSpPr/>
          <p:nvPr/>
        </p:nvGrpSpPr>
        <p:grpSpPr>
          <a:xfrm>
            <a:off x="3042999" y="1737655"/>
            <a:ext cx="2566458" cy="2016224"/>
            <a:chOff x="8741678" y="1501253"/>
            <a:chExt cx="2566458" cy="201622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44DC784-8B20-4BE7-B9C4-4C3D10DE33D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245954-694F-4AF7-9015-63FADC4DD83E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D9EB5B89-4820-4A9F-8F5C-17AFEF31A6CD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Endpoints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0EF0F67C-574B-45CD-9368-487136432B50}"/>
              </a:ext>
            </a:extLst>
          </p:cNvPr>
          <p:cNvGrpSpPr/>
          <p:nvPr/>
        </p:nvGrpSpPr>
        <p:grpSpPr>
          <a:xfrm>
            <a:off x="91402" y="4885345"/>
            <a:ext cx="2669633" cy="2034202"/>
            <a:chOff x="7046163" y="4654462"/>
            <a:chExt cx="2669633" cy="2034202"/>
          </a:xfrm>
        </p:grpSpPr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BA6F6A3D-78F5-4462-80B8-B9A103935E2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5" name="Retângulo 6">
                <a:extLst>
                  <a:ext uri="{FF2B5EF4-FFF2-40B4-BE49-F238E27FC236}">
                    <a16:creationId xmlns:a16="http://schemas.microsoft.com/office/drawing/2014/main" id="{231325F5-B211-4F67-8562-A5C9C1D9D74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tângulo 6">
                <a:extLst>
                  <a:ext uri="{FF2B5EF4-FFF2-40B4-BE49-F238E27FC236}">
                    <a16:creationId xmlns:a16="http://schemas.microsoft.com/office/drawing/2014/main" id="{9B319206-8A5B-4365-BA31-C9343B3D6D0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Multiply 18">
                <a:extLst>
                  <a:ext uri="{FF2B5EF4-FFF2-40B4-BE49-F238E27FC236}">
                    <a16:creationId xmlns:a16="http://schemas.microsoft.com/office/drawing/2014/main" id="{B13CE66E-8FE5-4E9A-A9FB-39F3373A4F37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ircular Arrow 19">
                <a:extLst>
                  <a:ext uri="{FF2B5EF4-FFF2-40B4-BE49-F238E27FC236}">
                    <a16:creationId xmlns:a16="http://schemas.microsoft.com/office/drawing/2014/main" id="{2B460F1A-3193-4BC4-B8DE-F9C6CE04E79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tângulo 20">
              <a:extLst>
                <a:ext uri="{FF2B5EF4-FFF2-40B4-BE49-F238E27FC236}">
                  <a16:creationId xmlns:a16="http://schemas.microsoft.com/office/drawing/2014/main" id="{A57C6153-482A-427D-81D1-C4AF5D1CEB96}"/>
                </a:ext>
              </a:extLst>
            </p:cNvPr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</a:p>
          </p:txBody>
        </p:sp>
        <p:sp>
          <p:nvSpPr>
            <p:cNvPr id="14" name="Retângulo 20">
              <a:extLst>
                <a:ext uri="{FF2B5EF4-FFF2-40B4-BE49-F238E27FC236}">
                  <a16:creationId xmlns:a16="http://schemas.microsoft.com/office/drawing/2014/main" id="{82FE355C-B954-4E89-B92E-41E90D0125B1}"/>
                </a:ext>
              </a:extLst>
            </p:cNvPr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:a16="http://schemas.microsoft.com/office/drawing/2014/main" id="{70563269-D3E4-4D75-8DFF-36B8997DDCBF}"/>
              </a:ext>
            </a:extLst>
          </p:cNvPr>
          <p:cNvGrpSpPr/>
          <p:nvPr/>
        </p:nvGrpSpPr>
        <p:grpSpPr>
          <a:xfrm>
            <a:off x="-21447" y="1692399"/>
            <a:ext cx="2566458" cy="2089582"/>
            <a:chOff x="9889827" y="4597388"/>
            <a:chExt cx="2566458" cy="2089582"/>
          </a:xfrm>
        </p:grpSpPr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8B68D567-2944-4764-B8FF-A1C88940129C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0908-63A5-497B-BCDB-D83B111A937E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9" name="Rounded Rectangle 30">
                <a:extLst>
                  <a:ext uri="{FF2B5EF4-FFF2-40B4-BE49-F238E27FC236}">
                    <a16:creationId xmlns:a16="http://schemas.microsoft.com/office/drawing/2014/main" id="{0EF4C13A-80CC-47D7-9B3B-1DF256205BB1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94CA4D-296D-4D2E-966B-F145D79D902E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B1C53C8F-3005-4FE8-A612-F0DC0831E1ED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5BE467DA-6EB7-44AB-8FEA-EF1AFB630CC8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BF561E8C-192D-428F-80D9-52B788C3996D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Kotlin]</a:t>
              </a:r>
            </a:p>
          </p:txBody>
        </p: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BB92FDC0-C4AA-44E1-9BA3-C7CDDFA1885C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Conector de Seta Reta 107">
            <a:extLst>
              <a:ext uri="{FF2B5EF4-FFF2-40B4-BE49-F238E27FC236}">
                <a16:creationId xmlns:a16="http://schemas.microsoft.com/office/drawing/2014/main" id="{80B935BF-7272-46C4-8C86-FFBAA276531D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2420686" y="2737190"/>
            <a:ext cx="724009" cy="85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20">
            <a:extLst>
              <a:ext uri="{FF2B5EF4-FFF2-40B4-BE49-F238E27FC236}">
                <a16:creationId xmlns:a16="http://schemas.microsoft.com/office/drawing/2014/main" id="{6F3D4EF8-C68F-4DF6-8E32-F3A16C49D416}"/>
              </a:ext>
            </a:extLst>
          </p:cNvPr>
          <p:cNvSpPr/>
          <p:nvPr/>
        </p:nvSpPr>
        <p:spPr>
          <a:xfrm>
            <a:off x="7253156" y="2108489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</a:p>
        </p:txBody>
      </p:sp>
      <p:sp>
        <p:nvSpPr>
          <p:cNvPr id="35" name="Retângulo 20">
            <a:extLst>
              <a:ext uri="{FF2B5EF4-FFF2-40B4-BE49-F238E27FC236}">
                <a16:creationId xmlns:a16="http://schemas.microsoft.com/office/drawing/2014/main" id="{F2339E33-EE4C-4767-A2D7-12552AB743E8}"/>
              </a:ext>
            </a:extLst>
          </p:cNvPr>
          <p:cNvSpPr/>
          <p:nvPr/>
        </p:nvSpPr>
        <p:spPr>
          <a:xfrm>
            <a:off x="10649890" y="309218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41" name="Conector de Seta Reta 107">
            <a:extLst>
              <a:ext uri="{FF2B5EF4-FFF2-40B4-BE49-F238E27FC236}">
                <a16:creationId xmlns:a16="http://schemas.microsoft.com/office/drawing/2014/main" id="{1812EA35-23DB-4A35-945F-F755330829A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26219" y="3749621"/>
            <a:ext cx="1809305" cy="11357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67A44DD-C7B9-4DA2-8FC7-EA0575DAEAC6}"/>
              </a:ext>
            </a:extLst>
          </p:cNvPr>
          <p:cNvGrpSpPr/>
          <p:nvPr/>
        </p:nvGrpSpPr>
        <p:grpSpPr>
          <a:xfrm>
            <a:off x="6085199" y="4860752"/>
            <a:ext cx="2566458" cy="2016223"/>
            <a:chOff x="145145" y="1548384"/>
            <a:chExt cx="2566458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A31282EA-FAF0-4370-9460-4063C01CCEB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8F22EEEE-A2B7-493E-8FF0-ECBF1CA33D57}"/>
                </a:ext>
              </a:extLst>
            </p:cNvPr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Nodemailer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API Nodemailer]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A29DAB94-52CD-492A-829A-2A2B081629AD}"/>
                </a:ext>
              </a:extLst>
            </p:cNvPr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o envio de e-mails</a:t>
              </a:r>
              <a:endParaRPr lang="pt-BR" sz="1200" dirty="0"/>
            </a:p>
          </p:txBody>
        </p:sp>
      </p:grp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13E807CA-F33E-4504-9609-C7A3BB53D249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4332827" y="3753879"/>
            <a:ext cx="3035601" cy="115006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11B3436-CEC0-4B6A-AC99-824482EF4124}"/>
              </a:ext>
            </a:extLst>
          </p:cNvPr>
          <p:cNvGrpSpPr/>
          <p:nvPr/>
        </p:nvGrpSpPr>
        <p:grpSpPr>
          <a:xfrm>
            <a:off x="9051561" y="4842773"/>
            <a:ext cx="2566458" cy="2016223"/>
            <a:chOff x="145145" y="1548384"/>
            <a:chExt cx="2566458" cy="2016223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4A149974-9B9B-4D0B-9190-A4CE7BB03F6D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>
              <a:extLst>
                <a:ext uri="{FF2B5EF4-FFF2-40B4-BE49-F238E27FC236}">
                  <a16:creationId xmlns:a16="http://schemas.microsoft.com/office/drawing/2014/main" id="{FC3F2CD4-75C4-433D-A3CF-BD68555B944F}"/>
                </a:ext>
              </a:extLst>
            </p:cNvPr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90472FC6-8F69-4342-B62D-349F5C952D21}"/>
                </a:ext>
              </a:extLst>
            </p:cNvPr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0B38B40-FA43-4E7E-A440-934949494752}"/>
              </a:ext>
            </a:extLst>
          </p:cNvPr>
          <p:cNvGrpSpPr/>
          <p:nvPr/>
        </p:nvGrpSpPr>
        <p:grpSpPr>
          <a:xfrm>
            <a:off x="3038572" y="4881087"/>
            <a:ext cx="2566458" cy="2016223"/>
            <a:chOff x="145145" y="1548384"/>
            <a:chExt cx="2566458" cy="2016223"/>
          </a:xfrm>
        </p:grpSpPr>
        <p:sp>
          <p:nvSpPr>
            <p:cNvPr id="64" name="Retângulo 29">
              <a:extLst>
                <a:ext uri="{FF2B5EF4-FFF2-40B4-BE49-F238E27FC236}">
                  <a16:creationId xmlns:a16="http://schemas.microsoft.com/office/drawing/2014/main" id="{7DFFD2D9-A776-4692-8025-BAB02F4B3F07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9A0C3240-6085-4AB9-9AB5-0A730AB5B7CF}"/>
                </a:ext>
              </a:extLst>
            </p:cNvPr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Application</a:t>
              </a:r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5C22B1FC-1845-4E67-83E7-0663D40A5473}"/>
                </a:ext>
              </a:extLst>
            </p:cNvPr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93736D62-AEA1-4882-BB01-C8981235BD4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510446" y="3738554"/>
            <a:ext cx="4824344" cy="110421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3716B8D3-E2E7-468F-B86F-20187D041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 flipV="1">
            <a:off x="2657860" y="5889199"/>
            <a:ext cx="475296" cy="42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10824</TotalTime>
  <Words>330</Words>
  <Application>Microsoft Office PowerPoint</Application>
  <PresentationFormat>Personalizar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Guilherme Nascimento Dos Santos</cp:lastModifiedBy>
  <cp:revision>255</cp:revision>
  <dcterms:created xsi:type="dcterms:W3CDTF">2016-12-01T16:19:35Z</dcterms:created>
  <dcterms:modified xsi:type="dcterms:W3CDTF">2021-10-20T17:46:50Z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