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"/>
  </p:notesMasterIdLst>
  <p:sldIdLst>
    <p:sldId id="257" r:id="rId3"/>
    <p:sldId id="258" r:id="rId4"/>
    <p:sldId id="259" r:id="rId5"/>
  </p:sldIdLst>
  <p:sldSz cx="13442950" cy="7561263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071D26-EF81-2D61-B078-9E3F88A7FC03}" v="29" dt="2021-08-25T00:25:10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4AE369D-31A1-40A5-9B4E-B17BD7426E7F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6A2F9F3-2F48-4EB5-92CD-D82D5CAFFB65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DF274E3-A994-4043-9D13-274F3B040BF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DF274E3-A994-4043-9D13-274F3B040BF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42400" cy="756072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-10080" y="0"/>
            <a:ext cx="7998120" cy="7560720"/>
          </a:xfrm>
          <a:custGeom>
            <a:avLst/>
            <a:gdLst/>
            <a:ahLst/>
            <a:cxn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5783400" y="1927080"/>
            <a:ext cx="1352520" cy="3075840"/>
          </a:xfrm>
          <a:custGeom>
            <a:avLst/>
            <a:gdLst/>
            <a:ahLst/>
            <a:cxn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Imagem 7"/>
          <p:cNvPicPr/>
          <p:nvPr/>
        </p:nvPicPr>
        <p:blipFill>
          <a:blip r:embed="rId14"/>
          <a:stretch>
            <a:fillRect/>
          </a:stretch>
        </p:blipFill>
        <p:spPr>
          <a:xfrm>
            <a:off x="8312040" y="2138400"/>
            <a:ext cx="2262960" cy="670320"/>
          </a:xfrm>
          <a:prstGeom prst="rect">
            <a:avLst/>
          </a:prstGeom>
          <a:ln>
            <a:noFill/>
          </a:ln>
        </p:spPr>
      </p:pic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136000" y="2952000"/>
            <a:ext cx="461520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br>
              <a:rPr dirty="0"/>
            </a:br>
            <a:r>
              <a:rPr lang="pt-BR" sz="3000" b="1" strike="noStrike" spc="-1" dirty="0">
                <a:solidFill>
                  <a:srgbClr val="32B9CD"/>
                </a:solidFill>
                <a:latin typeface="Exo 2"/>
              </a:rPr>
              <a:t>Reunião Semanal </a:t>
            </a:r>
            <a:endParaRPr lang="pt-BR" sz="3000" b="0" strike="noStrike" spc="-1" dirty="0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043905" y="3563233"/>
            <a:ext cx="5687640" cy="23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/>
                <a:cs typeface="EXO" charset="0"/>
              </a:rPr>
              <a:t>Status Report do Projeto</a:t>
            </a: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 charset="0"/>
                <a:cs typeface="EXO" charset="0"/>
              </a:rPr>
              <a:t> </a:t>
            </a:r>
            <a:endParaRPr lang="pt-BR" b="0" strike="noStrike" spc="-1" dirty="0">
              <a:latin typeface="EXO" charset="0"/>
              <a:cs typeface="EXO" charset="0"/>
            </a:endParaRP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 charset="0"/>
                <a:ea typeface="Noto Sans CJK SC" panose="020B0500000000000000" charset="-122"/>
                <a:cs typeface="EXO" charset="0"/>
              </a:rPr>
              <a:t>”Aplicação para combinar eventos culturais </a:t>
            </a: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 charset="0"/>
                <a:ea typeface="Noto Sans CJK SC" panose="020B0500000000000000" charset="-122"/>
                <a:cs typeface="EXO" charset="0"/>
              </a:rPr>
              <a:t>com pessoas próximas a localização do </a:t>
            </a: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 charset="0"/>
                <a:ea typeface="Noto Sans CJK SC" panose="020B0500000000000000" charset="-122"/>
                <a:cs typeface="EXO" charset="0"/>
              </a:rPr>
              <a:t>usuário em tempo real” </a:t>
            </a: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pt-BR" b="0" strike="noStrike" spc="-1" dirty="0">
              <a:latin typeface="EXO" charset="0"/>
              <a:cs typeface="EXO" charset="0"/>
            </a:endParaRP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 charset="0"/>
                <a:ea typeface="Noto Sans CJK SC" panose="020B0500000000000000" charset="-122"/>
                <a:cs typeface="EXO" charset="0"/>
              </a:rPr>
              <a:t>Data:  18/08/2021</a:t>
            </a:r>
            <a:endParaRPr lang="pt-BR" b="0" strike="noStrike" spc="-1" dirty="0">
              <a:latin typeface="EXO" charset="0"/>
              <a:cs typeface="EXO" charset="0"/>
            </a:endParaRP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 charset="0"/>
                <a:ea typeface="Noto Sans CJK SC" panose="020B0500000000000000" charset="-122"/>
                <a:cs typeface="EXO" charset="0"/>
              </a:rPr>
              <a:t>Professor: Leonardo Marques</a:t>
            </a:r>
            <a:endParaRPr lang="pt-BR" sz="2000" b="0" strike="noStrike" spc="-1" dirty="0">
              <a:latin typeface="Arial"/>
            </a:endParaRP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 panose="020B0500000000000000" charset="-122"/>
              </a:rPr>
              <a:t> 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61440" y="5256360"/>
            <a:ext cx="3094200" cy="21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Grupo 5 - </a:t>
            </a:r>
            <a:r>
              <a:rPr lang="pt-BR" sz="1800" b="1" strike="noStrike" spc="-1" dirty="0">
                <a:solidFill>
                  <a:srgbClr val="32B9CD"/>
                </a:solidFill>
                <a:latin typeface="Exo 2"/>
                <a:ea typeface="DejaVu Sans" panose="020B0603030804020204"/>
              </a:rPr>
              <a:t>KnowÜ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 panose="020B0500000000000000" charset="-122"/>
              </a:rPr>
              <a:t>André Santos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Dylan Colonhesi</a:t>
            </a:r>
            <a:endParaRPr lang="pt-BR" sz="2000" b="0" strike="noStrike" spc="-1" dirty="0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Felipe Mallasen</a:t>
            </a:r>
            <a:endParaRPr lang="pt-BR" sz="2000" b="0" strike="noStrike" spc="-1" dirty="0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Felipe Kling</a:t>
            </a:r>
            <a:endParaRPr lang="pt-BR" sz="2000" b="0" strike="noStrike" spc="-1" dirty="0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 panose="020B0500000000000000" charset="-122"/>
              </a:rPr>
              <a:t>Guilherme Nascimento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 panose="020B0500000000000000" charset="-122"/>
              </a:rPr>
              <a:t>Renato Paulino</a:t>
            </a: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14440" y="1106640"/>
            <a:ext cx="619416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SEMANA 1 – 18/08/2021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Progressos</a:t>
            </a:r>
            <a:r>
              <a:rPr lang="en-US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 c/ </a:t>
            </a:r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responsáveis</a:t>
            </a:r>
            <a:r>
              <a:rPr lang="en-US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</a:t>
            </a:r>
            <a:r>
              <a:rPr lang="pt-BR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07600" y="1106640"/>
            <a:ext cx="617508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Criação do contexto de negócio #Dylan</a:t>
            </a:r>
            <a:endParaRPr lang="pt-BR" sz="1330" b="0" strike="noStrike" spc="-1" dirty="0">
              <a:latin typeface="Arial"/>
            </a:endParaRP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Criação do contexto do projeto e justificativa #Guilherme</a:t>
            </a:r>
            <a:endParaRPr lang="pt-BR" sz="1330" b="0" strike="noStrike" spc="-1" dirty="0">
              <a:latin typeface="Arial"/>
            </a:endParaRP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Definição das Personas(Contexto de negócio) # Dylan</a:t>
            </a:r>
            <a:endParaRPr lang="pt-BR" sz="1330" b="0" strike="noStrike" spc="-1" dirty="0">
              <a:latin typeface="Arial"/>
            </a:endParaRP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Ferramenta de gestão de projetos #André</a:t>
            </a:r>
            <a:endParaRPr lang="pt-BR" sz="1330" b="0" strike="noStrike" spc="-1" dirty="0">
              <a:latin typeface="Arial"/>
            </a:endParaRP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pt-BR" sz="130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Conta do Figma criada # André</a:t>
            </a:r>
            <a:endParaRPr lang="pt-BR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7" name="Table 15"/>
          <p:cNvGraphicFramePr/>
          <p:nvPr/>
        </p:nvGraphicFramePr>
        <p:xfrm>
          <a:off x="507600" y="3829798"/>
          <a:ext cx="12501000" cy="2103840"/>
        </p:xfrm>
        <a:graphic>
          <a:graphicData uri="http://schemas.openxmlformats.org/drawingml/2006/table">
            <a:tbl>
              <a:tblPr/>
              <a:tblGrid>
                <a:gridCol w="41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Plataforma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431800" indent="-252095">
                        <a:lnSpc>
                          <a:spcPct val="100000"/>
                        </a:lnSpc>
                        <a:buFont typeface="Arial" panose="0208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Criação do banco de dados na Azure #Kling</a:t>
                      </a:r>
                    </a:p>
                    <a:p>
                      <a:pPr marL="431800" marR="0" lvl="0" indent="-25209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pt-BR" sz="133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Conta </a:t>
                      </a:r>
                      <a:r>
                        <a:rPr lang="pt-BR" sz="1330" b="0" strike="noStrike" kern="1200" spc="-1" dirty="0" err="1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Github</a:t>
                      </a:r>
                      <a:r>
                        <a:rPr lang="pt-BR" sz="133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 # Felipe </a:t>
                      </a:r>
                      <a:r>
                        <a:rPr lang="pt-BR" sz="1330" b="0" strike="noStrike" kern="1200" spc="-1" dirty="0" err="1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Kling</a:t>
                      </a:r>
                      <a:r>
                        <a:rPr lang="pt-BR" sz="133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</a:t>
                      </a:r>
                      <a:r>
                        <a:rPr lang="pt-BR" sz="133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Backend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431800" indent="-252095">
                        <a:lnSpc>
                          <a:spcPct val="100000"/>
                        </a:lnSpc>
                        <a:buFont typeface="Arial" panose="0208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Pesquisar </a:t>
                      </a:r>
                      <a:r>
                        <a:rPr lang="pt-BR" sz="1330" b="0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API’s</a:t>
                      </a: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de Geolocalização # Grupo</a:t>
                      </a:r>
                      <a:endParaRPr lang="pt-BR" sz="133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Frente Front </a:t>
                      </a:r>
                      <a:r>
                        <a:rPr lang="pt-BR" sz="1330" b="1" strike="noStrike" spc="-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UI (</a:t>
                      </a:r>
                      <a:r>
                        <a:rPr lang="pt-BR" sz="1330" b="0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Wireframe</a:t>
                      </a: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) #André</a:t>
                      </a: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</a:t>
                      </a:r>
                      <a:endParaRPr lang="pt-BR" sz="133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2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Negócios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Criação do Mapa de Empatia #Dylan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Desenho de solução # </a:t>
                      </a:r>
                      <a:r>
                        <a:rPr lang="pt-BR" sz="1320" b="0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Mallasen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Diagrama de Banco de Dados # Guilherme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Visita virtual a uma empresa #Grupo</a:t>
                      </a:r>
                    </a:p>
                    <a:p>
                      <a:pPr marL="46609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pt-BR" sz="1320" b="0" strike="noStrike" kern="1200" spc="-1" dirty="0" err="1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Product</a:t>
                      </a:r>
                      <a:r>
                        <a:rPr lang="pt-BR" sz="132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 Backlog # Grupo</a:t>
                      </a:r>
                    </a:p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endParaRPr lang="pt-BR" sz="13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7"/>
          <p:cNvSpPr/>
          <p:nvPr/>
        </p:nvSpPr>
        <p:spPr>
          <a:xfrm>
            <a:off x="1215612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- Conta da Cloud (Falar com o professor)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 </a:t>
            </a:r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14440" y="1106640"/>
            <a:ext cx="619416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SEMANA 1 – </a:t>
            </a:r>
            <a:r>
              <a:rPr lang="en-US" altLang="en-US" sz="2650" b="0" strike="noStrike" spc="-1" dirty="0">
                <a:solidFill>
                  <a:srgbClr val="000000"/>
                </a:solidFill>
                <a:latin typeface="Exo 2 Medium"/>
              </a:rPr>
              <a:t>25</a:t>
            </a: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/08/2021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205" y="29808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Progressos</a:t>
            </a:r>
            <a:r>
              <a:rPr lang="en-US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 c/ </a:t>
            </a:r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responsáveis</a:t>
            </a:r>
            <a:r>
              <a:rPr lang="en-US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</a:t>
            </a:r>
            <a:r>
              <a:rPr lang="pt-BR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07600" y="1106640"/>
            <a:ext cx="617508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Desenho de solução</a:t>
            </a: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 #</a:t>
            </a: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Mallasen</a:t>
            </a:r>
            <a:endParaRPr lang="pt-BR" sz="1330" b="1" strike="noStrike" spc="-1" dirty="0">
              <a:solidFill>
                <a:srgbClr val="000000"/>
              </a:solidFill>
              <a:latin typeface="Exo 2 Medium"/>
              <a:ea typeface="DejaVu Sans" panose="020B0603030804020204"/>
            </a:endParaRP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Nuvem de palavras #Grupo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Diagrama de Banco de Dados #Guilherme</a:t>
            </a:r>
            <a:endParaRPr lang="pt-BR" sz="1330" b="0" strike="noStrike" spc="-1" dirty="0">
              <a:latin typeface="Arial"/>
            </a:endParaRP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Visita a uma empresa virtual</a:t>
            </a: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 #</a:t>
            </a: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Grupo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Conta Github #Kling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Product Backlog # Grupo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Pesquisa API'S de Geolocalização #Grupo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Jornada de Usuário #Renato</a:t>
            </a: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7" name="Table 15"/>
          <p:cNvGraphicFramePr/>
          <p:nvPr/>
        </p:nvGraphicFramePr>
        <p:xfrm>
          <a:off x="507600" y="3829798"/>
          <a:ext cx="12501000" cy="2103840"/>
        </p:xfrm>
        <a:graphic>
          <a:graphicData uri="http://schemas.openxmlformats.org/drawingml/2006/table">
            <a:tbl>
              <a:tblPr/>
              <a:tblGrid>
                <a:gridCol w="41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Plataforma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431800" indent="-252095">
                        <a:lnSpc>
                          <a:spcPct val="100000"/>
                        </a:lnSpc>
                        <a:buFont typeface="Arial" panose="0208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Criação do banco de dados na Azure #Kling</a:t>
                      </a:r>
                      <a:endParaRPr lang="pt-BR" sz="1330" b="0" strike="noStrike" kern="1200" spc="-1" dirty="0">
                        <a:solidFill>
                          <a:srgbClr val="000000"/>
                        </a:solidFill>
                        <a:latin typeface="Exo 2 Medium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</a:t>
                      </a:r>
                      <a:r>
                        <a:rPr lang="pt-BR" sz="133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Backend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179705" indent="0">
                        <a:lnSpc>
                          <a:spcPct val="100000"/>
                        </a:lnSpc>
                        <a:buFont typeface="Arial" panose="02080604020202020204" pitchFamily="34" charset="0"/>
                        <a:buNone/>
                      </a:pPr>
                      <a:endParaRPr lang="pt-BR" sz="133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Frente Front </a:t>
                      </a:r>
                      <a:r>
                        <a:rPr lang="pt-BR" sz="1330" b="1" strike="noStrike" spc="-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UI (</a:t>
                      </a:r>
                      <a:r>
                        <a:rPr lang="pt-BR" sz="1330" b="0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Wireframe</a:t>
                      </a: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) #André</a:t>
                      </a: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</a:t>
                      </a:r>
                      <a:endParaRPr lang="pt-BR" sz="133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2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Negócios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Criação do Mapa de Empatia #Dylan</a:t>
                      </a:r>
                      <a:endParaRPr lang="pt-BR" sz="1320" b="0" strike="noStrike" kern="1200" spc="-1" dirty="0">
                        <a:solidFill>
                          <a:srgbClr val="000000"/>
                        </a:solidFill>
                        <a:latin typeface="Exo 2 Medium"/>
                        <a:ea typeface="+mn-ea"/>
                        <a:cs typeface="+mn-cs"/>
                      </a:endParaRPr>
                    </a:p>
                    <a:p>
                      <a:pPr marL="46609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en-US" altLang="pt-BR" sz="132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Diagrama de classes #Grupo</a:t>
                      </a:r>
                      <a:endParaRPr lang="pt-BR" sz="1320" b="0" strike="noStrike" kern="1200" spc="-1" dirty="0">
                        <a:solidFill>
                          <a:srgbClr val="000000"/>
                        </a:solidFill>
                        <a:latin typeface="Exo 2 Medium"/>
                        <a:ea typeface="+mn-ea"/>
                        <a:cs typeface="+mn-cs"/>
                      </a:endParaRPr>
                    </a:p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endParaRPr lang="pt-BR" sz="13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 </a:t>
            </a:r>
            <a:endParaRPr lang="pt-BR" sz="1330" b="0" strike="noStrike" spc="-1">
              <a:latin typeface="Arial"/>
            </a:endParaRPr>
          </a:p>
        </p:txBody>
      </p:sp>
      <p:sp>
        <p:nvSpPr>
          <p:cNvPr id="4" name="CustomShape 21"/>
          <p:cNvSpPr/>
          <p:nvPr/>
        </p:nvSpPr>
        <p:spPr>
          <a:xfrm>
            <a:off x="6900570" y="1159115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pt-BR" sz="1300" b="1" strike="noStrike" spc="-1" dirty="0">
                <a:solidFill>
                  <a:srgbClr val="000000"/>
                </a:solidFill>
                <a:latin typeface="Exo 2 Medium"/>
              </a:rPr>
              <a:t>- </a:t>
            </a:r>
            <a:r>
              <a:rPr lang="en-US" altLang="pt-BR" sz="1300" b="1" strike="noStrike" spc="-1" dirty="0">
                <a:solidFill>
                  <a:srgbClr val="000000"/>
                </a:solidFill>
                <a:latin typeface="Exo 2 Medium"/>
              </a:rPr>
              <a:t>Sem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resposta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</a:t>
            </a:r>
            <a:r>
              <a:rPr lang="en-US" altLang="pt-BR" sz="1300" b="1" strike="noStrike" spc="-1" dirty="0">
                <a:solidFill>
                  <a:srgbClr val="000000"/>
                </a:solidFill>
                <a:latin typeface="Exo 2 Medium"/>
              </a:rPr>
              <a:t>das </a:t>
            </a:r>
            <a:r>
              <a:rPr lang="en-US" altLang="pt-BR" sz="1300" b="1" strike="noStrike" spc="-1" dirty="0" err="1">
                <a:solidFill>
                  <a:srgbClr val="000000"/>
                </a:solidFill>
                <a:latin typeface="Exo 2 Medium"/>
              </a:rPr>
              <a:t>empresas</a:t>
            </a:r>
            <a:r>
              <a:rPr lang="pt-BR" sz="1300" b="1" spc="-1" dirty="0">
                <a:solidFill>
                  <a:srgbClr val="000000"/>
                </a:solidFill>
                <a:latin typeface="Exo 2 Medium"/>
              </a:rPr>
              <a:t> </a:t>
            </a:r>
            <a:endParaRPr lang="pt-BR" sz="1330" b="0" strike="noStrike" spc="-1">
              <a:latin typeface="Arial"/>
            </a:endParaRPr>
          </a:p>
        </p:txBody>
      </p:sp>
      <p:sp>
        <p:nvSpPr>
          <p:cNvPr id="5" name="CustomShape 8"/>
          <p:cNvSpPr/>
          <p:nvPr/>
        </p:nvSpPr>
        <p:spPr>
          <a:xfrm>
            <a:off x="922576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8"/>
          <p:cNvSpPr/>
          <p:nvPr/>
        </p:nvSpPr>
        <p:spPr>
          <a:xfrm>
            <a:off x="1119299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12182535" y="29300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1721</Words>
  <Application>Microsoft Office PowerPoint</Application>
  <PresentationFormat>Custom</PresentationFormat>
  <Paragraphs>122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dylan</cp:lastModifiedBy>
  <cp:revision>379</cp:revision>
  <cp:lastPrinted>2021-08-25T00:13:41Z</cp:lastPrinted>
  <dcterms:created xsi:type="dcterms:W3CDTF">2021-08-25T00:13:41Z</dcterms:created>
  <dcterms:modified xsi:type="dcterms:W3CDTF">2021-08-25T00:29:47Z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0x0101007F8ECE7139958D46ABEDA89D12B90CBF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  <property fmtid="{D5CDD505-2E9C-101B-9397-08002B2CF9AE}" pid="13" name="KSOProductBuildVer">
    <vt:lpwstr>1046-10.1.0.6757</vt:lpwstr>
  </property>
</Properties>
</file>