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5"/>
  </p:notesMasterIdLst>
  <p:sldIdLst>
    <p:sldId id="257" r:id="rId3"/>
    <p:sldId id="258" r:id="rId4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6000" y="2952000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br>
              <a:rPr dirty="0"/>
            </a:br>
            <a:r>
              <a:rPr lang="pt-BR" sz="3000" b="1" strike="noStrike" spc="-1" dirty="0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058510" y="3548628"/>
            <a:ext cx="5687640" cy="23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</a:rPr>
              <a:t>Status </a:t>
            </a:r>
            <a:r>
              <a:rPr lang="pt-BR" sz="2000" b="0" strike="noStrike" spc="-1" dirty="0" err="1">
                <a:solidFill>
                  <a:srgbClr val="FFFFFF"/>
                </a:solidFill>
                <a:latin typeface="Exo 2"/>
              </a:rPr>
              <a:t>Report</a:t>
            </a:r>
            <a:r>
              <a:rPr lang="pt-BR" sz="2000" b="0" strike="noStrike" spc="-1" dirty="0">
                <a:solidFill>
                  <a:srgbClr val="FFFFFF"/>
                </a:solidFill>
                <a:latin typeface="Exo 2"/>
              </a:rPr>
              <a:t> do Projeto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</a:rPr>
              <a:t> </a:t>
            </a:r>
            <a:endParaRPr lang="pt-BR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”Aplicação para combinar eventos culturais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com pessoas próximas a localização do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usuário em tempo real”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Data:  18/08/2021</a:t>
            </a:r>
            <a:endParaRPr lang="pt-BR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Professor: Leonardo Marques</a:t>
            </a:r>
            <a:endParaRPr lang="pt-BR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1440" y="5256360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54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 err="1">
                <a:solidFill>
                  <a:srgbClr val="32B9CD"/>
                </a:solidFill>
                <a:latin typeface="Exo 2"/>
                <a:ea typeface="DejaVu Sans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Dylan </a:t>
            </a:r>
            <a:r>
              <a:rPr lang="pt-BR" sz="2000" b="0" strike="noStrike" spc="-1" dirty="0" err="1">
                <a:solidFill>
                  <a:srgbClr val="FFFFFF"/>
                </a:solidFill>
                <a:latin typeface="Exo 2"/>
                <a:ea typeface="Noto Sans CJK SC"/>
              </a:rPr>
              <a:t>Colonhesi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solidFill>
                  <a:srgbClr val="FFFFFF"/>
                </a:solidFill>
                <a:latin typeface="Exo 2"/>
                <a:ea typeface="Noto Sans CJK SC"/>
              </a:rPr>
              <a:t>Mallasen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solidFill>
                  <a:srgbClr val="FFFFFF"/>
                </a:solidFill>
                <a:latin typeface="Exo 2"/>
                <a:ea typeface="Noto Sans CJK SC"/>
              </a:rPr>
              <a:t>Kling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18/08/2021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Progressos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Criação do contexto de negócio #Dylan</a:t>
            </a:r>
            <a:endParaRPr lang="pt-BR" sz="1330" b="0" strike="noStrike" spc="-1" dirty="0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Criação do contexto do projeto e justificativa #Guilherme</a:t>
            </a:r>
            <a:endParaRPr lang="pt-BR" sz="1330" b="0" strike="noStrike" spc="-1" dirty="0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Definição das Personas(Contexto de negócio) # Dylan</a:t>
            </a:r>
            <a:endParaRPr lang="pt-BR" sz="1330" b="0" strike="noStrike" spc="-1" dirty="0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Ferramenta de gestão de projetos #André</a:t>
            </a:r>
            <a:endParaRPr lang="pt-BR" sz="1330" b="0" strike="noStrike" spc="-1" dirty="0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Conta do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Exo 2 Medium"/>
                <a:ea typeface="DejaVu Sans"/>
              </a:rPr>
              <a:t>Figma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 criada # André</a:t>
            </a: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023408155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2000" indent="-2520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</a:p>
                    <a:p>
                      <a:pPr marL="43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Conta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Github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# Felipe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Kling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2000" indent="-2520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Pesquisar 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API’s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de Geolocalização # Grupo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72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Desenho de solução # </a:t>
                      </a:r>
                      <a:r>
                        <a:rPr lang="pt-BR" sz="132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Mallasen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Diagrama de Banco de Dados # Guilherme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Visita virtual a uma empresa #Grupo</a:t>
                      </a:r>
                    </a:p>
                    <a:p>
                      <a:pPr marL="432000" marR="0" lvl="1" indent="-2512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charset="2"/>
                        <a:buChar char=""/>
                        <a:tabLst/>
                        <a:defRPr/>
                      </a:pPr>
                      <a:r>
                        <a:rPr lang="pt-BR" sz="132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Product</a:t>
                      </a:r>
                      <a:r>
                        <a:rPr 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Backlog # Grupo</a:t>
                      </a:r>
                    </a:p>
                    <a:p>
                      <a:pPr marL="18072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15879</TotalTime>
  <Words>196</Words>
  <Application>Microsoft Office PowerPoint</Application>
  <PresentationFormat>Personalizar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Exo 2</vt:lpstr>
      <vt:lpstr>Exo 2 Medium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Guilherme Nascimento Dos Santos</cp:lastModifiedBy>
  <cp:revision>355</cp:revision>
  <cp:lastPrinted>2018-08-30T22:45:44Z</cp:lastPrinted>
  <dcterms:created xsi:type="dcterms:W3CDTF">2016-12-01T16:19:35Z</dcterms:created>
  <dcterms:modified xsi:type="dcterms:W3CDTF">2021-08-18T21:22:37Z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