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  <p:sldMasterId id="2147483660" r:id="rId4"/>
  </p:sldMasterIdLst>
  <p:notesMasterIdLst>
    <p:notesMasterId r:id="rId12"/>
  </p:notesMasterIdLst>
  <p:handoutMasterIdLst>
    <p:handoutMasterId r:id="rId13"/>
  </p:handoutMasterIdLst>
  <p:sldIdLst>
    <p:sldId id="256" r:id="rId5"/>
    <p:sldId id="934" r:id="rId6"/>
    <p:sldId id="935" r:id="rId7"/>
    <p:sldId id="456" r:id="rId8"/>
    <p:sldId id="937" r:id="rId9"/>
    <p:sldId id="936" r:id="rId10"/>
    <p:sldId id="939" r:id="rId11"/>
  </p:sldIdLst>
  <p:sldSz cx="13442950" cy="7560945"/>
  <p:notesSz cx="6858000" cy="9144000"/>
  <p:defaultTextStyle>
    <a:defPPr>
      <a:defRPr lang="pt-BR"/>
    </a:defPPr>
    <a:lvl1pPr marL="0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33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30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640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597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94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280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1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1950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97B"/>
    <a:srgbClr val="E6005A"/>
    <a:srgbClr val="0D0D0D"/>
    <a:srgbClr val="31495D"/>
    <a:srgbClr val="1D2B37"/>
    <a:srgbClr val="002642"/>
    <a:srgbClr val="004F8A"/>
    <a:srgbClr val="003B68"/>
    <a:srgbClr val="0062AC"/>
    <a:srgbClr val="3B59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9"/>
    <p:restoredTop sz="94249" autoAdjust="0"/>
  </p:normalViewPr>
  <p:slideViewPr>
    <p:cSldViewPr showGuides="1">
      <p:cViewPr varScale="1">
        <p:scale>
          <a:sx n="62" d="100"/>
          <a:sy n="62" d="100"/>
        </p:scale>
        <p:origin x="726" y="60"/>
      </p:cViewPr>
      <p:guideLst>
        <p:guide orient="horz" pos="2338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D65D1-5C11-455D-9F9A-0E035F00A0DA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E3B7C-E4AE-4E9E-8479-7C668141D483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A3EF-18EA-43DE-B1BB-402A3C558822}" type="datetimeFigureOut">
              <a:rPr lang="pt-BR" smtClean="0"/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3645A-D0AE-4F6E-A17E-E0036A9041AF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335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305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640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5975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945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280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15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1950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029" name="Freeform 5"/>
          <p:cNvSpPr/>
          <p:nvPr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1031" name="Freeform 7"/>
          <p:cNvSpPr/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1033" name="Freeform 9"/>
          <p:cNvSpPr/>
          <p:nvPr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1034" name="Freeform 10"/>
          <p:cNvSpPr/>
          <p:nvPr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973" y="2990549"/>
            <a:ext cx="4325004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72153" y="1692535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5" b="1">
                <a:latin typeface="Exo 2" pitchFamily="50" charset="0"/>
              </a:defRPr>
            </a:lvl1pPr>
            <a:lvl2pPr marL="655955" indent="0">
              <a:buNone/>
              <a:defRPr sz="2890" b="1"/>
            </a:lvl2pPr>
            <a:lvl3pPr marL="1311275" indent="0">
              <a:buNone/>
              <a:defRPr sz="2640" b="1"/>
            </a:lvl3pPr>
            <a:lvl4pPr marL="1967230" indent="0">
              <a:buNone/>
              <a:defRPr sz="2265" b="1"/>
            </a:lvl4pPr>
            <a:lvl5pPr marL="2622550" indent="0">
              <a:buNone/>
              <a:defRPr sz="2265" b="1"/>
            </a:lvl5pPr>
            <a:lvl6pPr marL="3278505" indent="0">
              <a:buNone/>
              <a:defRPr sz="2265" b="1"/>
            </a:lvl6pPr>
            <a:lvl7pPr marL="3933825" indent="0">
              <a:buNone/>
              <a:defRPr sz="2265" b="1"/>
            </a:lvl7pPr>
            <a:lvl8pPr marL="4589780" indent="0">
              <a:buNone/>
              <a:defRPr sz="2265" b="1"/>
            </a:lvl8pPr>
            <a:lvl9pPr marL="5245100" indent="0">
              <a:buNone/>
              <a:defRPr sz="2265" b="1"/>
            </a:lvl9pPr>
          </a:lstStyle>
          <a:p>
            <a:pPr lvl="0"/>
            <a:r>
              <a:rPr lang="pt-BR"/>
              <a:t>Clique para editar os estilos do texto mestre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72153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3395">
                <a:latin typeface="Exo 2" pitchFamily="50" charset="0"/>
              </a:defRPr>
            </a:lvl1pPr>
            <a:lvl2pPr>
              <a:defRPr sz="2890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5">
                <a:latin typeface="Exo 2" pitchFamily="50" charset="0"/>
              </a:defRPr>
            </a:lvl4pPr>
            <a:lvl5pPr>
              <a:defRPr sz="2265">
                <a:latin typeface="Exo 2" pitchFamily="50" charset="0"/>
              </a:defRPr>
            </a:lvl5pPr>
            <a:lvl6pPr>
              <a:defRPr sz="2265"/>
            </a:lvl6pPr>
            <a:lvl7pPr>
              <a:defRPr sz="2265"/>
            </a:lvl7pPr>
            <a:lvl8pPr>
              <a:defRPr sz="2265"/>
            </a:lvl8pPr>
            <a:lvl9pPr>
              <a:defRPr sz="2265"/>
            </a:lvl9pPr>
          </a:lstStyle>
          <a:p>
            <a:pPr lvl="0"/>
            <a:r>
              <a:rPr lang="pt-BR"/>
              <a:t>Clique para editar os estilos do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828833" y="1692535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5" b="1">
                <a:latin typeface="Exo 2" pitchFamily="50" charset="0"/>
              </a:defRPr>
            </a:lvl1pPr>
            <a:lvl2pPr marL="655955" indent="0">
              <a:buNone/>
              <a:defRPr sz="2890" b="1"/>
            </a:lvl2pPr>
            <a:lvl3pPr marL="1311275" indent="0">
              <a:buNone/>
              <a:defRPr sz="2640" b="1"/>
            </a:lvl3pPr>
            <a:lvl4pPr marL="1967230" indent="0">
              <a:buNone/>
              <a:defRPr sz="2265" b="1"/>
            </a:lvl4pPr>
            <a:lvl5pPr marL="2622550" indent="0">
              <a:buNone/>
              <a:defRPr sz="2265" b="1"/>
            </a:lvl5pPr>
            <a:lvl6pPr marL="3278505" indent="0">
              <a:buNone/>
              <a:defRPr sz="2265" b="1"/>
            </a:lvl6pPr>
            <a:lvl7pPr marL="3933825" indent="0">
              <a:buNone/>
              <a:defRPr sz="2265" b="1"/>
            </a:lvl7pPr>
            <a:lvl8pPr marL="4589780" indent="0">
              <a:buNone/>
              <a:defRPr sz="2265" b="1"/>
            </a:lvl8pPr>
            <a:lvl9pPr marL="5245100" indent="0">
              <a:buNone/>
              <a:defRPr sz="2265" b="1"/>
            </a:lvl9pPr>
          </a:lstStyle>
          <a:p>
            <a:pPr lvl="0"/>
            <a:r>
              <a:rPr lang="pt-BR"/>
              <a:t>Clique para editar os estilos do texto mestre</a:t>
            </a:r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3395">
                <a:latin typeface="Exo 2" pitchFamily="50" charset="0"/>
              </a:defRPr>
            </a:lvl1pPr>
            <a:lvl2pPr>
              <a:defRPr sz="2890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5">
                <a:latin typeface="Exo 2" pitchFamily="50" charset="0"/>
              </a:defRPr>
            </a:lvl4pPr>
            <a:lvl5pPr>
              <a:defRPr sz="2265">
                <a:latin typeface="Exo 2" pitchFamily="50" charset="0"/>
              </a:defRPr>
            </a:lvl5pPr>
            <a:lvl6pPr>
              <a:defRPr sz="2265"/>
            </a:lvl6pPr>
            <a:lvl7pPr>
              <a:defRPr sz="2265"/>
            </a:lvl7pPr>
            <a:lvl8pPr>
              <a:defRPr sz="2265"/>
            </a:lvl8pPr>
            <a:lvl9pPr>
              <a:defRPr sz="2265"/>
            </a:lvl9pPr>
          </a:lstStyle>
          <a:p>
            <a:pPr lvl="0"/>
            <a:r>
              <a:rPr lang="pt-BR"/>
              <a:t>Clique para editar os estilos do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12963" y="108228"/>
            <a:ext cx="10854608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0">
                <a:latin typeface="Exo 2" pitchFamily="50" charset="0"/>
              </a:defRPr>
            </a:lvl2pPr>
            <a:lvl3pPr>
              <a:buNone/>
              <a:defRPr sz="3770">
                <a:latin typeface="Exo 2" pitchFamily="50" charset="0"/>
              </a:defRPr>
            </a:lvl3pPr>
            <a:lvl4pPr>
              <a:buNone/>
              <a:defRPr sz="3770">
                <a:latin typeface="Exo 2" pitchFamily="50" charset="0"/>
              </a:defRPr>
            </a:lvl4pPr>
            <a:lvl5pPr>
              <a:buNone/>
              <a:defRPr sz="377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  <a:endParaRPr lang="pt-BR" dirty="0"/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51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770">
                <a:latin typeface="Exo 2" pitchFamily="50" charset="0"/>
              </a:defRPr>
            </a:lvl2pPr>
            <a:lvl3pPr>
              <a:buNone/>
              <a:defRPr sz="3770">
                <a:latin typeface="Exo 2" pitchFamily="50" charset="0"/>
              </a:defRPr>
            </a:lvl3pPr>
            <a:lvl4pPr>
              <a:buNone/>
              <a:defRPr sz="3770">
                <a:latin typeface="Exo 2" pitchFamily="50" charset="0"/>
              </a:defRPr>
            </a:lvl4pPr>
            <a:lvl5pPr>
              <a:buNone/>
              <a:defRPr sz="377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  <a:endParaRPr lang="pt-BR" dirty="0"/>
          </a:p>
        </p:txBody>
      </p:sp>
      <p:sp>
        <p:nvSpPr>
          <p:cNvPr id="13" name="Freeform 7"/>
          <p:cNvSpPr/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8000" tIns="10800" rIns="18000" bIns="10800" numCol="1" anchor="t" anchorCtr="0" compatLnSpc="1"/>
          <a:lstStyle>
            <a:lvl1pPr algn="r">
              <a:spcBef>
                <a:spcPct val="0"/>
              </a:spcBef>
              <a:spcAft>
                <a:spcPct val="0"/>
              </a:spcAft>
              <a:defRPr sz="1255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</a:fld>
            <a:endParaRPr lang="pt-BR" sz="880" dirty="0"/>
          </a:p>
        </p:txBody>
      </p:sp>
      <p:sp>
        <p:nvSpPr>
          <p:cNvPr id="16" name="Freeform 6"/>
          <p:cNvSpPr/>
          <p:nvPr userDrawn="1"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5125" name="Freeform 5"/>
          <p:cNvSpPr/>
          <p:nvPr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5126" name="Freeform 6"/>
          <p:cNvSpPr/>
          <p:nvPr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5127" name="Freeform 7"/>
          <p:cNvSpPr/>
          <p:nvPr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5129" name="Freeform 9"/>
          <p:cNvSpPr/>
          <p:nvPr/>
        </p:nvSpPr>
        <p:spPr bwMode="auto">
          <a:xfrm>
            <a:off x="6128756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5130" name="Freeform 10"/>
          <p:cNvSpPr/>
          <p:nvPr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80364" y="2052439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  <a:endParaRPr lang="pt-BR" dirty="0"/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848240" y="596578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5" baseline="0">
                <a:solidFill>
                  <a:srgbClr val="32B9CD"/>
                </a:solidFill>
              </a:defRPr>
            </a:lvl1pPr>
            <a:lvl2pPr>
              <a:buNone/>
              <a:defRPr sz="2010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10">
                <a:solidFill>
                  <a:srgbClr val="32B9CD"/>
                </a:solidFill>
              </a:defRPr>
            </a:lvl4pPr>
            <a:lvl5pPr>
              <a:buNone/>
              <a:defRPr sz="151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  <a:endParaRPr lang="pt-BR" dirty="0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233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5125" name="Freeform 5"/>
          <p:cNvSpPr/>
          <p:nvPr userDrawn="1"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5126" name="Freeform 6"/>
          <p:cNvSpPr/>
          <p:nvPr userDrawn="1"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5127" name="Freeform 7"/>
          <p:cNvSpPr/>
          <p:nvPr userDrawn="1"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5129" name="Freeform 9"/>
          <p:cNvSpPr/>
          <p:nvPr userDrawn="1"/>
        </p:nvSpPr>
        <p:spPr bwMode="auto">
          <a:xfrm>
            <a:off x="5675268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5130" name="Freeform 10"/>
          <p:cNvSpPr/>
          <p:nvPr userDrawn="1"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5128819" y="1960324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  <a:endParaRPr lang="pt-BR" dirty="0"/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27709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5" baseline="0">
                <a:solidFill>
                  <a:srgbClr val="32B9CD"/>
                </a:solidFill>
              </a:defRPr>
            </a:lvl1pPr>
            <a:lvl2pPr>
              <a:buNone/>
              <a:defRPr sz="2010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10">
                <a:solidFill>
                  <a:srgbClr val="32B9CD"/>
                </a:solidFill>
              </a:defRPr>
            </a:lvl4pPr>
            <a:lvl5pPr>
              <a:buNone/>
              <a:defRPr sz="151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  <a:endParaRPr lang="pt-BR" dirty="0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01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029" name="Freeform 5"/>
          <p:cNvSpPr/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1031" name="Freeform 7"/>
          <p:cNvSpPr/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1033" name="Freeform 9"/>
          <p:cNvSpPr/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1034" name="Freeform 10"/>
          <p:cNvSpPr/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4" y="1594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2054" name="Freeform 6"/>
          <p:cNvSpPr/>
          <p:nvPr/>
        </p:nvSpPr>
        <p:spPr bwMode="auto">
          <a:xfrm>
            <a:off x="0" y="1594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2055" name="Freeform 7"/>
          <p:cNvSpPr/>
          <p:nvPr/>
        </p:nvSpPr>
        <p:spPr bwMode="auto">
          <a:xfrm>
            <a:off x="7156696" y="4237047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1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-1" fmla="*/ 0 w 4607992"/>
              <a:gd name="connsiteY0-2" fmla="*/ 0 h 7561264"/>
              <a:gd name="connsiteX1-3" fmla="*/ 4319959 w 4607992"/>
              <a:gd name="connsiteY1-4" fmla="*/ 0 h 7561264"/>
              <a:gd name="connsiteX2-5" fmla="*/ 4607992 w 4607992"/>
              <a:gd name="connsiteY2-6" fmla="*/ 7561264 h 7561264"/>
              <a:gd name="connsiteX3-7" fmla="*/ 0 w 4607992"/>
              <a:gd name="connsiteY3-8" fmla="*/ 7561263 h 7561264"/>
              <a:gd name="connsiteX4-9" fmla="*/ 0 w 4607992"/>
              <a:gd name="connsiteY4-10" fmla="*/ 0 h 7561264"/>
              <a:gd name="connsiteX0-11" fmla="*/ 0 w 4824537"/>
              <a:gd name="connsiteY0-12" fmla="*/ 0 h 7561264"/>
              <a:gd name="connsiteX1-13" fmla="*/ 4536504 w 4824537"/>
              <a:gd name="connsiteY1-14" fmla="*/ 0 h 7561264"/>
              <a:gd name="connsiteX2-15" fmla="*/ 4824537 w 4824537"/>
              <a:gd name="connsiteY2-16" fmla="*/ 7561264 h 7561264"/>
              <a:gd name="connsiteX3-17" fmla="*/ 216545 w 4824537"/>
              <a:gd name="connsiteY3-18" fmla="*/ 7561263 h 7561264"/>
              <a:gd name="connsiteX4-19" fmla="*/ 0 w 4824537"/>
              <a:gd name="connsiteY4-20" fmla="*/ 0 h 7561264"/>
              <a:gd name="connsiteX0-21" fmla="*/ 0 w 4824537"/>
              <a:gd name="connsiteY0-22" fmla="*/ 0 h 7561264"/>
              <a:gd name="connsiteX1-23" fmla="*/ 4536504 w 4824537"/>
              <a:gd name="connsiteY1-24" fmla="*/ 0 h 7561264"/>
              <a:gd name="connsiteX2-25" fmla="*/ 4824537 w 4824537"/>
              <a:gd name="connsiteY2-26" fmla="*/ 7561264 h 7561264"/>
              <a:gd name="connsiteX3-27" fmla="*/ 360041 w 4824537"/>
              <a:gd name="connsiteY3-28" fmla="*/ 7561263 h 7561264"/>
              <a:gd name="connsiteX4-29" fmla="*/ 0 w 4824537"/>
              <a:gd name="connsiteY4-30" fmla="*/ 0 h 7561264"/>
              <a:gd name="connsiteX0-31" fmla="*/ 792087 w 5616624"/>
              <a:gd name="connsiteY0-32" fmla="*/ 0 h 7561264"/>
              <a:gd name="connsiteX1-33" fmla="*/ 5328591 w 5616624"/>
              <a:gd name="connsiteY1-34" fmla="*/ 0 h 7561264"/>
              <a:gd name="connsiteX2-35" fmla="*/ 5616624 w 5616624"/>
              <a:gd name="connsiteY2-36" fmla="*/ 7561264 h 7561264"/>
              <a:gd name="connsiteX3-37" fmla="*/ 1152128 w 5616624"/>
              <a:gd name="connsiteY3-38" fmla="*/ 7561263 h 7561264"/>
              <a:gd name="connsiteX4-39" fmla="*/ 0 w 5616624"/>
              <a:gd name="connsiteY4-40" fmla="*/ 4212679 h 7561264"/>
              <a:gd name="connsiteX5" fmla="*/ 792087 w 5616624"/>
              <a:gd name="connsiteY5" fmla="*/ 0 h 7561264"/>
              <a:gd name="connsiteX0-41" fmla="*/ 864095 w 5688632"/>
              <a:gd name="connsiteY0-42" fmla="*/ 0 h 7561264"/>
              <a:gd name="connsiteX1-43" fmla="*/ 5400599 w 5688632"/>
              <a:gd name="connsiteY1-44" fmla="*/ 0 h 7561264"/>
              <a:gd name="connsiteX2-45" fmla="*/ 5688632 w 5688632"/>
              <a:gd name="connsiteY2-46" fmla="*/ 7561264 h 7561264"/>
              <a:gd name="connsiteX3-47" fmla="*/ 1224136 w 5688632"/>
              <a:gd name="connsiteY3-48" fmla="*/ 7561263 h 7561264"/>
              <a:gd name="connsiteX4-49" fmla="*/ 72008 w 5688632"/>
              <a:gd name="connsiteY4-50" fmla="*/ 4212679 h 7561264"/>
              <a:gd name="connsiteX5-51" fmla="*/ 0 w 5688632"/>
              <a:gd name="connsiteY5-52" fmla="*/ 2484487 h 7561264"/>
              <a:gd name="connsiteX6" fmla="*/ 864095 w 5688632"/>
              <a:gd name="connsiteY6" fmla="*/ 0 h 7561264"/>
              <a:gd name="connsiteX0-53" fmla="*/ 1063820 w 5888357"/>
              <a:gd name="connsiteY0-54" fmla="*/ 0 h 7561264"/>
              <a:gd name="connsiteX1-55" fmla="*/ 5600324 w 5888357"/>
              <a:gd name="connsiteY1-56" fmla="*/ 0 h 7561264"/>
              <a:gd name="connsiteX2-57" fmla="*/ 5888357 w 5888357"/>
              <a:gd name="connsiteY2-58" fmla="*/ 7561264 h 7561264"/>
              <a:gd name="connsiteX3-59" fmla="*/ 1423861 w 5888357"/>
              <a:gd name="connsiteY3-60" fmla="*/ 7561263 h 7561264"/>
              <a:gd name="connsiteX4-61" fmla="*/ 271733 w 5888357"/>
              <a:gd name="connsiteY4-62" fmla="*/ 4212679 h 7561264"/>
              <a:gd name="connsiteX5-63" fmla="*/ 199725 w 5888357"/>
              <a:gd name="connsiteY5-64" fmla="*/ 2484487 h 7561264"/>
              <a:gd name="connsiteX6-65" fmla="*/ 1063820 w 5888357"/>
              <a:gd name="connsiteY6-66" fmla="*/ 0 h 7561264"/>
              <a:gd name="connsiteX0-67" fmla="*/ 1063820 w 5888357"/>
              <a:gd name="connsiteY0-68" fmla="*/ 0 h 7561264"/>
              <a:gd name="connsiteX1-69" fmla="*/ 5600324 w 5888357"/>
              <a:gd name="connsiteY1-70" fmla="*/ 0 h 7561264"/>
              <a:gd name="connsiteX2-71" fmla="*/ 5888357 w 5888357"/>
              <a:gd name="connsiteY2-72" fmla="*/ 7561264 h 7561264"/>
              <a:gd name="connsiteX3-73" fmla="*/ 1423861 w 5888357"/>
              <a:gd name="connsiteY3-74" fmla="*/ 7561263 h 7561264"/>
              <a:gd name="connsiteX4-75" fmla="*/ 271733 w 5888357"/>
              <a:gd name="connsiteY4-76" fmla="*/ 4212679 h 7561264"/>
              <a:gd name="connsiteX5-77" fmla="*/ 199725 w 5888357"/>
              <a:gd name="connsiteY5-78" fmla="*/ 2484487 h 7561264"/>
              <a:gd name="connsiteX6-79" fmla="*/ 1063820 w 5888357"/>
              <a:gd name="connsiteY6-80" fmla="*/ 0 h 7561264"/>
              <a:gd name="connsiteX0-81" fmla="*/ 1063820 w 5888357"/>
              <a:gd name="connsiteY0-82" fmla="*/ 0 h 7561264"/>
              <a:gd name="connsiteX1-83" fmla="*/ 5600324 w 5888357"/>
              <a:gd name="connsiteY1-84" fmla="*/ 0 h 7561264"/>
              <a:gd name="connsiteX2-85" fmla="*/ 4664222 w 5888357"/>
              <a:gd name="connsiteY2-86" fmla="*/ 4356695 h 7561264"/>
              <a:gd name="connsiteX3-87" fmla="*/ 5888357 w 5888357"/>
              <a:gd name="connsiteY3-88" fmla="*/ 7561264 h 7561264"/>
              <a:gd name="connsiteX4-89" fmla="*/ 1423861 w 5888357"/>
              <a:gd name="connsiteY4-90" fmla="*/ 7561263 h 7561264"/>
              <a:gd name="connsiteX5-91" fmla="*/ 271733 w 5888357"/>
              <a:gd name="connsiteY5-92" fmla="*/ 4212679 h 7561264"/>
              <a:gd name="connsiteX6-93" fmla="*/ 199725 w 5888357"/>
              <a:gd name="connsiteY6-94" fmla="*/ 2484487 h 7561264"/>
              <a:gd name="connsiteX7" fmla="*/ 1063820 w 5888357"/>
              <a:gd name="connsiteY7" fmla="*/ 0 h 7561264"/>
              <a:gd name="connsiteX0-95" fmla="*/ 1063820 w 5888357"/>
              <a:gd name="connsiteY0-96" fmla="*/ 0 h 7561264"/>
              <a:gd name="connsiteX1-97" fmla="*/ 5600324 w 5888357"/>
              <a:gd name="connsiteY1-98" fmla="*/ 0 h 7561264"/>
              <a:gd name="connsiteX2-99" fmla="*/ 4664222 w 5888357"/>
              <a:gd name="connsiteY2-100" fmla="*/ 2412479 h 7561264"/>
              <a:gd name="connsiteX3-101" fmla="*/ 4664222 w 5888357"/>
              <a:gd name="connsiteY3-102" fmla="*/ 4356695 h 7561264"/>
              <a:gd name="connsiteX4-103" fmla="*/ 5888357 w 5888357"/>
              <a:gd name="connsiteY4-104" fmla="*/ 7561264 h 7561264"/>
              <a:gd name="connsiteX5-105" fmla="*/ 1423861 w 5888357"/>
              <a:gd name="connsiteY5-106" fmla="*/ 7561263 h 7561264"/>
              <a:gd name="connsiteX6-107" fmla="*/ 271733 w 5888357"/>
              <a:gd name="connsiteY6-108" fmla="*/ 4212679 h 7561264"/>
              <a:gd name="connsiteX7-109" fmla="*/ 199725 w 5888357"/>
              <a:gd name="connsiteY7-110" fmla="*/ 2484487 h 7561264"/>
              <a:gd name="connsiteX8" fmla="*/ 1063820 w 5888357"/>
              <a:gd name="connsiteY8" fmla="*/ 0 h 7561264"/>
              <a:gd name="connsiteX0-111" fmla="*/ 1063820 w 5888357"/>
              <a:gd name="connsiteY0-112" fmla="*/ 0 h 7561264"/>
              <a:gd name="connsiteX1-113" fmla="*/ 5600324 w 5888357"/>
              <a:gd name="connsiteY1-114" fmla="*/ 0 h 7561264"/>
              <a:gd name="connsiteX2-115" fmla="*/ 4664222 w 5888357"/>
              <a:gd name="connsiteY2-116" fmla="*/ 2412479 h 7561264"/>
              <a:gd name="connsiteX3-117" fmla="*/ 4736230 w 5888357"/>
              <a:gd name="connsiteY3-118" fmla="*/ 4428703 h 7561264"/>
              <a:gd name="connsiteX4-119" fmla="*/ 5888357 w 5888357"/>
              <a:gd name="connsiteY4-120" fmla="*/ 7561264 h 7561264"/>
              <a:gd name="connsiteX5-121" fmla="*/ 1423861 w 5888357"/>
              <a:gd name="connsiteY5-122" fmla="*/ 7561263 h 7561264"/>
              <a:gd name="connsiteX6-123" fmla="*/ 271733 w 5888357"/>
              <a:gd name="connsiteY6-124" fmla="*/ 4212679 h 7561264"/>
              <a:gd name="connsiteX7-125" fmla="*/ 199725 w 5888357"/>
              <a:gd name="connsiteY7-126" fmla="*/ 2484487 h 7561264"/>
              <a:gd name="connsiteX8-127" fmla="*/ 1063820 w 5888357"/>
              <a:gd name="connsiteY8-128" fmla="*/ 0 h 7561264"/>
              <a:gd name="connsiteX0-129" fmla="*/ 1063820 w 5888357"/>
              <a:gd name="connsiteY0-130" fmla="*/ 0 h 7561264"/>
              <a:gd name="connsiteX1-131" fmla="*/ 5600324 w 5888357"/>
              <a:gd name="connsiteY1-132" fmla="*/ 0 h 7561264"/>
              <a:gd name="connsiteX2-133" fmla="*/ 4664222 w 5888357"/>
              <a:gd name="connsiteY2-134" fmla="*/ 2412479 h 7561264"/>
              <a:gd name="connsiteX3-135" fmla="*/ 4736230 w 5888357"/>
              <a:gd name="connsiteY3-136" fmla="*/ 4428703 h 7561264"/>
              <a:gd name="connsiteX4-137" fmla="*/ 5888357 w 5888357"/>
              <a:gd name="connsiteY4-138" fmla="*/ 7561264 h 7561264"/>
              <a:gd name="connsiteX5-139" fmla="*/ 1423861 w 5888357"/>
              <a:gd name="connsiteY5-140" fmla="*/ 7561263 h 7561264"/>
              <a:gd name="connsiteX6-141" fmla="*/ 271733 w 5888357"/>
              <a:gd name="connsiteY6-142" fmla="*/ 4212679 h 7561264"/>
              <a:gd name="connsiteX7-143" fmla="*/ 199725 w 5888357"/>
              <a:gd name="connsiteY7-144" fmla="*/ 2484487 h 7561264"/>
              <a:gd name="connsiteX8-145" fmla="*/ 1063820 w 5888357"/>
              <a:gd name="connsiteY8-146" fmla="*/ 0 h 7561264"/>
              <a:gd name="connsiteX0-147" fmla="*/ 1063820 w 5888357"/>
              <a:gd name="connsiteY0-148" fmla="*/ 0 h 7561264"/>
              <a:gd name="connsiteX1-149" fmla="*/ 5600324 w 5888357"/>
              <a:gd name="connsiteY1-150" fmla="*/ 0 h 7561264"/>
              <a:gd name="connsiteX2-151" fmla="*/ 4664222 w 5888357"/>
              <a:gd name="connsiteY2-152" fmla="*/ 2412479 h 7561264"/>
              <a:gd name="connsiteX3-153" fmla="*/ 4736230 w 5888357"/>
              <a:gd name="connsiteY3-154" fmla="*/ 4428703 h 7561264"/>
              <a:gd name="connsiteX4-155" fmla="*/ 5888357 w 5888357"/>
              <a:gd name="connsiteY4-156" fmla="*/ 7561264 h 7561264"/>
              <a:gd name="connsiteX5-157" fmla="*/ 1423861 w 5888357"/>
              <a:gd name="connsiteY5-158" fmla="*/ 7561263 h 7561264"/>
              <a:gd name="connsiteX6-159" fmla="*/ 271733 w 5888357"/>
              <a:gd name="connsiteY6-160" fmla="*/ 4212679 h 7561264"/>
              <a:gd name="connsiteX7-161" fmla="*/ 199725 w 5888357"/>
              <a:gd name="connsiteY7-162" fmla="*/ 2484487 h 7561264"/>
              <a:gd name="connsiteX8-163" fmla="*/ 1063820 w 5888357"/>
              <a:gd name="connsiteY8-164" fmla="*/ 0 h 7561264"/>
              <a:gd name="connsiteX0-165" fmla="*/ 1063820 w 5888357"/>
              <a:gd name="connsiteY0-166" fmla="*/ 0 h 7561264"/>
              <a:gd name="connsiteX1-167" fmla="*/ 5600324 w 5888357"/>
              <a:gd name="connsiteY1-168" fmla="*/ 0 h 7561264"/>
              <a:gd name="connsiteX2-169" fmla="*/ 4664222 w 5888357"/>
              <a:gd name="connsiteY2-170" fmla="*/ 2412479 h 7561264"/>
              <a:gd name="connsiteX3-171" fmla="*/ 4736230 w 5888357"/>
              <a:gd name="connsiteY3-172" fmla="*/ 4428703 h 7561264"/>
              <a:gd name="connsiteX4-173" fmla="*/ 5888357 w 5888357"/>
              <a:gd name="connsiteY4-174" fmla="*/ 7561264 h 7561264"/>
              <a:gd name="connsiteX5-175" fmla="*/ 1423861 w 5888357"/>
              <a:gd name="connsiteY5-176" fmla="*/ 7561263 h 7561264"/>
              <a:gd name="connsiteX6-177" fmla="*/ 271733 w 5888357"/>
              <a:gd name="connsiteY6-178" fmla="*/ 4212679 h 7561264"/>
              <a:gd name="connsiteX7-179" fmla="*/ 199725 w 5888357"/>
              <a:gd name="connsiteY7-180" fmla="*/ 2484487 h 7561264"/>
              <a:gd name="connsiteX8-181" fmla="*/ 1063820 w 5888357"/>
              <a:gd name="connsiteY8-182" fmla="*/ 0 h 7561264"/>
              <a:gd name="connsiteX0-183" fmla="*/ 1063820 w 5888357"/>
              <a:gd name="connsiteY0-184" fmla="*/ 0 h 7561264"/>
              <a:gd name="connsiteX1-185" fmla="*/ 5600324 w 5888357"/>
              <a:gd name="connsiteY1-186" fmla="*/ 0 h 7561264"/>
              <a:gd name="connsiteX2-187" fmla="*/ 4664222 w 5888357"/>
              <a:gd name="connsiteY2-188" fmla="*/ 2412479 h 7561264"/>
              <a:gd name="connsiteX3-189" fmla="*/ 4736230 w 5888357"/>
              <a:gd name="connsiteY3-190" fmla="*/ 4428703 h 7561264"/>
              <a:gd name="connsiteX4-191" fmla="*/ 5888357 w 5888357"/>
              <a:gd name="connsiteY4-192" fmla="*/ 7561264 h 7561264"/>
              <a:gd name="connsiteX5-193" fmla="*/ 1423861 w 5888357"/>
              <a:gd name="connsiteY5-194" fmla="*/ 7561263 h 7561264"/>
              <a:gd name="connsiteX6-195" fmla="*/ 271733 w 5888357"/>
              <a:gd name="connsiteY6-196" fmla="*/ 4212679 h 7561264"/>
              <a:gd name="connsiteX7-197" fmla="*/ 199725 w 5888357"/>
              <a:gd name="connsiteY7-198" fmla="*/ 2484487 h 7561264"/>
              <a:gd name="connsiteX8-199" fmla="*/ 1063820 w 5888357"/>
              <a:gd name="connsiteY8-200" fmla="*/ 0 h 7561264"/>
              <a:gd name="connsiteX0-201" fmla="*/ 1135830 w 5888357"/>
              <a:gd name="connsiteY0-202" fmla="*/ 0 h 7561264"/>
              <a:gd name="connsiteX1-203" fmla="*/ 5600324 w 5888357"/>
              <a:gd name="connsiteY1-204" fmla="*/ 0 h 7561264"/>
              <a:gd name="connsiteX2-205" fmla="*/ 4664222 w 5888357"/>
              <a:gd name="connsiteY2-206" fmla="*/ 2412479 h 7561264"/>
              <a:gd name="connsiteX3-207" fmla="*/ 4736230 w 5888357"/>
              <a:gd name="connsiteY3-208" fmla="*/ 4428703 h 7561264"/>
              <a:gd name="connsiteX4-209" fmla="*/ 5888357 w 5888357"/>
              <a:gd name="connsiteY4-210" fmla="*/ 7561264 h 7561264"/>
              <a:gd name="connsiteX5-211" fmla="*/ 1423861 w 5888357"/>
              <a:gd name="connsiteY5-212" fmla="*/ 7561263 h 7561264"/>
              <a:gd name="connsiteX6-213" fmla="*/ 271733 w 5888357"/>
              <a:gd name="connsiteY6-214" fmla="*/ 4212679 h 7561264"/>
              <a:gd name="connsiteX7-215" fmla="*/ 199725 w 5888357"/>
              <a:gd name="connsiteY7-216" fmla="*/ 2484487 h 7561264"/>
              <a:gd name="connsiteX8-217" fmla="*/ 1135830 w 5888357"/>
              <a:gd name="connsiteY8-218" fmla="*/ 0 h 7561264"/>
              <a:gd name="connsiteX0-219" fmla="*/ 1219010 w 5971537"/>
              <a:gd name="connsiteY0-220" fmla="*/ 0 h 7561264"/>
              <a:gd name="connsiteX1-221" fmla="*/ 5683504 w 5971537"/>
              <a:gd name="connsiteY1-222" fmla="*/ 0 h 7561264"/>
              <a:gd name="connsiteX2-223" fmla="*/ 4747402 w 5971537"/>
              <a:gd name="connsiteY2-224" fmla="*/ 2412479 h 7561264"/>
              <a:gd name="connsiteX3-225" fmla="*/ 4819410 w 5971537"/>
              <a:gd name="connsiteY3-226" fmla="*/ 4428703 h 7561264"/>
              <a:gd name="connsiteX4-227" fmla="*/ 5971537 w 5971537"/>
              <a:gd name="connsiteY4-228" fmla="*/ 7561264 h 7561264"/>
              <a:gd name="connsiteX5-229" fmla="*/ 1507041 w 5971537"/>
              <a:gd name="connsiteY5-230" fmla="*/ 7561263 h 7561264"/>
              <a:gd name="connsiteX6-231" fmla="*/ 354913 w 5971537"/>
              <a:gd name="connsiteY6-232" fmla="*/ 4212679 h 7561264"/>
              <a:gd name="connsiteX7-233" fmla="*/ 282905 w 5971537"/>
              <a:gd name="connsiteY7-234" fmla="*/ 2484487 h 7561264"/>
              <a:gd name="connsiteX8-235" fmla="*/ 1219010 w 5971537"/>
              <a:gd name="connsiteY8-236" fmla="*/ 0 h 7561264"/>
              <a:gd name="connsiteX0-237" fmla="*/ 1147001 w 5899528"/>
              <a:gd name="connsiteY0-238" fmla="*/ 0 h 7561264"/>
              <a:gd name="connsiteX1-239" fmla="*/ 5611495 w 5899528"/>
              <a:gd name="connsiteY1-240" fmla="*/ 0 h 7561264"/>
              <a:gd name="connsiteX2-241" fmla="*/ 4675393 w 5899528"/>
              <a:gd name="connsiteY2-242" fmla="*/ 2412479 h 7561264"/>
              <a:gd name="connsiteX3-243" fmla="*/ 4747401 w 5899528"/>
              <a:gd name="connsiteY3-244" fmla="*/ 4428703 h 7561264"/>
              <a:gd name="connsiteX4-245" fmla="*/ 5899528 w 5899528"/>
              <a:gd name="connsiteY4-246" fmla="*/ 7561264 h 7561264"/>
              <a:gd name="connsiteX5-247" fmla="*/ 1435032 w 5899528"/>
              <a:gd name="connsiteY5-248" fmla="*/ 7561263 h 7561264"/>
              <a:gd name="connsiteX6-249" fmla="*/ 282904 w 5899528"/>
              <a:gd name="connsiteY6-250" fmla="*/ 4212679 h 7561264"/>
              <a:gd name="connsiteX7-251" fmla="*/ 282905 w 5899528"/>
              <a:gd name="connsiteY7-252" fmla="*/ 2340471 h 7561264"/>
              <a:gd name="connsiteX8-253" fmla="*/ 1147001 w 5899528"/>
              <a:gd name="connsiteY8-254" fmla="*/ 0 h 75612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51" y="connsiteY5-52"/>
              </a:cxn>
              <a:cxn ang="0">
                <a:pos x="connsiteX6-65" y="connsiteY6-66"/>
              </a:cxn>
              <a:cxn ang="0">
                <a:pos x="connsiteX7-109" y="connsiteY7-110"/>
              </a:cxn>
              <a:cxn ang="0">
                <a:pos x="connsiteX8-127" y="connsiteY8-12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9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  <a:endParaRPr lang="pt-BR" dirty="0"/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9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5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  <a:endParaRPr lang="pt-BR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  <a:endParaRPr lang="pt-BR" dirty="0"/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5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  <a:endParaRPr lang="pt-BR" dirty="0"/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5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3078" name="Freeform 6"/>
          <p:cNvSpPr/>
          <p:nvPr/>
        </p:nvSpPr>
        <p:spPr bwMode="auto">
          <a:xfrm>
            <a:off x="5783505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8" y="2139585"/>
            <a:ext cx="1793963" cy="668479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/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1031" name="Freeform 7"/>
          <p:cNvSpPr/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1033" name="Freeform 9"/>
          <p:cNvSpPr/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1034" name="Freeform 10"/>
          <p:cNvSpPr/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973" y="2990549"/>
            <a:ext cx="4325004" cy="1611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/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1031" name="Freeform 7"/>
          <p:cNvSpPr/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1033" name="Freeform 9"/>
          <p:cNvSpPr/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1034" name="Freeform 10"/>
          <p:cNvSpPr/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8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  <a:endParaRPr lang="pt-BR" dirty="0"/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8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5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  <a:endParaRPr lang="pt-BR" dirty="0"/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3078" name="Freeform 6"/>
          <p:cNvSpPr/>
          <p:nvPr userDrawn="1"/>
        </p:nvSpPr>
        <p:spPr bwMode="auto">
          <a:xfrm>
            <a:off x="3553106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660" y="1591740"/>
            <a:ext cx="1800665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4" y="1594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2054" name="Freeform 6"/>
          <p:cNvSpPr/>
          <p:nvPr userDrawn="1"/>
        </p:nvSpPr>
        <p:spPr bwMode="auto">
          <a:xfrm>
            <a:off x="0" y="1594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2055" name="Freeform 7"/>
          <p:cNvSpPr/>
          <p:nvPr userDrawn="1"/>
        </p:nvSpPr>
        <p:spPr bwMode="auto">
          <a:xfrm>
            <a:off x="7156696" y="4237047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1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-1" fmla="*/ 0 w 4607992"/>
              <a:gd name="connsiteY0-2" fmla="*/ 0 h 7561264"/>
              <a:gd name="connsiteX1-3" fmla="*/ 4319959 w 4607992"/>
              <a:gd name="connsiteY1-4" fmla="*/ 0 h 7561264"/>
              <a:gd name="connsiteX2-5" fmla="*/ 4607992 w 4607992"/>
              <a:gd name="connsiteY2-6" fmla="*/ 7561264 h 7561264"/>
              <a:gd name="connsiteX3-7" fmla="*/ 0 w 4607992"/>
              <a:gd name="connsiteY3-8" fmla="*/ 7561263 h 7561264"/>
              <a:gd name="connsiteX4-9" fmla="*/ 0 w 4607992"/>
              <a:gd name="connsiteY4-10" fmla="*/ 0 h 7561264"/>
              <a:gd name="connsiteX0-11" fmla="*/ 0 w 4824537"/>
              <a:gd name="connsiteY0-12" fmla="*/ 0 h 7561264"/>
              <a:gd name="connsiteX1-13" fmla="*/ 4536504 w 4824537"/>
              <a:gd name="connsiteY1-14" fmla="*/ 0 h 7561264"/>
              <a:gd name="connsiteX2-15" fmla="*/ 4824537 w 4824537"/>
              <a:gd name="connsiteY2-16" fmla="*/ 7561264 h 7561264"/>
              <a:gd name="connsiteX3-17" fmla="*/ 216545 w 4824537"/>
              <a:gd name="connsiteY3-18" fmla="*/ 7561263 h 7561264"/>
              <a:gd name="connsiteX4-19" fmla="*/ 0 w 4824537"/>
              <a:gd name="connsiteY4-20" fmla="*/ 0 h 7561264"/>
              <a:gd name="connsiteX0-21" fmla="*/ 0 w 4824537"/>
              <a:gd name="connsiteY0-22" fmla="*/ 0 h 7561264"/>
              <a:gd name="connsiteX1-23" fmla="*/ 4536504 w 4824537"/>
              <a:gd name="connsiteY1-24" fmla="*/ 0 h 7561264"/>
              <a:gd name="connsiteX2-25" fmla="*/ 4824537 w 4824537"/>
              <a:gd name="connsiteY2-26" fmla="*/ 7561264 h 7561264"/>
              <a:gd name="connsiteX3-27" fmla="*/ 360041 w 4824537"/>
              <a:gd name="connsiteY3-28" fmla="*/ 7561263 h 7561264"/>
              <a:gd name="connsiteX4-29" fmla="*/ 0 w 4824537"/>
              <a:gd name="connsiteY4-30" fmla="*/ 0 h 7561264"/>
              <a:gd name="connsiteX0-31" fmla="*/ 792087 w 5616624"/>
              <a:gd name="connsiteY0-32" fmla="*/ 0 h 7561264"/>
              <a:gd name="connsiteX1-33" fmla="*/ 5328591 w 5616624"/>
              <a:gd name="connsiteY1-34" fmla="*/ 0 h 7561264"/>
              <a:gd name="connsiteX2-35" fmla="*/ 5616624 w 5616624"/>
              <a:gd name="connsiteY2-36" fmla="*/ 7561264 h 7561264"/>
              <a:gd name="connsiteX3-37" fmla="*/ 1152128 w 5616624"/>
              <a:gd name="connsiteY3-38" fmla="*/ 7561263 h 7561264"/>
              <a:gd name="connsiteX4-39" fmla="*/ 0 w 5616624"/>
              <a:gd name="connsiteY4-40" fmla="*/ 4212679 h 7561264"/>
              <a:gd name="connsiteX5" fmla="*/ 792087 w 5616624"/>
              <a:gd name="connsiteY5" fmla="*/ 0 h 7561264"/>
              <a:gd name="connsiteX0-41" fmla="*/ 864095 w 5688632"/>
              <a:gd name="connsiteY0-42" fmla="*/ 0 h 7561264"/>
              <a:gd name="connsiteX1-43" fmla="*/ 5400599 w 5688632"/>
              <a:gd name="connsiteY1-44" fmla="*/ 0 h 7561264"/>
              <a:gd name="connsiteX2-45" fmla="*/ 5688632 w 5688632"/>
              <a:gd name="connsiteY2-46" fmla="*/ 7561264 h 7561264"/>
              <a:gd name="connsiteX3-47" fmla="*/ 1224136 w 5688632"/>
              <a:gd name="connsiteY3-48" fmla="*/ 7561263 h 7561264"/>
              <a:gd name="connsiteX4-49" fmla="*/ 72008 w 5688632"/>
              <a:gd name="connsiteY4-50" fmla="*/ 4212679 h 7561264"/>
              <a:gd name="connsiteX5-51" fmla="*/ 0 w 5688632"/>
              <a:gd name="connsiteY5-52" fmla="*/ 2484487 h 7561264"/>
              <a:gd name="connsiteX6" fmla="*/ 864095 w 5688632"/>
              <a:gd name="connsiteY6" fmla="*/ 0 h 7561264"/>
              <a:gd name="connsiteX0-53" fmla="*/ 1063820 w 5888357"/>
              <a:gd name="connsiteY0-54" fmla="*/ 0 h 7561264"/>
              <a:gd name="connsiteX1-55" fmla="*/ 5600324 w 5888357"/>
              <a:gd name="connsiteY1-56" fmla="*/ 0 h 7561264"/>
              <a:gd name="connsiteX2-57" fmla="*/ 5888357 w 5888357"/>
              <a:gd name="connsiteY2-58" fmla="*/ 7561264 h 7561264"/>
              <a:gd name="connsiteX3-59" fmla="*/ 1423861 w 5888357"/>
              <a:gd name="connsiteY3-60" fmla="*/ 7561263 h 7561264"/>
              <a:gd name="connsiteX4-61" fmla="*/ 271733 w 5888357"/>
              <a:gd name="connsiteY4-62" fmla="*/ 4212679 h 7561264"/>
              <a:gd name="connsiteX5-63" fmla="*/ 199725 w 5888357"/>
              <a:gd name="connsiteY5-64" fmla="*/ 2484487 h 7561264"/>
              <a:gd name="connsiteX6-65" fmla="*/ 1063820 w 5888357"/>
              <a:gd name="connsiteY6-66" fmla="*/ 0 h 7561264"/>
              <a:gd name="connsiteX0-67" fmla="*/ 1063820 w 5888357"/>
              <a:gd name="connsiteY0-68" fmla="*/ 0 h 7561264"/>
              <a:gd name="connsiteX1-69" fmla="*/ 5600324 w 5888357"/>
              <a:gd name="connsiteY1-70" fmla="*/ 0 h 7561264"/>
              <a:gd name="connsiteX2-71" fmla="*/ 5888357 w 5888357"/>
              <a:gd name="connsiteY2-72" fmla="*/ 7561264 h 7561264"/>
              <a:gd name="connsiteX3-73" fmla="*/ 1423861 w 5888357"/>
              <a:gd name="connsiteY3-74" fmla="*/ 7561263 h 7561264"/>
              <a:gd name="connsiteX4-75" fmla="*/ 271733 w 5888357"/>
              <a:gd name="connsiteY4-76" fmla="*/ 4212679 h 7561264"/>
              <a:gd name="connsiteX5-77" fmla="*/ 199725 w 5888357"/>
              <a:gd name="connsiteY5-78" fmla="*/ 2484487 h 7561264"/>
              <a:gd name="connsiteX6-79" fmla="*/ 1063820 w 5888357"/>
              <a:gd name="connsiteY6-80" fmla="*/ 0 h 7561264"/>
              <a:gd name="connsiteX0-81" fmla="*/ 1063820 w 5888357"/>
              <a:gd name="connsiteY0-82" fmla="*/ 0 h 7561264"/>
              <a:gd name="connsiteX1-83" fmla="*/ 5600324 w 5888357"/>
              <a:gd name="connsiteY1-84" fmla="*/ 0 h 7561264"/>
              <a:gd name="connsiteX2-85" fmla="*/ 4664222 w 5888357"/>
              <a:gd name="connsiteY2-86" fmla="*/ 4356695 h 7561264"/>
              <a:gd name="connsiteX3-87" fmla="*/ 5888357 w 5888357"/>
              <a:gd name="connsiteY3-88" fmla="*/ 7561264 h 7561264"/>
              <a:gd name="connsiteX4-89" fmla="*/ 1423861 w 5888357"/>
              <a:gd name="connsiteY4-90" fmla="*/ 7561263 h 7561264"/>
              <a:gd name="connsiteX5-91" fmla="*/ 271733 w 5888357"/>
              <a:gd name="connsiteY5-92" fmla="*/ 4212679 h 7561264"/>
              <a:gd name="connsiteX6-93" fmla="*/ 199725 w 5888357"/>
              <a:gd name="connsiteY6-94" fmla="*/ 2484487 h 7561264"/>
              <a:gd name="connsiteX7" fmla="*/ 1063820 w 5888357"/>
              <a:gd name="connsiteY7" fmla="*/ 0 h 7561264"/>
              <a:gd name="connsiteX0-95" fmla="*/ 1063820 w 5888357"/>
              <a:gd name="connsiteY0-96" fmla="*/ 0 h 7561264"/>
              <a:gd name="connsiteX1-97" fmla="*/ 5600324 w 5888357"/>
              <a:gd name="connsiteY1-98" fmla="*/ 0 h 7561264"/>
              <a:gd name="connsiteX2-99" fmla="*/ 4664222 w 5888357"/>
              <a:gd name="connsiteY2-100" fmla="*/ 2412479 h 7561264"/>
              <a:gd name="connsiteX3-101" fmla="*/ 4664222 w 5888357"/>
              <a:gd name="connsiteY3-102" fmla="*/ 4356695 h 7561264"/>
              <a:gd name="connsiteX4-103" fmla="*/ 5888357 w 5888357"/>
              <a:gd name="connsiteY4-104" fmla="*/ 7561264 h 7561264"/>
              <a:gd name="connsiteX5-105" fmla="*/ 1423861 w 5888357"/>
              <a:gd name="connsiteY5-106" fmla="*/ 7561263 h 7561264"/>
              <a:gd name="connsiteX6-107" fmla="*/ 271733 w 5888357"/>
              <a:gd name="connsiteY6-108" fmla="*/ 4212679 h 7561264"/>
              <a:gd name="connsiteX7-109" fmla="*/ 199725 w 5888357"/>
              <a:gd name="connsiteY7-110" fmla="*/ 2484487 h 7561264"/>
              <a:gd name="connsiteX8" fmla="*/ 1063820 w 5888357"/>
              <a:gd name="connsiteY8" fmla="*/ 0 h 7561264"/>
              <a:gd name="connsiteX0-111" fmla="*/ 1063820 w 5888357"/>
              <a:gd name="connsiteY0-112" fmla="*/ 0 h 7561264"/>
              <a:gd name="connsiteX1-113" fmla="*/ 5600324 w 5888357"/>
              <a:gd name="connsiteY1-114" fmla="*/ 0 h 7561264"/>
              <a:gd name="connsiteX2-115" fmla="*/ 4664222 w 5888357"/>
              <a:gd name="connsiteY2-116" fmla="*/ 2412479 h 7561264"/>
              <a:gd name="connsiteX3-117" fmla="*/ 4736230 w 5888357"/>
              <a:gd name="connsiteY3-118" fmla="*/ 4428703 h 7561264"/>
              <a:gd name="connsiteX4-119" fmla="*/ 5888357 w 5888357"/>
              <a:gd name="connsiteY4-120" fmla="*/ 7561264 h 7561264"/>
              <a:gd name="connsiteX5-121" fmla="*/ 1423861 w 5888357"/>
              <a:gd name="connsiteY5-122" fmla="*/ 7561263 h 7561264"/>
              <a:gd name="connsiteX6-123" fmla="*/ 271733 w 5888357"/>
              <a:gd name="connsiteY6-124" fmla="*/ 4212679 h 7561264"/>
              <a:gd name="connsiteX7-125" fmla="*/ 199725 w 5888357"/>
              <a:gd name="connsiteY7-126" fmla="*/ 2484487 h 7561264"/>
              <a:gd name="connsiteX8-127" fmla="*/ 1063820 w 5888357"/>
              <a:gd name="connsiteY8-128" fmla="*/ 0 h 7561264"/>
              <a:gd name="connsiteX0-129" fmla="*/ 1063820 w 5888357"/>
              <a:gd name="connsiteY0-130" fmla="*/ 0 h 7561264"/>
              <a:gd name="connsiteX1-131" fmla="*/ 5600324 w 5888357"/>
              <a:gd name="connsiteY1-132" fmla="*/ 0 h 7561264"/>
              <a:gd name="connsiteX2-133" fmla="*/ 4664222 w 5888357"/>
              <a:gd name="connsiteY2-134" fmla="*/ 2412479 h 7561264"/>
              <a:gd name="connsiteX3-135" fmla="*/ 4736230 w 5888357"/>
              <a:gd name="connsiteY3-136" fmla="*/ 4428703 h 7561264"/>
              <a:gd name="connsiteX4-137" fmla="*/ 5888357 w 5888357"/>
              <a:gd name="connsiteY4-138" fmla="*/ 7561264 h 7561264"/>
              <a:gd name="connsiteX5-139" fmla="*/ 1423861 w 5888357"/>
              <a:gd name="connsiteY5-140" fmla="*/ 7561263 h 7561264"/>
              <a:gd name="connsiteX6-141" fmla="*/ 271733 w 5888357"/>
              <a:gd name="connsiteY6-142" fmla="*/ 4212679 h 7561264"/>
              <a:gd name="connsiteX7-143" fmla="*/ 199725 w 5888357"/>
              <a:gd name="connsiteY7-144" fmla="*/ 2484487 h 7561264"/>
              <a:gd name="connsiteX8-145" fmla="*/ 1063820 w 5888357"/>
              <a:gd name="connsiteY8-146" fmla="*/ 0 h 7561264"/>
              <a:gd name="connsiteX0-147" fmla="*/ 1063820 w 5888357"/>
              <a:gd name="connsiteY0-148" fmla="*/ 0 h 7561264"/>
              <a:gd name="connsiteX1-149" fmla="*/ 5600324 w 5888357"/>
              <a:gd name="connsiteY1-150" fmla="*/ 0 h 7561264"/>
              <a:gd name="connsiteX2-151" fmla="*/ 4664222 w 5888357"/>
              <a:gd name="connsiteY2-152" fmla="*/ 2412479 h 7561264"/>
              <a:gd name="connsiteX3-153" fmla="*/ 4736230 w 5888357"/>
              <a:gd name="connsiteY3-154" fmla="*/ 4428703 h 7561264"/>
              <a:gd name="connsiteX4-155" fmla="*/ 5888357 w 5888357"/>
              <a:gd name="connsiteY4-156" fmla="*/ 7561264 h 7561264"/>
              <a:gd name="connsiteX5-157" fmla="*/ 1423861 w 5888357"/>
              <a:gd name="connsiteY5-158" fmla="*/ 7561263 h 7561264"/>
              <a:gd name="connsiteX6-159" fmla="*/ 271733 w 5888357"/>
              <a:gd name="connsiteY6-160" fmla="*/ 4212679 h 7561264"/>
              <a:gd name="connsiteX7-161" fmla="*/ 199725 w 5888357"/>
              <a:gd name="connsiteY7-162" fmla="*/ 2484487 h 7561264"/>
              <a:gd name="connsiteX8-163" fmla="*/ 1063820 w 5888357"/>
              <a:gd name="connsiteY8-164" fmla="*/ 0 h 7561264"/>
              <a:gd name="connsiteX0-165" fmla="*/ 1063820 w 5888357"/>
              <a:gd name="connsiteY0-166" fmla="*/ 0 h 7561264"/>
              <a:gd name="connsiteX1-167" fmla="*/ 5600324 w 5888357"/>
              <a:gd name="connsiteY1-168" fmla="*/ 0 h 7561264"/>
              <a:gd name="connsiteX2-169" fmla="*/ 4664222 w 5888357"/>
              <a:gd name="connsiteY2-170" fmla="*/ 2412479 h 7561264"/>
              <a:gd name="connsiteX3-171" fmla="*/ 4736230 w 5888357"/>
              <a:gd name="connsiteY3-172" fmla="*/ 4428703 h 7561264"/>
              <a:gd name="connsiteX4-173" fmla="*/ 5888357 w 5888357"/>
              <a:gd name="connsiteY4-174" fmla="*/ 7561264 h 7561264"/>
              <a:gd name="connsiteX5-175" fmla="*/ 1423861 w 5888357"/>
              <a:gd name="connsiteY5-176" fmla="*/ 7561263 h 7561264"/>
              <a:gd name="connsiteX6-177" fmla="*/ 271733 w 5888357"/>
              <a:gd name="connsiteY6-178" fmla="*/ 4212679 h 7561264"/>
              <a:gd name="connsiteX7-179" fmla="*/ 199725 w 5888357"/>
              <a:gd name="connsiteY7-180" fmla="*/ 2484487 h 7561264"/>
              <a:gd name="connsiteX8-181" fmla="*/ 1063820 w 5888357"/>
              <a:gd name="connsiteY8-182" fmla="*/ 0 h 7561264"/>
              <a:gd name="connsiteX0-183" fmla="*/ 1063820 w 5888357"/>
              <a:gd name="connsiteY0-184" fmla="*/ 0 h 7561264"/>
              <a:gd name="connsiteX1-185" fmla="*/ 5600324 w 5888357"/>
              <a:gd name="connsiteY1-186" fmla="*/ 0 h 7561264"/>
              <a:gd name="connsiteX2-187" fmla="*/ 4664222 w 5888357"/>
              <a:gd name="connsiteY2-188" fmla="*/ 2412479 h 7561264"/>
              <a:gd name="connsiteX3-189" fmla="*/ 4736230 w 5888357"/>
              <a:gd name="connsiteY3-190" fmla="*/ 4428703 h 7561264"/>
              <a:gd name="connsiteX4-191" fmla="*/ 5888357 w 5888357"/>
              <a:gd name="connsiteY4-192" fmla="*/ 7561264 h 7561264"/>
              <a:gd name="connsiteX5-193" fmla="*/ 1423861 w 5888357"/>
              <a:gd name="connsiteY5-194" fmla="*/ 7561263 h 7561264"/>
              <a:gd name="connsiteX6-195" fmla="*/ 271733 w 5888357"/>
              <a:gd name="connsiteY6-196" fmla="*/ 4212679 h 7561264"/>
              <a:gd name="connsiteX7-197" fmla="*/ 199725 w 5888357"/>
              <a:gd name="connsiteY7-198" fmla="*/ 2484487 h 7561264"/>
              <a:gd name="connsiteX8-199" fmla="*/ 1063820 w 5888357"/>
              <a:gd name="connsiteY8-200" fmla="*/ 0 h 7561264"/>
              <a:gd name="connsiteX0-201" fmla="*/ 1135830 w 5888357"/>
              <a:gd name="connsiteY0-202" fmla="*/ 0 h 7561264"/>
              <a:gd name="connsiteX1-203" fmla="*/ 5600324 w 5888357"/>
              <a:gd name="connsiteY1-204" fmla="*/ 0 h 7561264"/>
              <a:gd name="connsiteX2-205" fmla="*/ 4664222 w 5888357"/>
              <a:gd name="connsiteY2-206" fmla="*/ 2412479 h 7561264"/>
              <a:gd name="connsiteX3-207" fmla="*/ 4736230 w 5888357"/>
              <a:gd name="connsiteY3-208" fmla="*/ 4428703 h 7561264"/>
              <a:gd name="connsiteX4-209" fmla="*/ 5888357 w 5888357"/>
              <a:gd name="connsiteY4-210" fmla="*/ 7561264 h 7561264"/>
              <a:gd name="connsiteX5-211" fmla="*/ 1423861 w 5888357"/>
              <a:gd name="connsiteY5-212" fmla="*/ 7561263 h 7561264"/>
              <a:gd name="connsiteX6-213" fmla="*/ 271733 w 5888357"/>
              <a:gd name="connsiteY6-214" fmla="*/ 4212679 h 7561264"/>
              <a:gd name="connsiteX7-215" fmla="*/ 199725 w 5888357"/>
              <a:gd name="connsiteY7-216" fmla="*/ 2484487 h 7561264"/>
              <a:gd name="connsiteX8-217" fmla="*/ 1135830 w 5888357"/>
              <a:gd name="connsiteY8-218" fmla="*/ 0 h 7561264"/>
              <a:gd name="connsiteX0-219" fmla="*/ 1219010 w 5971537"/>
              <a:gd name="connsiteY0-220" fmla="*/ 0 h 7561264"/>
              <a:gd name="connsiteX1-221" fmla="*/ 5683504 w 5971537"/>
              <a:gd name="connsiteY1-222" fmla="*/ 0 h 7561264"/>
              <a:gd name="connsiteX2-223" fmla="*/ 4747402 w 5971537"/>
              <a:gd name="connsiteY2-224" fmla="*/ 2412479 h 7561264"/>
              <a:gd name="connsiteX3-225" fmla="*/ 4819410 w 5971537"/>
              <a:gd name="connsiteY3-226" fmla="*/ 4428703 h 7561264"/>
              <a:gd name="connsiteX4-227" fmla="*/ 5971537 w 5971537"/>
              <a:gd name="connsiteY4-228" fmla="*/ 7561264 h 7561264"/>
              <a:gd name="connsiteX5-229" fmla="*/ 1507041 w 5971537"/>
              <a:gd name="connsiteY5-230" fmla="*/ 7561263 h 7561264"/>
              <a:gd name="connsiteX6-231" fmla="*/ 354913 w 5971537"/>
              <a:gd name="connsiteY6-232" fmla="*/ 4212679 h 7561264"/>
              <a:gd name="connsiteX7-233" fmla="*/ 282905 w 5971537"/>
              <a:gd name="connsiteY7-234" fmla="*/ 2484487 h 7561264"/>
              <a:gd name="connsiteX8-235" fmla="*/ 1219010 w 5971537"/>
              <a:gd name="connsiteY8-236" fmla="*/ 0 h 7561264"/>
              <a:gd name="connsiteX0-237" fmla="*/ 1147001 w 5899528"/>
              <a:gd name="connsiteY0-238" fmla="*/ 0 h 7561264"/>
              <a:gd name="connsiteX1-239" fmla="*/ 5611495 w 5899528"/>
              <a:gd name="connsiteY1-240" fmla="*/ 0 h 7561264"/>
              <a:gd name="connsiteX2-241" fmla="*/ 4675393 w 5899528"/>
              <a:gd name="connsiteY2-242" fmla="*/ 2412479 h 7561264"/>
              <a:gd name="connsiteX3-243" fmla="*/ 4747401 w 5899528"/>
              <a:gd name="connsiteY3-244" fmla="*/ 4428703 h 7561264"/>
              <a:gd name="connsiteX4-245" fmla="*/ 5899528 w 5899528"/>
              <a:gd name="connsiteY4-246" fmla="*/ 7561264 h 7561264"/>
              <a:gd name="connsiteX5-247" fmla="*/ 1435032 w 5899528"/>
              <a:gd name="connsiteY5-248" fmla="*/ 7561263 h 7561264"/>
              <a:gd name="connsiteX6-249" fmla="*/ 282904 w 5899528"/>
              <a:gd name="connsiteY6-250" fmla="*/ 4212679 h 7561264"/>
              <a:gd name="connsiteX7-251" fmla="*/ 282905 w 5899528"/>
              <a:gd name="connsiteY7-252" fmla="*/ 2340471 h 7561264"/>
              <a:gd name="connsiteX8-253" fmla="*/ 1147001 w 5899528"/>
              <a:gd name="connsiteY8-254" fmla="*/ 0 h 75612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51" y="connsiteY5-52"/>
              </a:cxn>
              <a:cxn ang="0">
                <a:pos x="connsiteX6-65" y="connsiteY6-66"/>
              </a:cxn>
              <a:cxn ang="0">
                <a:pos x="connsiteX7-109" y="connsiteY7-110"/>
              </a:cxn>
              <a:cxn ang="0">
                <a:pos x="connsiteX8-127" y="connsiteY8-12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9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  <a:endParaRPr lang="pt-BR" dirty="0"/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9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5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/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 hasCustomPrompt="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  <a:endParaRPr lang="pt-BR" dirty="0"/>
          </a:p>
          <a:p>
            <a:pPr lvl="1"/>
            <a:r>
              <a:rPr lang="pt-BR" dirty="0"/>
              <a:t>Segundo nível</a:t>
            </a:r>
            <a:endParaRPr lang="pt-BR" dirty="0"/>
          </a:p>
          <a:p>
            <a:pPr lvl="2"/>
            <a:r>
              <a:rPr lang="pt-BR" dirty="0"/>
              <a:t>Terceiro nível</a:t>
            </a:r>
            <a:endParaRPr lang="pt-BR" dirty="0"/>
          </a:p>
          <a:p>
            <a:pPr lvl="3"/>
            <a:r>
              <a:rPr lang="pt-BR" dirty="0"/>
              <a:t>Quarto nível</a:t>
            </a:r>
            <a:endParaRPr lang="pt-BR" dirty="0"/>
          </a:p>
          <a:p>
            <a:pPr lvl="4"/>
            <a:r>
              <a:rPr lang="pt-BR" dirty="0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8000" tIns="10800" rIns="18000" bIns="10800" numCol="1" anchor="t" anchorCtr="0" compatLnSpc="1"/>
          <a:lstStyle>
            <a:lvl1pPr algn="r">
              <a:spcBef>
                <a:spcPct val="0"/>
              </a:spcBef>
              <a:spcAft>
                <a:spcPct val="0"/>
              </a:spcAft>
              <a:defRPr sz="1255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</a:fld>
            <a:endParaRPr lang="pt-BR" sz="880" dirty="0"/>
          </a:p>
        </p:txBody>
      </p:sp>
      <p:sp>
        <p:nvSpPr>
          <p:cNvPr id="9" name="Freeform 6"/>
          <p:cNvSpPr/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0">
                <a:latin typeface="Exo 2" pitchFamily="50" charset="0"/>
              </a:defRPr>
            </a:lvl2pPr>
            <a:lvl3pPr>
              <a:buNone/>
              <a:defRPr sz="3770">
                <a:latin typeface="Exo 2" pitchFamily="50" charset="0"/>
              </a:defRPr>
            </a:lvl3pPr>
            <a:lvl4pPr>
              <a:buNone/>
              <a:defRPr sz="3770">
                <a:latin typeface="Exo 2" pitchFamily="50" charset="0"/>
              </a:defRPr>
            </a:lvl4pPr>
            <a:lvl5pPr>
              <a:buNone/>
              <a:defRPr sz="377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lvl1pPr algn="ctr" defTabSz="1311275" rtl="0" eaLnBrk="1" latinLnBrk="0" hangingPunct="1">
        <a:spcBef>
          <a:spcPct val="0"/>
        </a:spcBef>
        <a:buNone/>
        <a:defRPr sz="62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1490" indent="-491490" algn="l" defTabSz="1311275" rtl="0" eaLnBrk="1" latinLnBrk="0" hangingPunct="1">
        <a:spcBef>
          <a:spcPct val="20000"/>
        </a:spcBef>
        <a:buFont typeface="Arial" panose="020B0604020202020204" pitchFamily="34" charset="0"/>
        <a:buChar char="•"/>
        <a:defRPr sz="4650" kern="1200">
          <a:solidFill>
            <a:schemeClr val="tx1"/>
          </a:solidFill>
          <a:latin typeface="+mn-lt"/>
          <a:ea typeface="+mn-ea"/>
          <a:cs typeface="+mn-cs"/>
        </a:defRPr>
      </a:lvl1pPr>
      <a:lvl2pPr marL="1065530" indent="-409575" algn="l" defTabSz="1311275" rtl="0" eaLnBrk="1" latinLnBrk="0" hangingPunct="1">
        <a:spcBef>
          <a:spcPct val="20000"/>
        </a:spcBef>
        <a:buFont typeface="Arial" panose="020B0604020202020204" pitchFamily="34" charset="0"/>
        <a:buChar char="–"/>
        <a:defRPr sz="4025" kern="1200">
          <a:solidFill>
            <a:schemeClr val="tx1"/>
          </a:solidFill>
          <a:latin typeface="+mn-lt"/>
          <a:ea typeface="+mn-ea"/>
          <a:cs typeface="+mn-cs"/>
        </a:defRPr>
      </a:lvl2pPr>
      <a:lvl3pPr marL="1638935" indent="-327660" algn="l" defTabSz="1311275" rtl="0" eaLnBrk="1" latinLnBrk="0" hangingPunct="1">
        <a:spcBef>
          <a:spcPct val="20000"/>
        </a:spcBef>
        <a:buFont typeface="Arial" panose="020B0604020202020204" pitchFamily="34" charset="0"/>
        <a:buChar char="•"/>
        <a:defRPr sz="3395" kern="1200">
          <a:solidFill>
            <a:schemeClr val="tx1"/>
          </a:solidFill>
          <a:latin typeface="+mn-lt"/>
          <a:ea typeface="+mn-ea"/>
          <a:cs typeface="+mn-cs"/>
        </a:defRPr>
      </a:lvl3pPr>
      <a:lvl4pPr marL="2294890" indent="-327660" algn="l" defTabSz="131127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9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10" indent="-327660" algn="l" defTabSz="1311275" rtl="0" eaLnBrk="1" latinLnBrk="0" hangingPunct="1">
        <a:spcBef>
          <a:spcPct val="20000"/>
        </a:spcBef>
        <a:buFont typeface="Arial" panose="020B0604020202020204" pitchFamily="34" charset="0"/>
        <a:buChar char="»"/>
        <a:defRPr sz="2890" kern="1200">
          <a:solidFill>
            <a:schemeClr val="tx1"/>
          </a:solidFill>
          <a:latin typeface="+mn-lt"/>
          <a:ea typeface="+mn-ea"/>
          <a:cs typeface="+mn-cs"/>
        </a:defRPr>
      </a:lvl5pPr>
      <a:lvl6pPr marL="3606165" indent="-327660" algn="l" defTabSz="13112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890" kern="1200">
          <a:solidFill>
            <a:schemeClr val="tx1"/>
          </a:solidFill>
          <a:latin typeface="+mn-lt"/>
          <a:ea typeface="+mn-ea"/>
          <a:cs typeface="+mn-cs"/>
        </a:defRPr>
      </a:lvl6pPr>
      <a:lvl7pPr marL="4261485" indent="-327660" algn="l" defTabSz="13112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890" kern="1200">
          <a:solidFill>
            <a:schemeClr val="tx1"/>
          </a:solidFill>
          <a:latin typeface="+mn-lt"/>
          <a:ea typeface="+mn-ea"/>
          <a:cs typeface="+mn-cs"/>
        </a:defRPr>
      </a:lvl7pPr>
      <a:lvl8pPr marL="4917440" indent="-327660" algn="l" defTabSz="13112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890" kern="1200">
          <a:solidFill>
            <a:schemeClr val="tx1"/>
          </a:solidFill>
          <a:latin typeface="+mn-lt"/>
          <a:ea typeface="+mn-ea"/>
          <a:cs typeface="+mn-cs"/>
        </a:defRPr>
      </a:lvl8pPr>
      <a:lvl9pPr marL="5572760" indent="-327660" algn="l" defTabSz="13112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311275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55955" algn="l" defTabSz="1311275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11275" algn="l" defTabSz="1311275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1967230" algn="l" defTabSz="1311275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22550" algn="l" defTabSz="1311275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278505" algn="l" defTabSz="1311275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3933825" algn="l" defTabSz="1311275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589780" algn="l" defTabSz="1311275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245100" algn="l" defTabSz="1311275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p:txStyles>
    <p:titleStyle>
      <a:lvl1pPr algn="ctr" defTabSz="1149350" rtl="0" eaLnBrk="1" latinLnBrk="0" hangingPunct="1">
        <a:spcBef>
          <a:spcPct val="0"/>
        </a:spcBef>
        <a:buNone/>
        <a:defRPr sz="55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165" indent="-431165" algn="l" defTabSz="1149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25" kern="1200">
          <a:solidFill>
            <a:schemeClr val="tx1"/>
          </a:solidFill>
          <a:latin typeface="+mn-lt"/>
          <a:ea typeface="+mn-ea"/>
          <a:cs typeface="+mn-cs"/>
        </a:defRPr>
      </a:lvl1pPr>
      <a:lvl2pPr marL="934085" indent="-359410" algn="l" defTabSz="1149350" rtl="0" eaLnBrk="1" latinLnBrk="0" hangingPunct="1">
        <a:spcBef>
          <a:spcPct val="20000"/>
        </a:spcBef>
        <a:buFont typeface="Arial" panose="020B0604020202020204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7005" indent="-287655" algn="l" defTabSz="1149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3015" kern="1200">
          <a:solidFill>
            <a:schemeClr val="tx1"/>
          </a:solidFill>
          <a:latin typeface="+mn-lt"/>
          <a:ea typeface="+mn-ea"/>
          <a:cs typeface="+mn-cs"/>
        </a:defRPr>
      </a:lvl3pPr>
      <a:lvl4pPr marL="2011680" indent="-287655" algn="l" defTabSz="1149350" rtl="0" eaLnBrk="1" latinLnBrk="0" hangingPunct="1">
        <a:spcBef>
          <a:spcPct val="20000"/>
        </a:spcBef>
        <a:buFont typeface="Arial" panose="020B0604020202020204" pitchFamily="34" charset="0"/>
        <a:buChar char="–"/>
        <a:defRPr sz="2515" kern="1200">
          <a:solidFill>
            <a:schemeClr val="tx1"/>
          </a:solidFill>
          <a:latin typeface="+mn-lt"/>
          <a:ea typeface="+mn-ea"/>
          <a:cs typeface="+mn-cs"/>
        </a:defRPr>
      </a:lvl4pPr>
      <a:lvl5pPr marL="2586355" indent="-287655" algn="l" defTabSz="1149350" rtl="0" eaLnBrk="1" latinLnBrk="0" hangingPunct="1">
        <a:spcBef>
          <a:spcPct val="20000"/>
        </a:spcBef>
        <a:buFont typeface="Arial" panose="020B0604020202020204" pitchFamily="34" charset="0"/>
        <a:buChar char="»"/>
        <a:defRPr sz="2515" kern="1200">
          <a:solidFill>
            <a:schemeClr val="tx1"/>
          </a:solidFill>
          <a:latin typeface="+mn-lt"/>
          <a:ea typeface="+mn-ea"/>
          <a:cs typeface="+mn-cs"/>
        </a:defRPr>
      </a:lvl5pPr>
      <a:lvl6pPr marL="3161030" indent="-287655" algn="l" defTabSz="1149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15" kern="1200">
          <a:solidFill>
            <a:schemeClr val="tx1"/>
          </a:solidFill>
          <a:latin typeface="+mn-lt"/>
          <a:ea typeface="+mn-ea"/>
          <a:cs typeface="+mn-cs"/>
        </a:defRPr>
      </a:lvl6pPr>
      <a:lvl7pPr marL="3736340" indent="-287655" algn="l" defTabSz="1149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15" kern="1200">
          <a:solidFill>
            <a:schemeClr val="tx1"/>
          </a:solidFill>
          <a:latin typeface="+mn-lt"/>
          <a:ea typeface="+mn-ea"/>
          <a:cs typeface="+mn-cs"/>
        </a:defRPr>
      </a:lvl7pPr>
      <a:lvl8pPr marL="4311015" indent="-287655" algn="l" defTabSz="1149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15" kern="1200">
          <a:solidFill>
            <a:schemeClr val="tx1"/>
          </a:solidFill>
          <a:latin typeface="+mn-lt"/>
          <a:ea typeface="+mn-ea"/>
          <a:cs typeface="+mn-cs"/>
        </a:defRPr>
      </a:lvl8pPr>
      <a:lvl9pPr marL="4885690" indent="-287655" algn="l" defTabSz="1149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35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1pPr>
      <a:lvl2pPr marL="574675" algn="l" defTabSz="114935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2pPr>
      <a:lvl3pPr marL="1149350" algn="l" defTabSz="114935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3pPr>
      <a:lvl4pPr marL="1724025" algn="l" defTabSz="114935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4pPr>
      <a:lvl5pPr marL="2299335" algn="l" defTabSz="114935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5pPr>
      <a:lvl6pPr marL="2874010" algn="l" defTabSz="114935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6pPr>
      <a:lvl7pPr marL="3448685" algn="l" defTabSz="114935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7pPr>
      <a:lvl8pPr marL="4023360" algn="l" defTabSz="114935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8pPr>
      <a:lvl9pPr marL="4598035" algn="l" defTabSz="114935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1149350" rtl="0" eaLnBrk="1" latinLnBrk="0" hangingPunct="1">
        <a:spcBef>
          <a:spcPct val="0"/>
        </a:spcBef>
        <a:buNone/>
        <a:defRPr sz="55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165" indent="-431165" algn="l" defTabSz="1149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25" kern="1200">
          <a:solidFill>
            <a:schemeClr val="tx1"/>
          </a:solidFill>
          <a:latin typeface="+mn-lt"/>
          <a:ea typeface="+mn-ea"/>
          <a:cs typeface="+mn-cs"/>
        </a:defRPr>
      </a:lvl1pPr>
      <a:lvl2pPr marL="934085" indent="-359410" algn="l" defTabSz="1149350" rtl="0" eaLnBrk="1" latinLnBrk="0" hangingPunct="1">
        <a:spcBef>
          <a:spcPct val="20000"/>
        </a:spcBef>
        <a:buFont typeface="Arial" panose="020B0604020202020204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7005" indent="-287655" algn="l" defTabSz="1149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3015" kern="1200">
          <a:solidFill>
            <a:schemeClr val="tx1"/>
          </a:solidFill>
          <a:latin typeface="+mn-lt"/>
          <a:ea typeface="+mn-ea"/>
          <a:cs typeface="+mn-cs"/>
        </a:defRPr>
      </a:lvl3pPr>
      <a:lvl4pPr marL="2011680" indent="-287655" algn="l" defTabSz="1149350" rtl="0" eaLnBrk="1" latinLnBrk="0" hangingPunct="1">
        <a:spcBef>
          <a:spcPct val="20000"/>
        </a:spcBef>
        <a:buFont typeface="Arial" panose="020B0604020202020204" pitchFamily="34" charset="0"/>
        <a:buChar char="–"/>
        <a:defRPr sz="2515" kern="1200">
          <a:solidFill>
            <a:schemeClr val="tx1"/>
          </a:solidFill>
          <a:latin typeface="+mn-lt"/>
          <a:ea typeface="+mn-ea"/>
          <a:cs typeface="+mn-cs"/>
        </a:defRPr>
      </a:lvl4pPr>
      <a:lvl5pPr marL="2586355" indent="-287655" algn="l" defTabSz="1149350" rtl="0" eaLnBrk="1" latinLnBrk="0" hangingPunct="1">
        <a:spcBef>
          <a:spcPct val="20000"/>
        </a:spcBef>
        <a:buFont typeface="Arial" panose="020B0604020202020204" pitchFamily="34" charset="0"/>
        <a:buChar char="»"/>
        <a:defRPr sz="2515" kern="1200">
          <a:solidFill>
            <a:schemeClr val="tx1"/>
          </a:solidFill>
          <a:latin typeface="+mn-lt"/>
          <a:ea typeface="+mn-ea"/>
          <a:cs typeface="+mn-cs"/>
        </a:defRPr>
      </a:lvl5pPr>
      <a:lvl6pPr marL="3161030" indent="-287655" algn="l" defTabSz="1149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15" kern="1200">
          <a:solidFill>
            <a:schemeClr val="tx1"/>
          </a:solidFill>
          <a:latin typeface="+mn-lt"/>
          <a:ea typeface="+mn-ea"/>
          <a:cs typeface="+mn-cs"/>
        </a:defRPr>
      </a:lvl6pPr>
      <a:lvl7pPr marL="3736340" indent="-287655" algn="l" defTabSz="1149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15" kern="1200">
          <a:solidFill>
            <a:schemeClr val="tx1"/>
          </a:solidFill>
          <a:latin typeface="+mn-lt"/>
          <a:ea typeface="+mn-ea"/>
          <a:cs typeface="+mn-cs"/>
        </a:defRPr>
      </a:lvl7pPr>
      <a:lvl8pPr marL="4311015" indent="-287655" algn="l" defTabSz="1149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15" kern="1200">
          <a:solidFill>
            <a:schemeClr val="tx1"/>
          </a:solidFill>
          <a:latin typeface="+mn-lt"/>
          <a:ea typeface="+mn-ea"/>
          <a:cs typeface="+mn-cs"/>
        </a:defRPr>
      </a:lvl8pPr>
      <a:lvl9pPr marL="4885690" indent="-287655" algn="l" defTabSz="1149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35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1pPr>
      <a:lvl2pPr marL="574675" algn="l" defTabSz="114935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2pPr>
      <a:lvl3pPr marL="1149350" algn="l" defTabSz="114935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3pPr>
      <a:lvl4pPr marL="1724025" algn="l" defTabSz="114935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4pPr>
      <a:lvl5pPr marL="2299335" algn="l" defTabSz="114935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5pPr>
      <a:lvl6pPr marL="2874010" algn="l" defTabSz="114935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6pPr>
      <a:lvl7pPr marL="3448685" algn="l" defTabSz="114935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7pPr>
      <a:lvl8pPr marL="4023360" algn="l" defTabSz="114935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8pPr>
      <a:lvl9pPr marL="4598035" algn="l" defTabSz="114935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Informações do Grupo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505462" y="1188343"/>
            <a:ext cx="12758744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b="1" dirty="0">
              <a:solidFill>
                <a:srgbClr val="FF0000"/>
              </a:solidFill>
            </a:endParaRPr>
          </a:p>
          <a:p>
            <a:r>
              <a:rPr lang="pt-BR" b="1" dirty="0"/>
              <a:t>Número do Grupo: </a:t>
            </a:r>
            <a:endParaRPr lang="pt-BR" b="1" dirty="0"/>
          </a:p>
          <a:p>
            <a:endParaRPr lang="pt-BR" b="1" dirty="0"/>
          </a:p>
          <a:p>
            <a:r>
              <a:rPr lang="pt-BR" b="1" dirty="0"/>
              <a:t>Nome Completo 1:</a:t>
            </a:r>
            <a:endParaRPr lang="pt-BR" b="1" dirty="0"/>
          </a:p>
          <a:p>
            <a:r>
              <a:rPr lang="pt-BR" b="1" dirty="0"/>
              <a:t>Nome Completo 2:</a:t>
            </a:r>
            <a:endParaRPr lang="pt-BR" b="1" dirty="0"/>
          </a:p>
          <a:p>
            <a:r>
              <a:rPr lang="pt-BR" b="1" dirty="0"/>
              <a:t>Nome Completo 3:</a:t>
            </a:r>
            <a:endParaRPr lang="pt-BR" b="1" dirty="0"/>
          </a:p>
          <a:p>
            <a:r>
              <a:rPr lang="pt-BR" b="1" dirty="0"/>
              <a:t>Nome Completo 4:</a:t>
            </a:r>
            <a:endParaRPr lang="pt-BR" b="1" dirty="0"/>
          </a:p>
          <a:p>
            <a:r>
              <a:rPr lang="pt-BR" b="1" dirty="0"/>
              <a:t>Nome Completo 5:</a:t>
            </a:r>
            <a:endParaRPr lang="pt-BR" b="1" dirty="0"/>
          </a:p>
          <a:p>
            <a:r>
              <a:rPr lang="pt-BR" b="1" dirty="0"/>
              <a:t>Nome Completo 6:</a:t>
            </a:r>
            <a:endParaRPr lang="pt-BR" b="1" dirty="0"/>
          </a:p>
          <a:p>
            <a:endParaRPr lang="pt-BR" b="1" dirty="0">
              <a:solidFill>
                <a:srgbClr val="FF0000"/>
              </a:solidFill>
            </a:endParaRPr>
          </a:p>
          <a:p>
            <a:endParaRPr lang="pt-BR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Exercício – Em Classe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600795" y="684287"/>
            <a:ext cx="1275874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3 – Migração de Sistema escrito em Visual Basic 6.0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Exercício – Em Classe</a:t>
            </a:r>
            <a:endParaRPr lang="pt-BR" dirty="0"/>
          </a:p>
        </p:txBody>
      </p:sp>
      <p:sp>
        <p:nvSpPr>
          <p:cNvPr id="5" name="Espaço Reservado para Conteúdo 2"/>
          <p:cNvSpPr txBox="1"/>
          <p:nvPr/>
        </p:nvSpPr>
        <p:spPr>
          <a:xfrm>
            <a:off x="614429" y="1260351"/>
            <a:ext cx="12199327" cy="5976664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431165" indent="-431165" algn="l" defTabSz="1149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0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4085" indent="-359410" algn="l" defTabSz="1149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37005" indent="-287655" algn="l" defTabSz="1149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1680" indent="-287655" algn="l" defTabSz="1149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6355" indent="-287655" algn="l" defTabSz="1149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5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1030" indent="-287655" algn="l" defTabSz="1149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6340" indent="-287655" algn="l" defTabSz="1149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11015" indent="-287655" algn="l" defTabSz="1149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690" indent="-287655" algn="l" defTabSz="1149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dirty="0">
                <a:solidFill>
                  <a:srgbClr val="253746"/>
                </a:solidFill>
                <a:latin typeface="Exo 2" pitchFamily="50" charset="0"/>
              </a:rPr>
              <a:t>Grupo 1: Front-</a:t>
            </a:r>
            <a:r>
              <a:rPr lang="pt-BR" sz="3200" dirty="0" err="1">
                <a:solidFill>
                  <a:srgbClr val="253746"/>
                </a:solidFill>
                <a:latin typeface="Exo 2" pitchFamily="50" charset="0"/>
              </a:rPr>
              <a:t>end</a:t>
            </a:r>
            <a:r>
              <a:rPr lang="pt-BR" sz="3200" dirty="0">
                <a:solidFill>
                  <a:srgbClr val="253746"/>
                </a:solidFill>
                <a:latin typeface="Exo 2" pitchFamily="50" charset="0"/>
              </a:rPr>
              <a:t> Frente de Caixa – Desempenho, Segurança, Usabilidade e Escalabilidade;</a:t>
            </a:r>
            <a:endParaRPr lang="pt-BR" sz="3200" dirty="0">
              <a:solidFill>
                <a:srgbClr val="253746"/>
              </a:solidFill>
              <a:latin typeface="Exo 2" pitchFamily="50" charset="0"/>
            </a:endParaRPr>
          </a:p>
          <a:p>
            <a:pPr marL="0" indent="0">
              <a:buNone/>
            </a:pPr>
            <a:r>
              <a:rPr lang="pt-BR" sz="3200" dirty="0">
                <a:solidFill>
                  <a:srgbClr val="253746"/>
                </a:solidFill>
                <a:latin typeface="Exo 2" pitchFamily="50" charset="0"/>
              </a:rPr>
              <a:t>Grupo 9: Integração com periféricos – Confiabilidade e Disponibilidade;</a:t>
            </a:r>
            <a:endParaRPr lang="pt-BR" sz="3200" dirty="0">
              <a:solidFill>
                <a:srgbClr val="253746"/>
              </a:solidFill>
              <a:latin typeface="Exo 2" pitchFamily="50" charset="0"/>
            </a:endParaRPr>
          </a:p>
          <a:p>
            <a:pPr marL="0" indent="0">
              <a:buNone/>
            </a:pPr>
            <a:r>
              <a:rPr lang="pt-BR" sz="3200" dirty="0">
                <a:solidFill>
                  <a:srgbClr val="253746"/>
                </a:solidFill>
                <a:latin typeface="Exo 2" pitchFamily="50" charset="0"/>
              </a:rPr>
              <a:t>Grupo 3: Módulo de Suprimentos– Desempenho, Usabilidade e Segurança;</a:t>
            </a:r>
            <a:endParaRPr lang="pt-BR" sz="3200" dirty="0">
              <a:solidFill>
                <a:srgbClr val="253746"/>
              </a:solidFill>
              <a:latin typeface="Exo 2" pitchFamily="50" charset="0"/>
            </a:endParaRPr>
          </a:p>
          <a:p>
            <a:pPr marL="0" indent="0">
              <a:buNone/>
            </a:pPr>
            <a:r>
              <a:rPr lang="pt-BR" sz="3200" dirty="0">
                <a:solidFill>
                  <a:srgbClr val="253746"/>
                </a:solidFill>
                <a:latin typeface="Exo 2" pitchFamily="50" charset="0"/>
              </a:rPr>
              <a:t>Grupo 4: Módulo de Relatórios –Integridade das informações</a:t>
            </a:r>
            <a:endParaRPr lang="pt-BR" sz="3200" dirty="0">
              <a:solidFill>
                <a:srgbClr val="253746"/>
              </a:solidFill>
              <a:latin typeface="Exo 2" pitchFamily="50" charset="0"/>
            </a:endParaRPr>
          </a:p>
          <a:p>
            <a:pPr marL="0" indent="0">
              <a:buNone/>
            </a:pPr>
            <a:r>
              <a:rPr lang="pt-BR" sz="3200" dirty="0">
                <a:solidFill>
                  <a:srgbClr val="253746"/>
                </a:solidFill>
                <a:latin typeface="Exo 2" pitchFamily="50" charset="0"/>
              </a:rPr>
              <a:t>Grupo 5: Back-</a:t>
            </a:r>
            <a:r>
              <a:rPr lang="pt-BR" sz="3200" dirty="0" err="1">
                <a:solidFill>
                  <a:srgbClr val="253746"/>
                </a:solidFill>
                <a:latin typeface="Exo 2" pitchFamily="50" charset="0"/>
              </a:rPr>
              <a:t>end</a:t>
            </a:r>
            <a:r>
              <a:rPr lang="pt-BR" sz="3200" dirty="0">
                <a:solidFill>
                  <a:srgbClr val="253746"/>
                </a:solidFill>
                <a:latin typeface="Exo 2" pitchFamily="50" charset="0"/>
              </a:rPr>
              <a:t> – Compatibilidade, Segurança, Disponibilidade e Escalabilidade;</a:t>
            </a:r>
            <a:endParaRPr lang="pt-BR" sz="3200" dirty="0">
              <a:solidFill>
                <a:srgbClr val="253746"/>
              </a:solidFill>
              <a:latin typeface="Exo 2" pitchFamily="50" charset="0"/>
            </a:endParaRPr>
          </a:p>
          <a:p>
            <a:pPr marL="0" indent="0">
              <a:buNone/>
            </a:pPr>
            <a:r>
              <a:rPr lang="pt-BR" sz="3200" dirty="0">
                <a:solidFill>
                  <a:srgbClr val="253746"/>
                </a:solidFill>
                <a:latin typeface="Exo 2" pitchFamily="50" charset="0"/>
              </a:rPr>
              <a:t>Grupo 6: Back-</a:t>
            </a:r>
            <a:r>
              <a:rPr lang="pt-BR" sz="3200" dirty="0" err="1">
                <a:solidFill>
                  <a:srgbClr val="253746"/>
                </a:solidFill>
                <a:latin typeface="Exo 2" pitchFamily="50" charset="0"/>
              </a:rPr>
              <a:t>end</a:t>
            </a:r>
            <a:r>
              <a:rPr lang="pt-BR" sz="3200" dirty="0">
                <a:solidFill>
                  <a:srgbClr val="253746"/>
                </a:solidFill>
                <a:latin typeface="Exo 2" pitchFamily="50" charset="0"/>
              </a:rPr>
              <a:t> – APIs de integração com Sistemas Legados –Segurança, </a:t>
            </a:r>
            <a:r>
              <a:rPr lang="pt-BR" sz="3200" dirty="0" err="1">
                <a:solidFill>
                  <a:srgbClr val="253746"/>
                </a:solidFill>
                <a:latin typeface="Exo 2" pitchFamily="50" charset="0"/>
              </a:rPr>
              <a:t>Reusabilidade</a:t>
            </a:r>
            <a:r>
              <a:rPr lang="pt-BR" sz="3200" dirty="0">
                <a:solidFill>
                  <a:srgbClr val="253746"/>
                </a:solidFill>
                <a:latin typeface="Exo 2" pitchFamily="50" charset="0"/>
              </a:rPr>
              <a:t> e Rastreabilidade;</a:t>
            </a:r>
            <a:endParaRPr lang="pt-BR" sz="3200" dirty="0">
              <a:solidFill>
                <a:srgbClr val="253746"/>
              </a:solidFill>
              <a:latin typeface="Exo 2" pitchFamily="50" charset="0"/>
            </a:endParaRPr>
          </a:p>
          <a:p>
            <a:pPr marL="0" indent="0">
              <a:buNone/>
            </a:pPr>
            <a:r>
              <a:rPr lang="pt-BR" sz="3200" dirty="0">
                <a:solidFill>
                  <a:srgbClr val="253746"/>
                </a:solidFill>
                <a:latin typeface="Exo 2" pitchFamily="50" charset="0"/>
              </a:rPr>
              <a:t>Grupo 7:  Banco de Dados – Compatibilidade, Portabilidade, Segurança e Disponibilidade;</a:t>
            </a:r>
            <a:endParaRPr lang="pt-BR" sz="3200" dirty="0">
              <a:solidFill>
                <a:srgbClr val="253746"/>
              </a:solidFill>
              <a:latin typeface="Exo 2" pitchFamily="50" charset="0"/>
            </a:endParaRPr>
          </a:p>
          <a:p>
            <a:pPr marL="0" indent="0">
              <a:buNone/>
            </a:pPr>
            <a:r>
              <a:rPr lang="pt-BR" sz="3200" dirty="0">
                <a:solidFill>
                  <a:srgbClr val="253746"/>
                </a:solidFill>
                <a:latin typeface="Exo 2" pitchFamily="50" charset="0"/>
              </a:rPr>
              <a:t>Grupo 8: Dashboard – Usabilidade, Segurança;</a:t>
            </a:r>
            <a:endParaRPr lang="pt-BR" sz="3200" dirty="0">
              <a:solidFill>
                <a:srgbClr val="253746"/>
              </a:solidFill>
              <a:latin typeface="Exo 2" pitchFamily="50" charset="0"/>
            </a:endParaRPr>
          </a:p>
          <a:p>
            <a:pPr marL="0" indent="0">
              <a:buNone/>
            </a:pPr>
            <a:r>
              <a:rPr lang="pt-BR" sz="3200" dirty="0">
                <a:solidFill>
                  <a:srgbClr val="253746"/>
                </a:solidFill>
                <a:latin typeface="Exo 2" pitchFamily="50" charset="0"/>
              </a:rPr>
              <a:t>Grupo 2: Aplicativo Mobile (pode ser PWA) para acompanhar as entregas a domicílio - Usabilidade, Integridade e Compatibilidade.</a:t>
            </a:r>
            <a:endParaRPr lang="pt-BR" sz="3200" dirty="0">
              <a:solidFill>
                <a:srgbClr val="253746"/>
              </a:solidFill>
              <a:latin typeface="Exo 2" pitchFamily="50" charset="0"/>
            </a:endParaRPr>
          </a:p>
          <a:p>
            <a:pPr marL="0" indent="0">
              <a:buNone/>
            </a:pPr>
            <a:r>
              <a:rPr lang="pt-BR" sz="3200" dirty="0">
                <a:solidFill>
                  <a:srgbClr val="253746"/>
                </a:solidFill>
                <a:latin typeface="Exo 2" pitchFamily="50" charset="0"/>
              </a:rPr>
              <a:t>Grupo 10: Site Institucional – Usabilidade e Manutenibilidade.</a:t>
            </a:r>
            <a:endParaRPr lang="pt-BR" sz="3200" dirty="0">
              <a:solidFill>
                <a:srgbClr val="253746"/>
              </a:solidFill>
              <a:latin typeface="Exo 2" pitchFamily="5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Justificativa</a:t>
            </a:r>
            <a:endParaRPr lang="pt-BR" dirty="0"/>
          </a:p>
        </p:txBody>
      </p:sp>
      <p:sp>
        <p:nvSpPr>
          <p:cNvPr id="5" name="Espaço Reservado para Conteúdo 2"/>
          <p:cNvSpPr txBox="1"/>
          <p:nvPr/>
        </p:nvSpPr>
        <p:spPr>
          <a:xfrm>
            <a:off x="614429" y="1260351"/>
            <a:ext cx="12199327" cy="5976664"/>
          </a:xfrm>
          <a:prstGeom prst="rect">
            <a:avLst/>
          </a:prstGeom>
        </p:spPr>
        <p:txBody>
          <a:bodyPr>
            <a:normAutofit/>
          </a:bodyPr>
          <a:lstStyle>
            <a:lvl1pPr marL="431165" indent="-431165" algn="l" defTabSz="1149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0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4085" indent="-359410" algn="l" defTabSz="1149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37005" indent="-287655" algn="l" defTabSz="1149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1680" indent="-287655" algn="l" defTabSz="1149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6355" indent="-287655" algn="l" defTabSz="1149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5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1030" indent="-287655" algn="l" defTabSz="1149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6340" indent="-287655" algn="l" defTabSz="1149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11015" indent="-287655" algn="l" defTabSz="1149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690" indent="-287655" algn="l" defTabSz="1149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dirty="0">
                <a:solidFill>
                  <a:srgbClr val="253746"/>
                </a:solidFill>
                <a:latin typeface="Exo 2" pitchFamily="50" charset="0"/>
              </a:rPr>
              <a:t>Base de dados – SQL Server 15.0.2v 2019</a:t>
            </a:r>
            <a:endParaRPr lang="pt-BR" sz="3200" dirty="0">
              <a:solidFill>
                <a:srgbClr val="253746"/>
              </a:solidFill>
              <a:latin typeface="Exo 2" pitchFamily="50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3200" dirty="0">
                <a:solidFill>
                  <a:srgbClr val="253746"/>
                </a:solidFill>
                <a:latin typeface="Exo 2" pitchFamily="50" charset="0"/>
              </a:rPr>
              <a:t>Linguagem - Java, </a:t>
            </a:r>
            <a:r>
              <a:rPr lang="pt-BR" sz="3200" dirty="0" err="1">
                <a:solidFill>
                  <a:srgbClr val="253746"/>
                </a:solidFill>
                <a:latin typeface="Exo 2" pitchFamily="50" charset="0"/>
              </a:rPr>
              <a:t>JavaScript</a:t>
            </a:r>
            <a:r>
              <a:rPr lang="pt-BR" sz="3200" dirty="0">
                <a:solidFill>
                  <a:srgbClr val="253746"/>
                </a:solidFill>
                <a:latin typeface="Exo 2" pitchFamily="50" charset="0"/>
              </a:rPr>
              <a:t> e React JS</a:t>
            </a:r>
            <a:endParaRPr lang="pt-BR" sz="3200" dirty="0">
              <a:solidFill>
                <a:srgbClr val="253746"/>
              </a:solidFill>
              <a:latin typeface="Exo 2" pitchFamily="50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3200" dirty="0">
                <a:solidFill>
                  <a:srgbClr val="253746"/>
                </a:solidFill>
                <a:latin typeface="Exo 2" pitchFamily="50" charset="0"/>
              </a:rPr>
              <a:t>Framework – </a:t>
            </a:r>
            <a:r>
              <a:rPr lang="pt-BR" sz="3200" dirty="0" err="1">
                <a:solidFill>
                  <a:srgbClr val="253746"/>
                </a:solidFill>
                <a:latin typeface="Exo 2" pitchFamily="50" charset="0"/>
              </a:rPr>
              <a:t>SpringBoot</a:t>
            </a:r>
            <a:r>
              <a:rPr lang="pt-BR" sz="3200" dirty="0">
                <a:solidFill>
                  <a:srgbClr val="253746"/>
                </a:solidFill>
                <a:latin typeface="Exo 2" pitchFamily="50" charset="0"/>
              </a:rPr>
              <a:t> e </a:t>
            </a:r>
            <a:r>
              <a:rPr lang="pt-BR" sz="3200" dirty="0" err="1">
                <a:solidFill>
                  <a:srgbClr val="253746"/>
                </a:solidFill>
                <a:latin typeface="Exo 2" pitchFamily="50" charset="0"/>
              </a:rPr>
              <a:t>BootStrap</a:t>
            </a:r>
            <a:endParaRPr lang="pt-BR" sz="3200" dirty="0">
              <a:solidFill>
                <a:srgbClr val="253746"/>
              </a:solidFill>
              <a:latin typeface="Exo 2" pitchFamily="50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3200" dirty="0">
                <a:solidFill>
                  <a:srgbClr val="253746"/>
                </a:solidFill>
                <a:latin typeface="Exo 2" pitchFamily="50" charset="0"/>
              </a:rPr>
              <a:t>Versão Java - Java </a:t>
            </a:r>
            <a:r>
              <a:rPr lang="pt-BR" sz="3200" dirty="0" err="1">
                <a:solidFill>
                  <a:srgbClr val="253746"/>
                </a:solidFill>
                <a:latin typeface="Exo 2" pitchFamily="50" charset="0"/>
              </a:rPr>
              <a:t>version</a:t>
            </a:r>
            <a:r>
              <a:rPr lang="pt-BR" sz="3200" dirty="0">
                <a:solidFill>
                  <a:srgbClr val="253746"/>
                </a:solidFill>
                <a:latin typeface="Exo 2" pitchFamily="50" charset="0"/>
              </a:rPr>
              <a:t> 11</a:t>
            </a:r>
            <a:endParaRPr lang="pt-BR" sz="3200" dirty="0">
              <a:solidFill>
                <a:srgbClr val="253746"/>
              </a:solidFill>
              <a:latin typeface="Exo 2" pitchFamily="50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2626131" y="7283510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Desenho da arquitetura</a:t>
            </a:r>
            <a:endParaRPr lang="pt-BR" dirty="0"/>
          </a:p>
        </p:txBody>
      </p:sp>
      <p:sp>
        <p:nvSpPr>
          <p:cNvPr id="5" name="Fluxograma: Disco Magnético 4"/>
          <p:cNvSpPr/>
          <p:nvPr/>
        </p:nvSpPr>
        <p:spPr>
          <a:xfrm>
            <a:off x="9947501" y="1722290"/>
            <a:ext cx="2350434" cy="2016224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6" name="Conector de Seta Reta 5"/>
          <p:cNvCxnSpPr>
            <a:endCxn id="5" idx="2"/>
          </p:cNvCxnSpPr>
          <p:nvPr/>
        </p:nvCxnSpPr>
        <p:spPr>
          <a:xfrm>
            <a:off x="8056796" y="2730402"/>
            <a:ext cx="189070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38"/>
          <p:cNvGrpSpPr/>
          <p:nvPr/>
        </p:nvGrpSpPr>
        <p:grpSpPr>
          <a:xfrm>
            <a:off x="5605224" y="1742100"/>
            <a:ext cx="2566458" cy="2016224"/>
            <a:chOff x="8741678" y="1501253"/>
            <a:chExt cx="2566458" cy="2016224"/>
          </a:xfrm>
        </p:grpSpPr>
        <p:sp>
          <p:nvSpPr>
            <p:cNvPr id="8" name="Retângulo 7"/>
            <p:cNvSpPr/>
            <p:nvPr/>
          </p:nvSpPr>
          <p:spPr>
            <a:xfrm>
              <a:off x="8843374" y="1501253"/>
              <a:ext cx="2376264" cy="201622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" name="Retângulo 8"/>
            <p:cNvSpPr/>
            <p:nvPr/>
          </p:nvSpPr>
          <p:spPr>
            <a:xfrm>
              <a:off x="8741678" y="1583056"/>
              <a:ext cx="25664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Microservices</a:t>
              </a:r>
              <a:endParaRPr lang="pt-BR" sz="20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Spring Boot]</a:t>
              </a:r>
              <a:endParaRPr lang="pt-BR" sz="1600" dirty="0">
                <a:solidFill>
                  <a:prstClr val="white"/>
                </a:solidFill>
              </a:endParaRPr>
            </a:p>
          </p:txBody>
        </p:sp>
        <p:sp>
          <p:nvSpPr>
            <p:cNvPr id="10" name="Retângulo 20"/>
            <p:cNvSpPr/>
            <p:nvPr/>
          </p:nvSpPr>
          <p:spPr>
            <a:xfrm>
              <a:off x="8924638" y="2439785"/>
              <a:ext cx="230705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Endpoints e passagem de dados brutos</a:t>
              </a:r>
              <a:endParaRPr lang="pt-BR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1" name="Group 36"/>
          <p:cNvGrpSpPr/>
          <p:nvPr/>
        </p:nvGrpSpPr>
        <p:grpSpPr>
          <a:xfrm>
            <a:off x="755612" y="4842800"/>
            <a:ext cx="2669633" cy="2034202"/>
            <a:chOff x="7046163" y="4654462"/>
            <a:chExt cx="2669633" cy="2034202"/>
          </a:xfrm>
        </p:grpSpPr>
        <p:grpSp>
          <p:nvGrpSpPr>
            <p:cNvPr id="12" name="Group 22"/>
            <p:cNvGrpSpPr/>
            <p:nvPr/>
          </p:nvGrpSpPr>
          <p:grpSpPr>
            <a:xfrm>
              <a:off x="7149338" y="4654462"/>
              <a:ext cx="2463283" cy="2016225"/>
              <a:chOff x="8392958" y="3891083"/>
              <a:chExt cx="3276202" cy="2212133"/>
            </a:xfrm>
          </p:grpSpPr>
          <p:sp>
            <p:nvSpPr>
              <p:cNvPr id="15" name="Retângulo 6"/>
              <p:cNvSpPr/>
              <p:nvPr/>
            </p:nvSpPr>
            <p:spPr>
              <a:xfrm>
                <a:off x="8392958" y="3891083"/>
                <a:ext cx="3276202" cy="2212133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6" name="Retângulo 6"/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7" name="Multiply 18"/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Circular Arrow 19"/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Retângulo 20"/>
            <p:cNvSpPr/>
            <p:nvPr/>
          </p:nvSpPr>
          <p:spPr>
            <a:xfrm>
              <a:off x="7046163" y="4986584"/>
              <a:ext cx="2566458" cy="892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ClientSide Web</a:t>
              </a:r>
              <a:endParaRPr lang="pt-BR" sz="20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Javascript + React JS + AXIOS]</a:t>
              </a:r>
              <a:endParaRPr lang="pt-BR" sz="1600" dirty="0">
                <a:solidFill>
                  <a:prstClr val="white"/>
                </a:solidFill>
              </a:endParaRPr>
            </a:p>
          </p:txBody>
        </p:sp>
        <p:sp>
          <p:nvSpPr>
            <p:cNvPr id="14" name="Retângulo 20"/>
            <p:cNvSpPr/>
            <p:nvPr/>
          </p:nvSpPr>
          <p:spPr>
            <a:xfrm>
              <a:off x="7149338" y="6103889"/>
              <a:ext cx="25664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Visualização de eventos e informações dos usuários</a:t>
              </a:r>
              <a:endParaRPr lang="pt-BR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4" name="Group 35"/>
          <p:cNvGrpSpPr/>
          <p:nvPr/>
        </p:nvGrpSpPr>
        <p:grpSpPr>
          <a:xfrm>
            <a:off x="-21447" y="1692399"/>
            <a:ext cx="2566458" cy="2089582"/>
            <a:chOff x="9889827" y="4597388"/>
            <a:chExt cx="2566458" cy="2089582"/>
          </a:xfrm>
        </p:grpSpPr>
        <p:grpSp>
          <p:nvGrpSpPr>
            <p:cNvPr id="25" name="Group 31"/>
            <p:cNvGrpSpPr/>
            <p:nvPr/>
          </p:nvGrpSpPr>
          <p:grpSpPr>
            <a:xfrm>
              <a:off x="10024908" y="4597388"/>
              <a:ext cx="2307052" cy="2089582"/>
              <a:chOff x="7252020" y="3571513"/>
              <a:chExt cx="2376264" cy="2178569"/>
            </a:xfrm>
          </p:grpSpPr>
          <p:sp>
            <p:nvSpPr>
              <p:cNvPr id="28" name="Retângulo 27"/>
              <p:cNvSpPr/>
              <p:nvPr/>
            </p:nvSpPr>
            <p:spPr>
              <a:xfrm>
                <a:off x="7683409" y="4788743"/>
                <a:ext cx="119830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pt-BR" sz="1600" dirty="0">
                    <a:solidFill>
                      <a:prstClr val="white"/>
                    </a:solidFill>
                  </a:rPr>
                  <a:t>Dashboard</a:t>
                </a:r>
                <a:endParaRPr lang="pt-BR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Rounded Rectangle 30"/>
              <p:cNvSpPr/>
              <p:nvPr/>
            </p:nvSpPr>
            <p:spPr>
              <a:xfrm>
                <a:off x="7252020" y="3571513"/>
                <a:ext cx="2376264" cy="2178569"/>
              </a:xfrm>
              <a:prstGeom prst="round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9097739" y="3708623"/>
                <a:ext cx="275406" cy="0"/>
              </a:xfrm>
              <a:prstGeom prst="lin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" name="Straight Connector 59"/>
              <p:cNvCxnSpPr/>
              <p:nvPr/>
            </p:nvCxnSpPr>
            <p:spPr>
              <a:xfrm>
                <a:off x="9097739" y="3792372"/>
                <a:ext cx="275406" cy="0"/>
              </a:xfrm>
              <a:prstGeom prst="lin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Straight Connector 60"/>
              <p:cNvCxnSpPr/>
              <p:nvPr/>
            </p:nvCxnSpPr>
            <p:spPr>
              <a:xfrm>
                <a:off x="9097739" y="3879370"/>
                <a:ext cx="275406" cy="0"/>
              </a:xfrm>
              <a:prstGeom prst="lin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6" name="Retângulo 20"/>
            <p:cNvSpPr/>
            <p:nvPr/>
          </p:nvSpPr>
          <p:spPr>
            <a:xfrm>
              <a:off x="9889827" y="4967599"/>
              <a:ext cx="25664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MobileApp</a:t>
              </a:r>
              <a:endParaRPr lang="pt-BR" sz="20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PWA e Kotlin]</a:t>
              </a:r>
              <a:endParaRPr lang="pt-BR" sz="1600" dirty="0">
                <a:solidFill>
                  <a:prstClr val="white"/>
                </a:solidFill>
              </a:endParaRPr>
            </a:p>
          </p:txBody>
        </p:sp>
        <p:sp>
          <p:nvSpPr>
            <p:cNvPr id="27" name="Retângulo 20"/>
            <p:cNvSpPr/>
            <p:nvPr/>
          </p:nvSpPr>
          <p:spPr>
            <a:xfrm>
              <a:off x="9998671" y="5868863"/>
              <a:ext cx="230705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Visualização de eventos e informações dos usuários</a:t>
              </a:r>
              <a:endParaRPr lang="pt-BR" sz="120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33" name="Conector de Seta Reta 107"/>
          <p:cNvCxnSpPr>
            <a:stCxn id="29" idx="3"/>
            <a:endCxn id="8" idx="1"/>
          </p:cNvCxnSpPr>
          <p:nvPr/>
        </p:nvCxnSpPr>
        <p:spPr>
          <a:xfrm>
            <a:off x="2420686" y="2737190"/>
            <a:ext cx="3286125" cy="1270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20"/>
          <p:cNvSpPr/>
          <p:nvPr/>
        </p:nvSpPr>
        <p:spPr>
          <a:xfrm>
            <a:off x="9799506" y="2298354"/>
            <a:ext cx="256645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prstClr val="white"/>
                </a:solidFill>
              </a:rPr>
              <a:t>Database</a:t>
            </a:r>
            <a:endParaRPr lang="pt-BR" sz="2000" b="1" dirty="0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pt-BR" sz="1600" dirty="0">
                <a:solidFill>
                  <a:prstClr val="white"/>
                </a:solidFill>
              </a:rPr>
              <a:t>[Container: SQL Server 15.0.2v 2019]</a:t>
            </a:r>
            <a:endParaRPr lang="pt-BR" sz="1600" dirty="0">
              <a:solidFill>
                <a:prstClr val="white"/>
              </a:solidFill>
            </a:endParaRPr>
          </a:p>
        </p:txBody>
      </p:sp>
      <p:sp>
        <p:nvSpPr>
          <p:cNvPr id="35" name="Retângulo 20"/>
          <p:cNvSpPr/>
          <p:nvPr/>
        </p:nvSpPr>
        <p:spPr>
          <a:xfrm>
            <a:off x="9799625" y="3153142"/>
            <a:ext cx="25664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600" dirty="0">
                <a:solidFill>
                  <a:prstClr val="white"/>
                </a:solidFill>
              </a:rPr>
              <a:t>Armazena os dados dos usuários e eventos</a:t>
            </a:r>
            <a:endParaRPr lang="pt-BR" sz="1200" dirty="0">
              <a:solidFill>
                <a:prstClr val="white"/>
              </a:solidFill>
            </a:endParaRPr>
          </a:p>
        </p:txBody>
      </p:sp>
      <p:cxnSp>
        <p:nvCxnSpPr>
          <p:cNvPr id="41" name="Conector de Seta Reta 107"/>
          <p:cNvCxnSpPr>
            <a:stCxn id="15" idx="0"/>
          </p:cNvCxnSpPr>
          <p:nvPr/>
        </p:nvCxnSpPr>
        <p:spPr>
          <a:xfrm flipV="1">
            <a:off x="2090420" y="3780790"/>
            <a:ext cx="3838575" cy="106172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Agrupar 41"/>
          <p:cNvGrpSpPr/>
          <p:nvPr/>
        </p:nvGrpSpPr>
        <p:grpSpPr>
          <a:xfrm>
            <a:off x="6800209" y="4842337"/>
            <a:ext cx="2566458" cy="2016223"/>
            <a:chOff x="145145" y="1548384"/>
            <a:chExt cx="2566458" cy="2016223"/>
          </a:xfrm>
        </p:grpSpPr>
        <p:sp>
          <p:nvSpPr>
            <p:cNvPr id="43" name="Retângulo 29"/>
            <p:cNvSpPr/>
            <p:nvPr/>
          </p:nvSpPr>
          <p:spPr>
            <a:xfrm>
              <a:off x="239729" y="1548384"/>
              <a:ext cx="2377290" cy="20162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25374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4" name="Retângulo 20"/>
            <p:cNvSpPr/>
            <p:nvPr/>
          </p:nvSpPr>
          <p:spPr>
            <a:xfrm>
              <a:off x="145145" y="1591574"/>
              <a:ext cx="256645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/>
                <a:t>Nodemailer Application</a:t>
              </a:r>
              <a:endParaRPr lang="pt-BR" sz="2000" b="1" dirty="0"/>
            </a:p>
            <a:p>
              <a:pPr lvl="0" algn="ctr">
                <a:defRPr/>
              </a:pPr>
              <a:r>
                <a:rPr lang="pt-BR" sz="1600" dirty="0"/>
                <a:t>[Container: API Nodemailer]</a:t>
              </a:r>
              <a:endParaRPr lang="pt-BR" sz="1600" dirty="0"/>
            </a:p>
          </p:txBody>
        </p:sp>
        <p:sp>
          <p:nvSpPr>
            <p:cNvPr id="45" name="Retângulo 20"/>
            <p:cNvSpPr/>
            <p:nvPr/>
          </p:nvSpPr>
          <p:spPr>
            <a:xfrm>
              <a:off x="145145" y="2827751"/>
              <a:ext cx="256645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/>
                <a:t>APIs para o envio de e-mails</a:t>
              </a:r>
              <a:endParaRPr lang="pt-BR" sz="1200" dirty="0"/>
            </a:p>
          </p:txBody>
        </p:sp>
      </p:grpSp>
      <p:cxnSp>
        <p:nvCxnSpPr>
          <p:cNvPr id="46" name="Conector de Seta Reta 107"/>
          <p:cNvCxnSpPr>
            <a:stCxn id="8" idx="2"/>
            <a:endCxn id="44" idx="0"/>
          </p:cNvCxnSpPr>
          <p:nvPr/>
        </p:nvCxnSpPr>
        <p:spPr>
          <a:xfrm>
            <a:off x="6895052" y="3757689"/>
            <a:ext cx="1188720" cy="112776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Agrupar 58"/>
          <p:cNvGrpSpPr/>
          <p:nvPr/>
        </p:nvGrpSpPr>
        <p:grpSpPr>
          <a:xfrm>
            <a:off x="9766571" y="4824358"/>
            <a:ext cx="2566458" cy="2016223"/>
            <a:chOff x="145145" y="1548384"/>
            <a:chExt cx="2566458" cy="2016223"/>
          </a:xfrm>
        </p:grpSpPr>
        <p:sp>
          <p:nvSpPr>
            <p:cNvPr id="60" name="Retângulo 29"/>
            <p:cNvSpPr/>
            <p:nvPr/>
          </p:nvSpPr>
          <p:spPr>
            <a:xfrm>
              <a:off x="239729" y="1548384"/>
              <a:ext cx="2377290" cy="20162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25374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1" name="Retângulo 20"/>
            <p:cNvSpPr/>
            <p:nvPr/>
          </p:nvSpPr>
          <p:spPr>
            <a:xfrm>
              <a:off x="145145" y="1591574"/>
              <a:ext cx="256645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/>
                <a:t>Geolocation Application</a:t>
              </a:r>
              <a:endParaRPr lang="pt-BR" sz="2000" b="1" dirty="0"/>
            </a:p>
            <a:p>
              <a:pPr lvl="0" algn="ctr">
                <a:defRPr/>
              </a:pPr>
              <a:r>
                <a:rPr lang="pt-BR" sz="1600" dirty="0"/>
                <a:t>[Container:</a:t>
              </a:r>
              <a:endParaRPr lang="pt-BR" sz="1600" dirty="0"/>
            </a:p>
            <a:p>
              <a:pPr lvl="0" algn="ctr">
                <a:defRPr/>
              </a:pPr>
              <a:r>
                <a:rPr lang="pt-BR" sz="1600" dirty="0"/>
                <a:t> API Geolocation]</a:t>
              </a:r>
              <a:endParaRPr lang="pt-BR" sz="1600" dirty="0"/>
            </a:p>
          </p:txBody>
        </p:sp>
        <p:sp>
          <p:nvSpPr>
            <p:cNvPr id="62" name="Retângulo 20"/>
            <p:cNvSpPr/>
            <p:nvPr/>
          </p:nvSpPr>
          <p:spPr>
            <a:xfrm>
              <a:off x="145145" y="2827751"/>
              <a:ext cx="25664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/>
                <a:t>APIs para coletar </a:t>
              </a:r>
              <a:endParaRPr lang="pt-BR" sz="1600" dirty="0"/>
            </a:p>
            <a:p>
              <a:pPr lvl="0" algn="ctr">
                <a:defRPr/>
              </a:pPr>
              <a:r>
                <a:rPr lang="pt-BR" sz="1600" dirty="0"/>
                <a:t>localização do usuário</a:t>
              </a:r>
              <a:endParaRPr lang="pt-BR" sz="1600" dirty="0"/>
            </a:p>
          </p:txBody>
        </p:sp>
      </p:grpSp>
      <p:grpSp>
        <p:nvGrpSpPr>
          <p:cNvPr id="63" name="Agrupar 62"/>
          <p:cNvGrpSpPr/>
          <p:nvPr/>
        </p:nvGrpSpPr>
        <p:grpSpPr>
          <a:xfrm>
            <a:off x="3753582" y="4862672"/>
            <a:ext cx="2566458" cy="2016223"/>
            <a:chOff x="145145" y="1548384"/>
            <a:chExt cx="2566458" cy="2016223"/>
          </a:xfrm>
        </p:grpSpPr>
        <p:sp>
          <p:nvSpPr>
            <p:cNvPr id="64" name="Retângulo 29"/>
            <p:cNvSpPr/>
            <p:nvPr/>
          </p:nvSpPr>
          <p:spPr>
            <a:xfrm>
              <a:off x="239729" y="1548384"/>
              <a:ext cx="2377290" cy="20162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25374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5" name="Retângulo 20"/>
            <p:cNvSpPr/>
            <p:nvPr/>
          </p:nvSpPr>
          <p:spPr>
            <a:xfrm>
              <a:off x="145145" y="1591574"/>
              <a:ext cx="2566458" cy="892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/>
                <a:t>Socket Application</a:t>
              </a:r>
              <a:endParaRPr lang="pt-BR" sz="2000" b="1" dirty="0"/>
            </a:p>
            <a:p>
              <a:pPr lvl="0" algn="ctr">
                <a:defRPr/>
              </a:pPr>
              <a:r>
                <a:rPr lang="pt-BR" sz="1600" dirty="0"/>
                <a:t>[Container:</a:t>
              </a:r>
              <a:endParaRPr lang="pt-BR" sz="1600" dirty="0"/>
            </a:p>
            <a:p>
              <a:pPr lvl="0" algn="ctr">
                <a:defRPr/>
              </a:pPr>
              <a:r>
                <a:rPr lang="pt-BR" sz="1600" dirty="0"/>
                <a:t> API Socket]</a:t>
              </a:r>
              <a:endParaRPr lang="pt-BR" sz="1600" dirty="0"/>
            </a:p>
          </p:txBody>
        </p:sp>
        <p:sp>
          <p:nvSpPr>
            <p:cNvPr id="66" name="Retângulo 20"/>
            <p:cNvSpPr/>
            <p:nvPr/>
          </p:nvSpPr>
          <p:spPr>
            <a:xfrm>
              <a:off x="145145" y="2827751"/>
              <a:ext cx="25664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/>
                <a:t>APIs para comunicação entre usuários</a:t>
              </a:r>
              <a:endParaRPr lang="pt-BR" sz="1600" dirty="0"/>
            </a:p>
          </p:txBody>
        </p:sp>
      </p:grpSp>
      <p:cxnSp>
        <p:nvCxnSpPr>
          <p:cNvPr id="67" name="Conector de Seta Reta 107"/>
          <p:cNvCxnSpPr>
            <a:endCxn id="60" idx="0"/>
          </p:cNvCxnSpPr>
          <p:nvPr/>
        </p:nvCxnSpPr>
        <p:spPr>
          <a:xfrm>
            <a:off x="7945120" y="3780790"/>
            <a:ext cx="3104515" cy="104330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107"/>
          <p:cNvCxnSpPr/>
          <p:nvPr/>
        </p:nvCxnSpPr>
        <p:spPr>
          <a:xfrm>
            <a:off x="3264535" y="5796915"/>
            <a:ext cx="576580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pPr>
              <a:defRPr/>
            </a:pPr>
            <a:fld id="{B66251D2-9488-44CD-87B4-F793A73C4A01}" type="slidenum">
              <a:rPr lang="pt-BR" smtClean="0"/>
            </a:fld>
            <a:endParaRPr lang="pt-BR" sz="880" dirty="0"/>
          </a:p>
        </p:txBody>
      </p:sp>
      <p:sp>
        <p:nvSpPr>
          <p:cNvPr id="27" name="Retângulo 8"/>
          <p:cNvSpPr/>
          <p:nvPr/>
        </p:nvSpPr>
        <p:spPr>
          <a:xfrm>
            <a:off x="10433685" y="285115"/>
            <a:ext cx="256667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prstClr val="white"/>
                </a:solidFill>
              </a:rPr>
              <a:t>Microservices</a:t>
            </a:r>
            <a:endParaRPr lang="pt-BR" sz="2000" b="1" dirty="0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pt-BR" sz="1600" dirty="0">
                <a:solidFill>
                  <a:prstClr val="white"/>
                </a:solidFill>
              </a:rPr>
              <a:t>[Container: Spring Bot]</a:t>
            </a:r>
            <a:endParaRPr lang="pt-BR" sz="1600" dirty="0">
              <a:solidFill>
                <a:prstClr val="white"/>
              </a:solidFill>
            </a:endParaRPr>
          </a:p>
        </p:txBody>
      </p:sp>
      <p:sp>
        <p:nvSpPr>
          <p:cNvPr id="109" name="Retângulo 29"/>
          <p:cNvSpPr/>
          <p:nvPr/>
        </p:nvSpPr>
        <p:spPr>
          <a:xfrm>
            <a:off x="6621145" y="440690"/>
            <a:ext cx="6212840" cy="3959225"/>
          </a:xfrm>
          <a:prstGeom prst="rect">
            <a:avLst/>
          </a:prstGeom>
          <a:noFill/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sz="180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57" name="Group 79"/>
          <p:cNvGrpSpPr/>
          <p:nvPr/>
        </p:nvGrpSpPr>
        <p:grpSpPr>
          <a:xfrm>
            <a:off x="8441573" y="858520"/>
            <a:ext cx="2660766" cy="1440000"/>
            <a:chOff x="3234653" y="4711163"/>
            <a:chExt cx="2954699" cy="2031828"/>
          </a:xfrm>
        </p:grpSpPr>
        <p:sp>
          <p:nvSpPr>
            <p:cNvPr id="58" name="Retângulo 57"/>
            <p:cNvSpPr/>
            <p:nvPr/>
          </p:nvSpPr>
          <p:spPr>
            <a:xfrm>
              <a:off x="3362444" y="4726767"/>
              <a:ext cx="2710474" cy="2016224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3234653" y="5474538"/>
              <a:ext cx="2954699" cy="104023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pt-BR" sz="1400">
                  <a:solidFill>
                    <a:prstClr val="white"/>
                  </a:solidFill>
                </a:rPr>
                <a:t>Componente que gerencia as conexões e transações com o Banco de Dados</a:t>
              </a:r>
              <a:endParaRPr lang="pt-BR" sz="1400">
                <a:solidFill>
                  <a:prstClr val="white"/>
                </a:solidFill>
              </a:endParaRPr>
            </a:p>
          </p:txBody>
        </p:sp>
        <p:sp>
          <p:nvSpPr>
            <p:cNvPr id="62" name="Retângulo 20"/>
            <p:cNvSpPr/>
            <p:nvPr/>
          </p:nvSpPr>
          <p:spPr>
            <a:xfrm>
              <a:off x="3258758" y="4711163"/>
              <a:ext cx="2807827" cy="82340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pt-BR" sz="1800" b="1">
                  <a:solidFill>
                    <a:prstClr val="white"/>
                  </a:solidFill>
                </a:rPr>
                <a:t>ORM</a:t>
              </a:r>
              <a:endParaRPr lang="pt-BR" sz="1800" b="1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00">
                  <a:solidFill>
                    <a:prstClr val="white"/>
                  </a:solidFill>
                </a:rPr>
                <a:t>[</a:t>
              </a:r>
              <a:r>
                <a:rPr lang="pt-BR" sz="1400" err="1">
                  <a:solidFill>
                    <a:prstClr val="white"/>
                  </a:solidFill>
                </a:rPr>
                <a:t>Component</a:t>
              </a:r>
              <a:r>
                <a:rPr lang="pt-BR" sz="1400">
                  <a:solidFill>
                    <a:prstClr val="white"/>
                  </a:solidFill>
                </a:rPr>
                <a:t>: JPA]</a:t>
              </a:r>
              <a:endParaRPr lang="pt-BR" sz="1400">
                <a:solidFill>
                  <a:prstClr val="white"/>
                </a:solidFill>
              </a:endParaRPr>
            </a:p>
          </p:txBody>
        </p:sp>
      </p:grpSp>
      <p:grpSp>
        <p:nvGrpSpPr>
          <p:cNvPr id="83" name="Group 38"/>
          <p:cNvGrpSpPr/>
          <p:nvPr/>
        </p:nvGrpSpPr>
        <p:grpSpPr>
          <a:xfrm>
            <a:off x="7187906" y="2794006"/>
            <a:ext cx="2155706" cy="1440000"/>
            <a:chOff x="8835348" y="1524475"/>
            <a:chExt cx="2633221" cy="2016224"/>
          </a:xfrm>
        </p:grpSpPr>
        <p:sp>
          <p:nvSpPr>
            <p:cNvPr id="84" name="Retângulo 83"/>
            <p:cNvSpPr/>
            <p:nvPr/>
          </p:nvSpPr>
          <p:spPr>
            <a:xfrm>
              <a:off x="8902687" y="1524475"/>
              <a:ext cx="2376264" cy="2016224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sz="16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7" name="Retângulo 86"/>
            <p:cNvSpPr/>
            <p:nvPr/>
          </p:nvSpPr>
          <p:spPr>
            <a:xfrm>
              <a:off x="8835348" y="1583056"/>
              <a:ext cx="2566458" cy="150702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pt-PT" altLang="pt-BR" sz="1800" b="1">
                  <a:solidFill>
                    <a:prstClr val="white"/>
                  </a:solidFill>
                </a:rPr>
                <a:t>Usuario</a:t>
              </a:r>
              <a:r>
                <a:rPr lang="pt-BR" sz="1800" b="1">
                  <a:solidFill>
                    <a:prstClr val="white"/>
                  </a:solidFill>
                </a:rPr>
                <a:t> </a:t>
              </a:r>
              <a:r>
                <a:rPr lang="pt-BR" sz="1800" b="1" err="1">
                  <a:solidFill>
                    <a:prstClr val="white"/>
                  </a:solidFill>
                </a:rPr>
                <a:t>Controller</a:t>
              </a:r>
              <a:endParaRPr lang="pt-BR" sz="1800" b="1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00">
                  <a:solidFill>
                    <a:prstClr val="white"/>
                  </a:solidFill>
                </a:rPr>
                <a:t>[</a:t>
              </a:r>
              <a:r>
                <a:rPr lang="pt-BR" sz="1400" err="1">
                  <a:solidFill>
                    <a:prstClr val="white"/>
                  </a:solidFill>
                </a:rPr>
                <a:t>Component</a:t>
              </a:r>
              <a:r>
                <a:rPr lang="pt-BR" sz="1400">
                  <a:solidFill>
                    <a:prstClr val="white"/>
                  </a:solidFill>
                </a:rPr>
                <a:t>: Spring MVC </a:t>
              </a:r>
              <a:r>
                <a:rPr lang="pt-BR" sz="1400" err="1">
                  <a:solidFill>
                    <a:prstClr val="white"/>
                  </a:solidFill>
                </a:rPr>
                <a:t>Rest</a:t>
              </a:r>
              <a:r>
                <a:rPr lang="pt-BR" sz="1400">
                  <a:solidFill>
                    <a:prstClr val="white"/>
                  </a:solidFill>
                </a:rPr>
                <a:t> </a:t>
              </a:r>
              <a:r>
                <a:rPr lang="pt-BR" sz="1400" err="1">
                  <a:solidFill>
                    <a:prstClr val="white"/>
                  </a:solidFill>
                </a:rPr>
                <a:t>Controller</a:t>
              </a:r>
              <a:r>
                <a:rPr lang="pt-BR" sz="1400">
                  <a:solidFill>
                    <a:prstClr val="white"/>
                  </a:solidFill>
                </a:rPr>
                <a:t>]</a:t>
              </a:r>
              <a:endParaRPr lang="pt-BR" sz="1400">
                <a:solidFill>
                  <a:prstClr val="white"/>
                </a:solidFill>
              </a:endParaRPr>
            </a:p>
          </p:txBody>
        </p:sp>
        <p:sp>
          <p:nvSpPr>
            <p:cNvPr id="88" name="Retângulo 20"/>
            <p:cNvSpPr/>
            <p:nvPr/>
          </p:nvSpPr>
          <p:spPr>
            <a:xfrm>
              <a:off x="8902111" y="3089911"/>
              <a:ext cx="2566458" cy="429435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pt-BR" sz="1400">
                  <a:solidFill>
                    <a:prstClr val="white"/>
                  </a:solidFill>
                </a:rPr>
                <a:t>CRUD d</a:t>
              </a:r>
              <a:r>
                <a:rPr lang="pt-PT" altLang="pt-BR" sz="1400">
                  <a:solidFill>
                    <a:prstClr val="white"/>
                  </a:solidFill>
                </a:rPr>
                <a:t>os usuários</a:t>
              </a:r>
              <a:endParaRPr lang="pt-PT" altLang="pt-BR" sz="1400">
                <a:solidFill>
                  <a:prstClr val="white"/>
                </a:solidFill>
              </a:endParaRPr>
            </a:p>
          </p:txBody>
        </p:sp>
      </p:grpSp>
      <p:grpSp>
        <p:nvGrpSpPr>
          <p:cNvPr id="118" name="Group 38"/>
          <p:cNvGrpSpPr/>
          <p:nvPr/>
        </p:nvGrpSpPr>
        <p:grpSpPr>
          <a:xfrm>
            <a:off x="10225886" y="2827026"/>
            <a:ext cx="2118784" cy="1440000"/>
            <a:chOff x="8813686" y="1524475"/>
            <a:chExt cx="2588120" cy="2016224"/>
          </a:xfrm>
        </p:grpSpPr>
        <p:sp>
          <p:nvSpPr>
            <p:cNvPr id="119" name="Retângulo 118"/>
            <p:cNvSpPr/>
            <p:nvPr/>
          </p:nvSpPr>
          <p:spPr>
            <a:xfrm>
              <a:off x="8902687" y="1524475"/>
              <a:ext cx="2376264" cy="201622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sz="16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0" name="Retângulo 119"/>
            <p:cNvSpPr/>
            <p:nvPr/>
          </p:nvSpPr>
          <p:spPr>
            <a:xfrm>
              <a:off x="8835348" y="1583056"/>
              <a:ext cx="2566458" cy="1118486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pt-PT" altLang="pt-BR" sz="1800" b="1">
                  <a:solidFill>
                    <a:prstClr val="white"/>
                  </a:solidFill>
                </a:rPr>
                <a:t>Evento</a:t>
              </a:r>
              <a:r>
                <a:rPr lang="pt-BR" sz="1800" b="1">
                  <a:solidFill>
                    <a:prstClr val="white"/>
                  </a:solidFill>
                </a:rPr>
                <a:t> </a:t>
              </a:r>
              <a:r>
                <a:rPr lang="pt-BR" sz="1800" b="1" err="1">
                  <a:solidFill>
                    <a:prstClr val="white"/>
                  </a:solidFill>
                </a:rPr>
                <a:t>Controller</a:t>
              </a:r>
              <a:endParaRPr lang="pt-BR" sz="1800" b="1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00">
                  <a:solidFill>
                    <a:prstClr val="white"/>
                  </a:solidFill>
                </a:rPr>
                <a:t>[</a:t>
              </a:r>
              <a:r>
                <a:rPr lang="pt-BR" sz="1400" err="1">
                  <a:solidFill>
                    <a:prstClr val="white"/>
                  </a:solidFill>
                </a:rPr>
                <a:t>Component</a:t>
              </a:r>
              <a:r>
                <a:rPr lang="pt-BR" sz="1400">
                  <a:solidFill>
                    <a:prstClr val="white"/>
                  </a:solidFill>
                </a:rPr>
                <a:t>: Spring MVC </a:t>
              </a:r>
              <a:r>
                <a:rPr lang="pt-BR" sz="1400" err="1">
                  <a:solidFill>
                    <a:prstClr val="white"/>
                  </a:solidFill>
                </a:rPr>
                <a:t>Rest</a:t>
              </a:r>
              <a:r>
                <a:rPr lang="pt-BR" sz="1400">
                  <a:solidFill>
                    <a:prstClr val="white"/>
                  </a:solidFill>
                </a:rPr>
                <a:t> </a:t>
              </a:r>
              <a:r>
                <a:rPr lang="pt-BR" sz="1400" err="1">
                  <a:solidFill>
                    <a:prstClr val="white"/>
                  </a:solidFill>
                </a:rPr>
                <a:t>Controller</a:t>
              </a:r>
              <a:r>
                <a:rPr lang="pt-BR" sz="1400">
                  <a:solidFill>
                    <a:prstClr val="white"/>
                  </a:solidFill>
                </a:rPr>
                <a:t>]</a:t>
              </a:r>
              <a:endParaRPr lang="pt-BR" sz="1400">
                <a:solidFill>
                  <a:prstClr val="white"/>
                </a:solidFill>
              </a:endParaRPr>
            </a:p>
          </p:txBody>
        </p:sp>
        <p:sp>
          <p:nvSpPr>
            <p:cNvPr id="121" name="Retângulo 20"/>
            <p:cNvSpPr/>
            <p:nvPr/>
          </p:nvSpPr>
          <p:spPr>
            <a:xfrm>
              <a:off x="8813686" y="2714711"/>
              <a:ext cx="2566458" cy="42943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pt-BR" sz="1400">
                  <a:solidFill>
                    <a:prstClr val="white"/>
                  </a:solidFill>
                </a:rPr>
                <a:t>C</a:t>
              </a:r>
              <a:r>
                <a:rPr lang="pt-PT" altLang="pt-BR" sz="1400">
                  <a:solidFill>
                    <a:prstClr val="white"/>
                  </a:solidFill>
                </a:rPr>
                <a:t>RUD dos eventos</a:t>
              </a:r>
              <a:endParaRPr lang="pt-PT" altLang="pt-BR" sz="1400">
                <a:solidFill>
                  <a:prstClr val="white"/>
                </a:solidFill>
              </a:endParaRPr>
            </a:p>
          </p:txBody>
        </p:sp>
      </p:grpSp>
      <p:sp>
        <p:nvSpPr>
          <p:cNvPr id="133" name="Retângulo 132"/>
          <p:cNvSpPr/>
          <p:nvPr/>
        </p:nvSpPr>
        <p:spPr>
          <a:xfrm>
            <a:off x="9279169" y="4720862"/>
            <a:ext cx="1001493" cy="307777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pt-BR" sz="1400" b="1"/>
              <a:t>HTTP/REST</a:t>
            </a:r>
            <a:endParaRPr lang="pt-BR" sz="1400" b="1"/>
          </a:p>
        </p:txBody>
      </p:sp>
      <p:sp>
        <p:nvSpPr>
          <p:cNvPr id="134" name="Retângulo 133"/>
          <p:cNvSpPr/>
          <p:nvPr/>
        </p:nvSpPr>
        <p:spPr>
          <a:xfrm>
            <a:off x="9470043" y="2650668"/>
            <a:ext cx="514885" cy="307777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pt-BR" sz="1400" b="1"/>
              <a:t>uses</a:t>
            </a:r>
            <a:endParaRPr lang="pt-BR" sz="1400" b="1"/>
          </a:p>
        </p:txBody>
      </p:sp>
      <p:sp>
        <p:nvSpPr>
          <p:cNvPr id="145" name="Retângulo 20"/>
          <p:cNvSpPr/>
          <p:nvPr/>
        </p:nvSpPr>
        <p:spPr>
          <a:xfrm>
            <a:off x="8880596" y="392557"/>
            <a:ext cx="2240677" cy="40011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pt-BR" sz="2000" b="1"/>
              <a:t>Micro </a:t>
            </a:r>
            <a:r>
              <a:rPr lang="pt-BR" sz="2000" b="1" err="1"/>
              <a:t>service</a:t>
            </a:r>
            <a:endParaRPr lang="pt-BR" sz="1600"/>
          </a:p>
        </p:txBody>
      </p:sp>
      <p:grpSp>
        <p:nvGrpSpPr>
          <p:cNvPr id="37" name="Group 36"/>
          <p:cNvGrpSpPr/>
          <p:nvPr/>
        </p:nvGrpSpPr>
        <p:grpSpPr>
          <a:xfrm>
            <a:off x="982942" y="5127915"/>
            <a:ext cx="2669633" cy="2034202"/>
            <a:chOff x="7046163" y="4654462"/>
            <a:chExt cx="2669633" cy="2034202"/>
          </a:xfrm>
        </p:grpSpPr>
        <p:grpSp>
          <p:nvGrpSpPr>
            <p:cNvPr id="38" name="Group 22"/>
            <p:cNvGrpSpPr/>
            <p:nvPr/>
          </p:nvGrpSpPr>
          <p:grpSpPr>
            <a:xfrm>
              <a:off x="7149338" y="4654462"/>
              <a:ext cx="2463283" cy="2016225"/>
              <a:chOff x="8392958" y="3891083"/>
              <a:chExt cx="3276202" cy="2212133"/>
            </a:xfrm>
          </p:grpSpPr>
          <p:sp>
            <p:nvSpPr>
              <p:cNvPr id="39" name="Retângulo 6"/>
              <p:cNvSpPr/>
              <p:nvPr/>
            </p:nvSpPr>
            <p:spPr>
              <a:xfrm>
                <a:off x="8392958" y="3891083"/>
                <a:ext cx="3276202" cy="2212133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0" name="Retângulo 6"/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1" name="Multiply 18"/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/>
              </a:p>
            </p:txBody>
          </p:sp>
          <p:sp>
            <p:nvSpPr>
              <p:cNvPr id="42" name="Circular Arrow 19"/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" name="Retângulo 20"/>
            <p:cNvSpPr/>
            <p:nvPr/>
          </p:nvSpPr>
          <p:spPr>
            <a:xfrm>
              <a:off x="7046163" y="4986584"/>
              <a:ext cx="2566458" cy="89255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ClientSide Web</a:t>
              </a:r>
              <a:endParaRPr lang="pt-BR" sz="20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Javascript + React JS + AXIOS]</a:t>
              </a:r>
              <a:endParaRPr lang="pt-BR" sz="1600" dirty="0">
                <a:solidFill>
                  <a:prstClr val="white"/>
                </a:solidFill>
              </a:endParaRPr>
            </a:p>
          </p:txBody>
        </p:sp>
        <p:sp>
          <p:nvSpPr>
            <p:cNvPr id="44" name="Retângulo 20"/>
            <p:cNvSpPr/>
            <p:nvPr/>
          </p:nvSpPr>
          <p:spPr>
            <a:xfrm>
              <a:off x="7149338" y="6103889"/>
              <a:ext cx="2566458" cy="58477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Visualização de eventos e informações dos usuários</a:t>
              </a:r>
              <a:endParaRPr lang="pt-BR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5" name="Agrupar 41"/>
          <p:cNvGrpSpPr/>
          <p:nvPr/>
        </p:nvGrpSpPr>
        <p:grpSpPr>
          <a:xfrm>
            <a:off x="7027539" y="5127452"/>
            <a:ext cx="2566458" cy="2016223"/>
            <a:chOff x="145145" y="1548384"/>
            <a:chExt cx="2566458" cy="2016223"/>
          </a:xfrm>
        </p:grpSpPr>
        <p:sp>
          <p:nvSpPr>
            <p:cNvPr id="46" name="Retângulo 29"/>
            <p:cNvSpPr/>
            <p:nvPr/>
          </p:nvSpPr>
          <p:spPr>
            <a:xfrm>
              <a:off x="239729" y="1548384"/>
              <a:ext cx="2377290" cy="20162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25374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7" name="Retângulo 20"/>
            <p:cNvSpPr/>
            <p:nvPr/>
          </p:nvSpPr>
          <p:spPr>
            <a:xfrm>
              <a:off x="145145" y="1591574"/>
              <a:ext cx="2566458" cy="95410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pt-BR" sz="2000" b="1" dirty="0"/>
                <a:t>Nodemailer Application</a:t>
              </a:r>
              <a:endParaRPr lang="pt-BR" sz="2000" b="1" dirty="0"/>
            </a:p>
            <a:p>
              <a:pPr lvl="0" algn="ctr">
                <a:defRPr/>
              </a:pPr>
              <a:r>
                <a:rPr lang="pt-BR" sz="1600" dirty="0"/>
                <a:t>[Container: API Nodemailer]</a:t>
              </a:r>
              <a:endParaRPr lang="pt-BR" sz="1600" dirty="0"/>
            </a:p>
          </p:txBody>
        </p:sp>
        <p:sp>
          <p:nvSpPr>
            <p:cNvPr id="48" name="Retângulo 20"/>
            <p:cNvSpPr/>
            <p:nvPr/>
          </p:nvSpPr>
          <p:spPr>
            <a:xfrm>
              <a:off x="145145" y="2827751"/>
              <a:ext cx="2566458" cy="33855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pt-BR" sz="1600" dirty="0"/>
                <a:t>APIs para o envio de e-mails</a:t>
              </a:r>
              <a:endParaRPr lang="pt-BR" sz="1200" dirty="0"/>
            </a:p>
          </p:txBody>
        </p:sp>
      </p:grpSp>
      <p:grpSp>
        <p:nvGrpSpPr>
          <p:cNvPr id="49" name="Agrupar 58"/>
          <p:cNvGrpSpPr/>
          <p:nvPr/>
        </p:nvGrpSpPr>
        <p:grpSpPr>
          <a:xfrm>
            <a:off x="9993901" y="5109473"/>
            <a:ext cx="2566458" cy="2016223"/>
            <a:chOff x="145145" y="1548384"/>
            <a:chExt cx="2566458" cy="2016223"/>
          </a:xfrm>
        </p:grpSpPr>
        <p:sp>
          <p:nvSpPr>
            <p:cNvPr id="60" name="Retângulo 29"/>
            <p:cNvSpPr/>
            <p:nvPr/>
          </p:nvSpPr>
          <p:spPr>
            <a:xfrm>
              <a:off x="239729" y="1548384"/>
              <a:ext cx="2377290" cy="20162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25374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1" name="Retângulo 20"/>
            <p:cNvSpPr/>
            <p:nvPr/>
          </p:nvSpPr>
          <p:spPr>
            <a:xfrm>
              <a:off x="145145" y="1591574"/>
              <a:ext cx="2566458" cy="120032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pt-BR" sz="2000" b="1" dirty="0"/>
                <a:t>Geolocation Application</a:t>
              </a:r>
              <a:endParaRPr lang="pt-BR" sz="2000" b="1" dirty="0"/>
            </a:p>
            <a:p>
              <a:pPr lvl="0" algn="ctr">
                <a:defRPr/>
              </a:pPr>
              <a:r>
                <a:rPr lang="pt-BR" sz="1600" dirty="0"/>
                <a:t>[Container:</a:t>
              </a:r>
              <a:endParaRPr lang="pt-BR" sz="1600" dirty="0"/>
            </a:p>
            <a:p>
              <a:pPr lvl="0" algn="ctr">
                <a:defRPr/>
              </a:pPr>
              <a:r>
                <a:rPr lang="pt-BR" sz="1600" dirty="0"/>
                <a:t> API Geolocation]</a:t>
              </a:r>
              <a:endParaRPr lang="pt-BR" sz="1600" dirty="0"/>
            </a:p>
          </p:txBody>
        </p:sp>
        <p:sp>
          <p:nvSpPr>
            <p:cNvPr id="50" name="Retângulo 20"/>
            <p:cNvSpPr/>
            <p:nvPr/>
          </p:nvSpPr>
          <p:spPr>
            <a:xfrm>
              <a:off x="145145" y="2827751"/>
              <a:ext cx="2566458" cy="58477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pt-BR" sz="1600" dirty="0"/>
                <a:t>APIs para coletar </a:t>
              </a:r>
              <a:endParaRPr lang="pt-BR" sz="1600" dirty="0"/>
            </a:p>
            <a:p>
              <a:pPr lvl="0" algn="ctr">
                <a:defRPr/>
              </a:pPr>
              <a:r>
                <a:rPr lang="pt-BR" sz="1600" dirty="0"/>
                <a:t>localização do usuário</a:t>
              </a:r>
              <a:endParaRPr lang="pt-BR" sz="1600" dirty="0"/>
            </a:p>
          </p:txBody>
        </p:sp>
      </p:grpSp>
      <p:grpSp>
        <p:nvGrpSpPr>
          <p:cNvPr id="63" name="Agrupar 62"/>
          <p:cNvGrpSpPr/>
          <p:nvPr/>
        </p:nvGrpSpPr>
        <p:grpSpPr>
          <a:xfrm>
            <a:off x="3980912" y="5147787"/>
            <a:ext cx="2566458" cy="2016223"/>
            <a:chOff x="145145" y="1548384"/>
            <a:chExt cx="2566458" cy="2016223"/>
          </a:xfrm>
        </p:grpSpPr>
        <p:sp>
          <p:nvSpPr>
            <p:cNvPr id="64" name="Retângulo 29"/>
            <p:cNvSpPr/>
            <p:nvPr/>
          </p:nvSpPr>
          <p:spPr>
            <a:xfrm>
              <a:off x="239729" y="1548384"/>
              <a:ext cx="2377290" cy="20162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25374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5" name="Retângulo 20"/>
            <p:cNvSpPr/>
            <p:nvPr/>
          </p:nvSpPr>
          <p:spPr>
            <a:xfrm>
              <a:off x="145145" y="1591574"/>
              <a:ext cx="2566458" cy="89255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pt-BR" sz="2000" b="1" dirty="0"/>
                <a:t>Socket Application</a:t>
              </a:r>
              <a:endParaRPr lang="pt-BR" sz="2000" b="1" dirty="0"/>
            </a:p>
            <a:p>
              <a:pPr lvl="0" algn="ctr">
                <a:defRPr/>
              </a:pPr>
              <a:r>
                <a:rPr lang="pt-BR" sz="1600" dirty="0"/>
                <a:t>[Container:</a:t>
              </a:r>
              <a:endParaRPr lang="pt-BR" sz="1600" dirty="0"/>
            </a:p>
            <a:p>
              <a:pPr lvl="0" algn="ctr">
                <a:defRPr/>
              </a:pPr>
              <a:r>
                <a:rPr lang="pt-BR" sz="1600" dirty="0"/>
                <a:t> API Socket]</a:t>
              </a:r>
              <a:endParaRPr lang="pt-BR" sz="1600" dirty="0"/>
            </a:p>
          </p:txBody>
        </p:sp>
        <p:sp>
          <p:nvSpPr>
            <p:cNvPr id="66" name="Retângulo 20"/>
            <p:cNvSpPr/>
            <p:nvPr/>
          </p:nvSpPr>
          <p:spPr>
            <a:xfrm>
              <a:off x="145145" y="2827751"/>
              <a:ext cx="2566458" cy="58477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pt-BR" sz="1600" dirty="0"/>
                <a:t>APIs para comunicação entre usuários</a:t>
              </a:r>
              <a:endParaRPr lang="pt-BR" sz="1600" dirty="0"/>
            </a:p>
          </p:txBody>
        </p:sp>
      </p:grpSp>
      <p:cxnSp>
        <p:nvCxnSpPr>
          <p:cNvPr id="75" name="Conector de Seta Reta 107"/>
          <p:cNvCxnSpPr/>
          <p:nvPr/>
        </p:nvCxnSpPr>
        <p:spPr>
          <a:xfrm>
            <a:off x="3491865" y="6082030"/>
            <a:ext cx="576580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107"/>
          <p:cNvCxnSpPr>
            <a:stCxn id="88" idx="2"/>
            <a:endCxn id="47" idx="0"/>
          </p:cNvCxnSpPr>
          <p:nvPr/>
        </p:nvCxnSpPr>
        <p:spPr>
          <a:xfrm>
            <a:off x="8293735" y="4218940"/>
            <a:ext cx="17145" cy="95186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107"/>
          <p:cNvCxnSpPr>
            <a:stCxn id="119" idx="2"/>
            <a:endCxn id="61" idx="0"/>
          </p:cNvCxnSpPr>
          <p:nvPr/>
        </p:nvCxnSpPr>
        <p:spPr>
          <a:xfrm>
            <a:off x="11271250" y="4267200"/>
            <a:ext cx="5715" cy="88519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uxograma: Disco Magnético 4"/>
          <p:cNvSpPr/>
          <p:nvPr/>
        </p:nvSpPr>
        <p:spPr>
          <a:xfrm>
            <a:off x="2739616" y="324020"/>
            <a:ext cx="2350434" cy="2016224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5" name="Retângulo 20"/>
          <p:cNvSpPr/>
          <p:nvPr/>
        </p:nvSpPr>
        <p:spPr>
          <a:xfrm>
            <a:off x="2591621" y="900084"/>
            <a:ext cx="2566458" cy="892552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pt-BR" sz="2000" b="1" dirty="0">
                <a:solidFill>
                  <a:prstClr val="white"/>
                </a:solidFill>
              </a:rPr>
              <a:t>Database</a:t>
            </a:r>
            <a:endParaRPr lang="pt-BR" sz="2000" b="1" dirty="0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pt-BR" sz="1600" dirty="0">
                <a:solidFill>
                  <a:prstClr val="white"/>
                </a:solidFill>
              </a:rPr>
              <a:t>[Container: SQL Server 15.0.2v 2019]</a:t>
            </a:r>
            <a:endParaRPr lang="pt-BR" sz="1600" dirty="0">
              <a:solidFill>
                <a:prstClr val="white"/>
              </a:solidFill>
            </a:endParaRPr>
          </a:p>
        </p:txBody>
      </p:sp>
      <p:sp>
        <p:nvSpPr>
          <p:cNvPr id="56" name="Retângulo 20"/>
          <p:cNvSpPr/>
          <p:nvPr/>
        </p:nvSpPr>
        <p:spPr>
          <a:xfrm>
            <a:off x="2591740" y="1754872"/>
            <a:ext cx="2566458" cy="584775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pt-BR" sz="1600" dirty="0">
                <a:solidFill>
                  <a:prstClr val="white"/>
                </a:solidFill>
              </a:rPr>
              <a:t>Armazena os dados dos usuários e eventos</a:t>
            </a:r>
            <a:endParaRPr lang="pt-BR" sz="1200" dirty="0">
              <a:solidFill>
                <a:prstClr val="white"/>
              </a:solidFill>
            </a:endParaRPr>
          </a:p>
        </p:txBody>
      </p:sp>
      <p:cxnSp>
        <p:nvCxnSpPr>
          <p:cNvPr id="107" name="Conector: Angulado 60"/>
          <p:cNvCxnSpPr/>
          <p:nvPr/>
        </p:nvCxnSpPr>
        <p:spPr>
          <a:xfrm rot="16200000" flipV="1">
            <a:off x="10259695" y="1857375"/>
            <a:ext cx="528955" cy="1494155"/>
          </a:xfrm>
          <a:prstGeom prst="bentConnector3">
            <a:avLst>
              <a:gd name="adj1" fmla="val 49940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: Angulado 60"/>
          <p:cNvCxnSpPr>
            <a:stCxn id="88" idx="2"/>
            <a:endCxn id="61" idx="0"/>
          </p:cNvCxnSpPr>
          <p:nvPr/>
        </p:nvCxnSpPr>
        <p:spPr>
          <a:xfrm rot="5400000" flipV="1">
            <a:off x="9318625" y="3194050"/>
            <a:ext cx="933450" cy="29832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: Angulado 60"/>
          <p:cNvCxnSpPr>
            <a:stCxn id="87" idx="0"/>
            <a:endCxn id="58" idx="2"/>
          </p:cNvCxnSpPr>
          <p:nvPr/>
        </p:nvCxnSpPr>
        <p:spPr>
          <a:xfrm rot="16200000">
            <a:off x="8739188" y="1798003"/>
            <a:ext cx="537845" cy="1537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: Angulado 60"/>
          <p:cNvCxnSpPr>
            <a:stCxn id="58" idx="1"/>
            <a:endCxn id="55" idx="3"/>
          </p:cNvCxnSpPr>
          <p:nvPr/>
        </p:nvCxnSpPr>
        <p:spPr>
          <a:xfrm rot="10800000">
            <a:off x="5158105" y="1346200"/>
            <a:ext cx="3398520" cy="23749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35"/>
          <p:cNvGrpSpPr/>
          <p:nvPr/>
        </p:nvGrpSpPr>
        <p:grpSpPr>
          <a:xfrm>
            <a:off x="2625868" y="2815079"/>
            <a:ext cx="2566458" cy="2089582"/>
            <a:chOff x="9889827" y="4597388"/>
            <a:chExt cx="2566458" cy="2089582"/>
          </a:xfrm>
        </p:grpSpPr>
        <p:grpSp>
          <p:nvGrpSpPr>
            <p:cNvPr id="82" name="Group 31"/>
            <p:cNvGrpSpPr/>
            <p:nvPr/>
          </p:nvGrpSpPr>
          <p:grpSpPr>
            <a:xfrm>
              <a:off x="10024908" y="4597388"/>
              <a:ext cx="2307052" cy="2089582"/>
              <a:chOff x="7252020" y="3571513"/>
              <a:chExt cx="2376264" cy="2178569"/>
            </a:xfrm>
          </p:grpSpPr>
          <p:sp>
            <p:nvSpPr>
              <p:cNvPr id="85" name="Retângulo 27"/>
              <p:cNvSpPr/>
              <p:nvPr/>
            </p:nvSpPr>
            <p:spPr>
              <a:xfrm>
                <a:off x="7683409" y="4788743"/>
                <a:ext cx="119830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lvl="0">
                  <a:defRPr/>
                </a:pPr>
                <a:r>
                  <a:rPr lang="pt-BR" sz="1600" dirty="0">
                    <a:solidFill>
                      <a:prstClr val="white"/>
                    </a:solidFill>
                  </a:rPr>
                  <a:t>Dashboard</a:t>
                </a:r>
                <a:endParaRPr lang="pt-BR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Rounded Rectangle 30"/>
              <p:cNvSpPr/>
              <p:nvPr/>
            </p:nvSpPr>
            <p:spPr>
              <a:xfrm>
                <a:off x="7252020" y="3571513"/>
                <a:ext cx="2376264" cy="2178569"/>
              </a:xfrm>
              <a:prstGeom prst="round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93" name="Straight Connector 92"/>
              <p:cNvCxnSpPr/>
              <p:nvPr/>
            </p:nvCxnSpPr>
            <p:spPr>
              <a:xfrm>
                <a:off x="9097739" y="3708623"/>
                <a:ext cx="275406" cy="0"/>
              </a:xfrm>
              <a:prstGeom prst="lin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4" name="Straight Connector 59"/>
              <p:cNvCxnSpPr/>
              <p:nvPr/>
            </p:nvCxnSpPr>
            <p:spPr>
              <a:xfrm>
                <a:off x="9097739" y="3792372"/>
                <a:ext cx="275406" cy="0"/>
              </a:xfrm>
              <a:prstGeom prst="lin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5" name="Straight Connector 60"/>
              <p:cNvCxnSpPr/>
              <p:nvPr/>
            </p:nvCxnSpPr>
            <p:spPr>
              <a:xfrm>
                <a:off x="9097739" y="3879370"/>
                <a:ext cx="275406" cy="0"/>
              </a:xfrm>
              <a:prstGeom prst="lin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6" name="Retângulo 20"/>
            <p:cNvSpPr/>
            <p:nvPr/>
          </p:nvSpPr>
          <p:spPr>
            <a:xfrm>
              <a:off x="9889827" y="4967599"/>
              <a:ext cx="2566458" cy="64633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MobileApp</a:t>
              </a:r>
              <a:endParaRPr lang="pt-BR" sz="20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PWA e Kotlin]</a:t>
              </a:r>
              <a:endParaRPr lang="pt-BR" sz="1600" dirty="0">
                <a:solidFill>
                  <a:prstClr val="white"/>
                </a:solidFill>
              </a:endParaRPr>
            </a:p>
          </p:txBody>
        </p:sp>
        <p:sp>
          <p:nvSpPr>
            <p:cNvPr id="97" name="Retângulo 20"/>
            <p:cNvSpPr/>
            <p:nvPr/>
          </p:nvSpPr>
          <p:spPr>
            <a:xfrm>
              <a:off x="9998671" y="5868863"/>
              <a:ext cx="2307052" cy="58477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Visualização de eventos e informações dos usuários</a:t>
              </a:r>
              <a:endParaRPr lang="pt-BR" sz="120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98" name="Conector: Angulado 60"/>
          <p:cNvCxnSpPr>
            <a:stCxn id="39" idx="0"/>
            <a:endCxn id="58" idx="2"/>
          </p:cNvCxnSpPr>
          <p:nvPr/>
        </p:nvCxnSpPr>
        <p:spPr>
          <a:xfrm rot="16200000">
            <a:off x="4632643" y="-16827"/>
            <a:ext cx="2829560" cy="7459345"/>
          </a:xfrm>
          <a:prstGeom prst="bentConnector3">
            <a:avLst>
              <a:gd name="adj1" fmla="val 89609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: Angulado 60"/>
          <p:cNvCxnSpPr>
            <a:stCxn id="86" idx="0"/>
            <a:endCxn id="58" idx="2"/>
          </p:cNvCxnSpPr>
          <p:nvPr/>
        </p:nvCxnSpPr>
        <p:spPr>
          <a:xfrm rot="16200000">
            <a:off x="6587490" y="-374650"/>
            <a:ext cx="516890" cy="5862320"/>
          </a:xfrm>
          <a:prstGeom prst="bentConnector3">
            <a:avLst>
              <a:gd name="adj1" fmla="val 42628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  <p:bldP spid="134" grpId="0"/>
      <p:bldP spid="54" grpId="0" bldLvl="0" animBg="1"/>
    </p:bldLst>
  </p:timing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2625</Words>
  <Application>WPS Presentation</Application>
  <PresentationFormat>Personalizar</PresentationFormat>
  <Paragraphs>150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</vt:lpstr>
      <vt:lpstr>SimSun</vt:lpstr>
      <vt:lpstr>Wingdings</vt:lpstr>
      <vt:lpstr>Exo 2</vt:lpstr>
      <vt:lpstr>Gubbi</vt:lpstr>
      <vt:lpstr>Tahoma</vt:lpstr>
      <vt:lpstr>Calibri</vt:lpstr>
      <vt:lpstr>Trebuchet MS</vt:lpstr>
      <vt:lpstr>微软雅黑</vt:lpstr>
      <vt:lpstr>Arial Unicode MS</vt:lpstr>
      <vt:lpstr>Calibri</vt:lpstr>
      <vt:lpstr>Capas</vt:lpstr>
      <vt:lpstr>Conteúdo</vt:lpstr>
      <vt:lpstr>Encerramento / Agradecimento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Gerson Santos</dc:creator>
  <cp:lastModifiedBy>aluno</cp:lastModifiedBy>
  <cp:revision>256</cp:revision>
  <dcterms:created xsi:type="dcterms:W3CDTF">2021-11-03T21:20:54Z</dcterms:created>
  <dcterms:modified xsi:type="dcterms:W3CDTF">2021-11-03T21:20:54Z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  <property fmtid="{D5CDD505-2E9C-101B-9397-08002B2CF9AE}" pid="3" name="KSOProductBuildVer">
    <vt:lpwstr>1033-11.1.0.9080</vt:lpwstr>
  </property>
</Properties>
</file>