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344295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441680" cy="756000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10080" y="0"/>
            <a:ext cx="7997400" cy="756000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83400" y="1927080"/>
            <a:ext cx="1351800" cy="307512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Imagem 7" descr=""/>
          <p:cNvPicPr/>
          <p:nvPr/>
        </p:nvPicPr>
        <p:blipFill>
          <a:blip r:embed="rId2"/>
          <a:stretch/>
        </p:blipFill>
        <p:spPr>
          <a:xfrm>
            <a:off x="8312040" y="2139480"/>
            <a:ext cx="1792440" cy="6670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35640" y="1404360"/>
            <a:ext cx="4614480" cy="28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Entregáveis do Projeto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35640" y="4212720"/>
            <a:ext cx="4614480" cy="28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 Esp. Gerson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EF19AA4-86C4-4A82-96F5-2CD8E836A954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4. Mapa de Empatia – Em Socioemocional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5DF8A8E8-EC79-42A9-BA24-9E174573651E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5. Jornada – Simplificada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3088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14944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71264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0319400" y="1339560"/>
            <a:ext cx="2517120" cy="62424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Calibri"/>
                <a:ea typeface="DejaVu Sans"/>
              </a:rPr>
              <a:t>FASES UTILIZADOR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46" name="Line 7"/>
          <p:cNvSpPr/>
          <p:nvPr/>
        </p:nvSpPr>
        <p:spPr>
          <a:xfrm>
            <a:off x="248400" y="210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2630880" y="2163960"/>
            <a:ext cx="2035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1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2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Ação 3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8400" y="320544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248760" y="1283400"/>
            <a:ext cx="21834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Fases </a:t>
            </a: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(utilizador)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48760" y="2163960"/>
            <a:ext cx="21834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Faz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6005a"/>
                </a:solidFill>
                <a:latin typeface="Exo 2"/>
                <a:ea typeface="DejaVu Sans"/>
              </a:rPr>
              <a:t>(ações do usuário)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Gráfico 19" descr="Rosto sorridente sem preenchimento "/>
          <p:cNvPicPr/>
          <p:nvPr/>
        </p:nvPicPr>
        <p:blipFill>
          <a:blip r:embed="rId1"/>
          <a:stretch/>
        </p:blipFill>
        <p:spPr>
          <a:xfrm>
            <a:off x="13665960" y="41119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2" name="Gráfico 21" descr="Rosto neutro sem preenchimento "/>
          <p:cNvPicPr/>
          <p:nvPr/>
        </p:nvPicPr>
        <p:blipFill>
          <a:blip r:embed="rId2"/>
          <a:stretch/>
        </p:blipFill>
        <p:spPr>
          <a:xfrm>
            <a:off x="13665960" y="30970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3" name="Gráfico 23" descr="Rosto triste sem preenchimento "/>
          <p:cNvPicPr/>
          <p:nvPr/>
        </p:nvPicPr>
        <p:blipFill>
          <a:blip r:embed="rId3"/>
          <a:stretch/>
        </p:blipFill>
        <p:spPr>
          <a:xfrm>
            <a:off x="13665960" y="21196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4" name="Gráfico 25" descr="Rosto sorrindo sem preenchimento "/>
          <p:cNvPicPr/>
          <p:nvPr/>
        </p:nvPicPr>
        <p:blipFill>
          <a:blip r:embed="rId4"/>
          <a:stretch/>
        </p:blipFill>
        <p:spPr>
          <a:xfrm>
            <a:off x="13665960" y="113832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5" name="Gráfico 27" descr="Rosto surpreso sem preenchimento "/>
          <p:cNvPicPr/>
          <p:nvPr/>
        </p:nvPicPr>
        <p:blipFill>
          <a:blip r:embed="rId5"/>
          <a:stretch/>
        </p:blipFill>
        <p:spPr>
          <a:xfrm>
            <a:off x="2975760" y="321696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56" name="Gráfico 28" descr="Rosto sorridente sem preenchimento "/>
          <p:cNvPicPr/>
          <p:nvPr/>
        </p:nvPicPr>
        <p:blipFill>
          <a:blip r:embed="rId6"/>
          <a:stretch/>
        </p:blipFill>
        <p:spPr>
          <a:xfrm>
            <a:off x="13665960" y="511884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57" name="CustomShape 12"/>
          <p:cNvSpPr/>
          <p:nvPr/>
        </p:nvSpPr>
        <p:spPr>
          <a:xfrm>
            <a:off x="248760" y="3295800"/>
            <a:ext cx="238068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Sente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e6005a"/>
                </a:solidFill>
                <a:latin typeface="Exo 2"/>
                <a:ea typeface="DejaVu Sans"/>
              </a:rPr>
              <a:t>(dores do usuário)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8" name="Line 13"/>
          <p:cNvSpPr/>
          <p:nvPr/>
        </p:nvSpPr>
        <p:spPr>
          <a:xfrm>
            <a:off x="248400" y="4320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2719080" y="4610520"/>
            <a:ext cx="2035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1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2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Pensamento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Line 15"/>
          <p:cNvSpPr/>
          <p:nvPr/>
        </p:nvSpPr>
        <p:spPr>
          <a:xfrm>
            <a:off x="248400" y="579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248760" y="4610520"/>
            <a:ext cx="21834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Pensa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e6005a"/>
                </a:solidFill>
                <a:latin typeface="Exo 2"/>
                <a:ea typeface="DejaVu Sans"/>
              </a:rPr>
              <a:t>(usuário)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62" name="Gráfico 38" descr="Envelope"/>
          <p:cNvPicPr/>
          <p:nvPr/>
        </p:nvPicPr>
        <p:blipFill>
          <a:blip r:embed="rId7"/>
          <a:stretch/>
        </p:blipFill>
        <p:spPr>
          <a:xfrm>
            <a:off x="-1690200" y="1252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3" name="Gráfico 44" descr="Baixar da nuvem"/>
          <p:cNvPicPr/>
          <p:nvPr/>
        </p:nvPicPr>
        <p:blipFill>
          <a:blip r:embed="rId8"/>
          <a:stretch/>
        </p:blipFill>
        <p:spPr>
          <a:xfrm>
            <a:off x="-1739880" y="303408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4" name="Gráfico 46" descr="Call center"/>
          <p:cNvPicPr/>
          <p:nvPr/>
        </p:nvPicPr>
        <p:blipFill>
          <a:blip r:embed="rId9"/>
          <a:stretch/>
        </p:blipFill>
        <p:spPr>
          <a:xfrm>
            <a:off x="-1739880" y="102924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5" name="Gráfico 48" descr="Fala"/>
          <p:cNvPicPr/>
          <p:nvPr/>
        </p:nvPicPr>
        <p:blipFill>
          <a:blip r:embed="rId10"/>
          <a:stretch/>
        </p:blipFill>
        <p:spPr>
          <a:xfrm>
            <a:off x="-1739880" y="211968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166" name="CustomShape 17"/>
          <p:cNvSpPr/>
          <p:nvPr/>
        </p:nvSpPr>
        <p:spPr>
          <a:xfrm>
            <a:off x="256680" y="5987520"/>
            <a:ext cx="21834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e6005a"/>
                </a:solidFill>
                <a:latin typeface="Exo 2"/>
                <a:ea typeface="DejaVu Sans"/>
              </a:rPr>
              <a:t>Proposta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e6005a"/>
                </a:solidFill>
                <a:latin typeface="Exo 2"/>
                <a:ea typeface="DejaVu Sans"/>
              </a:rPr>
              <a:t>(mudanças)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2719080" y="6001200"/>
            <a:ext cx="2035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Fazer isso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Fazer aquilo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285DD71A-09D2-4180-AAF1-9377F2ECFD10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Resumo do que precisa ser entregue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4960" y="1542600"/>
            <a:ext cx="1252512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ENTREGA DE PI EM GRUPO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1 – Definição do Negócio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2 – Proto Persona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3 – Entrevistas (5 para o grupo)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4 – Mapa de Empatia </a:t>
            </a:r>
            <a:endParaRPr b="0" lang="pt-BR" sz="360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Exo 2"/>
                <a:ea typeface="DejaVu Sans"/>
              </a:rPr>
              <a:t>Passo 5 – Jornada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1080000"/>
            <a:ext cx="7630920" cy="61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Qual o nome do Grupo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R: KnowU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  </a:t>
            </a: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RA e Integrantes do Grupo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André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Dylan Colonhesi Rebouças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Felipe Mallassen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Felipe Kling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Guilherme Nascimento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Renato Paulino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657FB0AC-BFD7-4B64-BD99-C44EA9368DCC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0. Dados do Grupo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0200" y="12787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Qual o negócio (área) do projeto?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R: "Aplicação para combinar eventos culturais com pessoas próximas a localização do usuário em tempo real" 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FCE0C4E7-DF8C-4300-B65B-9862665EDB49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1. Negócio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10200" y="12787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Foi identificado que: 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Um dos aplicativos mais utilizados é o Tinder.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Se utiliza muitas estrategias psicológicas para prender a atenção do usuário.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Dentre essas estrategias a mais notável é o ciclo de gatilho que o mesmo utiliza para manter o usuário utilizando o aplicativo.</a:t>
            </a:r>
            <a:endParaRPr b="0" lang="pt-BR" sz="4030" spc="-1" strike="noStrike">
              <a:latin typeface="Arial"/>
            </a:endParaRPr>
          </a:p>
          <a:p>
            <a:pPr marL="430920" indent="-429480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30" spc="-1" strike="noStrike">
                <a:solidFill>
                  <a:srgbClr val="000000"/>
                </a:solidFill>
                <a:latin typeface="Exo 2"/>
                <a:ea typeface="DejaVu Sans"/>
              </a:rPr>
              <a:t>Dentro do aplicativo, não existe maneira de programar um evento com alguém.</a:t>
            </a: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algn="l" pos="0"/>
              </a:tabLst>
            </a:pPr>
            <a:endParaRPr b="0" lang="pt-BR" sz="403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600C84AC-0342-41A1-8643-3A846050C0A9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1. Negócio - Detalhes</a:t>
            </a:r>
            <a:endParaRPr b="0" lang="pt-BR" sz="3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92536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E334C8C3-3F33-4F8F-9427-37C4ECF59EBA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936720" y="158400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36720" y="4536720"/>
            <a:ext cx="11590560" cy="205560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6768720" y="158436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153160" y="756360"/>
            <a:ext cx="121996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2592000" y="2400480"/>
            <a:ext cx="399744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Ricardo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Me sinto sozinho e quero conhecer novas pessoas, quem sabe um novo amor, através de um aplicativo de relacionamento.’’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755040" y="2293560"/>
            <a:ext cx="5758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Conectado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Atarefado durante a manhã e a tarde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Está sempre buscando encontros amorosos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Utiliza aplicativos de relacionamento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Mora no Centro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É ansioso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936000" y="1693080"/>
            <a:ext cx="58629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Quem? Nome, foto e uma frase que especifique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6901920" y="1755360"/>
            <a:ext cx="4096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Palavras/frases que definem a persona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029240" y="4536360"/>
            <a:ext cx="2817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Dores e Necessidades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928080" y="4892400"/>
            <a:ext cx="10429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Está a procura de novas amizades e relacionamentos amorosos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Se sente sozinho a maior parte do tempo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Gosta de ir a encontros em locais como cinema, restaurante ou bar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Não gosta de manter relacionamentos virtuais</a:t>
            </a:r>
            <a:endParaRPr b="0" lang="pt-B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Durante sua volta para casa, leva uma maleta de ferramentas na mão, só consegue utilizar seu smartphone com ambas as mãos quando chega em casa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5</a:t>
            </a:r>
            <a:endParaRPr b="0" lang="pt-BR" sz="126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73240" y="2303640"/>
            <a:ext cx="1346040" cy="2019960"/>
          </a:xfrm>
          <a:prstGeom prst="rect">
            <a:avLst/>
          </a:prstGeom>
          <a:ln>
            <a:noFill/>
          </a:ln>
        </p:spPr>
      </p:pic>
      <p:sp>
        <p:nvSpPr>
          <p:cNvPr id="108" name="CustomShape 14"/>
          <p:cNvSpPr/>
          <p:nvPr/>
        </p:nvSpPr>
        <p:spPr>
          <a:xfrm>
            <a:off x="1587240" y="803160"/>
            <a:ext cx="1104156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Usuário frequente de aplicativo de relacionamento.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4824000" y="108360"/>
            <a:ext cx="37033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PROTO-PERSONA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2592000" y="2400480"/>
            <a:ext cx="399744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Ricardo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Me sinto sozinho e quero conhecer novas pessoas, quem sabe um novo amor, através de um aplicativo de relacionamento.’’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– Justificativa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10200" y="11095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As analises realizadas para determinar as características da persona foram psicológicas, pois a maioria dos indivíduos apresentam um tipo de ansiedade e uma outra parte insegurança. Foi observado também o horário em que os usuários começam a utilizar o aplicativo que abrange a parte do fim de tarde e de noite. Além disso, aspectos como interesses pessoais e localização também foram levadas em consideração.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129160" y="3312000"/>
            <a:ext cx="46144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Entregáveis do Projeto</a:t>
            </a:r>
            <a:endParaRPr b="0" lang="pt-BR" sz="37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32b9cd"/>
                </a:solidFill>
                <a:latin typeface="Exo 2"/>
                <a:ea typeface="DejaVu Sans"/>
              </a:rPr>
              <a:t>Proto-Persona: KnowÜ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1160" y="5184000"/>
            <a:ext cx="4614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 Esp. Gerson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2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92536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CDCF3EF4-4EAF-43FD-B2A0-1187609F01C0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2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936720" y="158400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936720" y="4536720"/>
            <a:ext cx="11590560" cy="263988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6768720" y="1584360"/>
            <a:ext cx="5758560" cy="28785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2153160" y="756360"/>
            <a:ext cx="121996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2592000" y="2400480"/>
            <a:ext cx="3997440" cy="17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6755040" y="2293560"/>
            <a:ext cx="5758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>
            <a:off x="936000" y="1693080"/>
            <a:ext cx="58629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Quem? Nome, foto e uma frase que especifique o problema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912000" y="1656000"/>
            <a:ext cx="4096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Palavras/frases que definem a persona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029240" y="4536360"/>
            <a:ext cx="28177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e6005a"/>
                </a:solidFill>
                <a:latin typeface="Exo 2"/>
                <a:ea typeface="DejaVu Sans"/>
              </a:rPr>
              <a:t>Dores e Necessidades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928080" y="5004360"/>
            <a:ext cx="10429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7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1728000" y="576000"/>
            <a:ext cx="116182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Usuário frequente de aplicativo para combinar eventos culturais.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3024000" y="108360"/>
            <a:ext cx="80632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Exo 2"/>
                <a:ea typeface="DejaVu Sans"/>
              </a:rPr>
              <a:t>PROTO-PERSONA KNOWU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2592000" y="2207520"/>
            <a:ext cx="39974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  <a:ea typeface="DejaVu Sans"/>
              </a:rPr>
              <a:t>Gabriela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‘’</a:t>
            </a:r>
            <a:r>
              <a:rPr b="0" lang="pt-BR" sz="1800" spc="-1" strike="noStrike">
                <a:solidFill>
                  <a:srgbClr val="000000"/>
                </a:solidFill>
                <a:latin typeface="Exo 2"/>
                <a:ea typeface="DejaVu Sans"/>
              </a:rPr>
              <a:t>Procuro ir a eventos culturais e conhecer pessoas novas independente de sexualidade ou gênero, entretanto, antes gostaria de saber se aquela pessoa é real.’’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6755040" y="2178360"/>
            <a:ext cx="577224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Romântica 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Atarefada durante a manhã e a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noite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Conectada com as noticias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Utiliza aplicativos de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relacionamento no tempo livre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Desconfia quando vai sair com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alguém que conheceu no </a:t>
            </a: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aplicativo.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Ansiosa</a:t>
            </a:r>
            <a:endParaRPr b="0" lang="pt-B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Exo 2"/>
                <a:ea typeface="DejaVu Sans"/>
              </a:rPr>
              <a:t>Tímida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18"/>
          <p:cNvSpPr/>
          <p:nvPr/>
        </p:nvSpPr>
        <p:spPr>
          <a:xfrm>
            <a:off x="928080" y="4892400"/>
            <a:ext cx="11527920" cy="21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Procura alguém para se relacionar, ou novos amigos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É desconfiada e por isso gostaria de um aplicativo onde pudesse verificar se a pessoa a qual está conhecendo bate com suas características 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Gostaria de conhecer pessoas com interesses em comum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Sente dificuldade em utilizar aplicativos com muita informação na tela pois fica muito confusa.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Possui uma condição óptica (astigmatismo), por isso sente dificuldade e desconforto com informações muito próximas na tela </a:t>
            </a:r>
            <a:endParaRPr b="0" lang="pt-BR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Gostaria de utilizar um aplicativo onde pudesse conhecer pessoas de outros gêneros, sexualidades e etc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Exo 2"/>
                <a:ea typeface="DejaVu Sans"/>
              </a:rPr>
              <a:t>	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080000" y="2391480"/>
            <a:ext cx="1440000" cy="18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600" spc="-1" strike="noStrike">
                <a:solidFill>
                  <a:srgbClr val="32b9cd"/>
                </a:solidFill>
                <a:latin typeface="Exo 2"/>
                <a:ea typeface="DejaVu Sans"/>
              </a:rPr>
              <a:t>2. Proto-Persona KnowÜ – Justificativa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0540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r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b="0" lang="pt-BR" sz="126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10200" y="1109520"/>
            <a:ext cx="1244664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Exo 2"/>
                <a:ea typeface="DejaVu Sans"/>
              </a:rPr>
              <a:t>Com base nas respostas, foi realizado um levantamento de características psicologias, físicas e sociais com base nas respostas do usuário. Também foi levado em consideração o tipo de rotina que a pessoa possuí, uma rotina de estudos e trabalho durante a manhã e a noite e se a pessoa frequentemente vai a locais públicos com ou sem amigos.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Application>LibreOffice/6.4.7.2$Linux_X86_64 LibreOffice_project/40$Build-2</Application>
  <Words>798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2021-08-18T08:47:20Z</dcterms:modified>
  <cp:revision>10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