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x="13442950" cy="7561262"/>
  <p:notesSz cx="7104062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AE369D-31A1-40A5-9B4E-B17BD7426E7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96A2F9F3-2F48-4EB5-92CD-D82D5CAFFB65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0920" cy="38361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600" cy="460476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024080" y="9721080"/>
            <a:ext cx="307764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8DF274E3-A994-4043-9D13-274F3B040BFD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76244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852760" y="176904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7212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76244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852760" y="4059720"/>
            <a:ext cx="389520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2120" y="301680"/>
            <a:ext cx="1209816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71320" y="405972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71320" y="1769040"/>
            <a:ext cx="590364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2120" y="4059720"/>
            <a:ext cx="120981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57320"/>
            <a:ext cx="4793040" cy="7403400"/>
          </a:xfrm>
          <a:custGeom>
            <a:avLst/>
            <a:gdLst/>
            <a:ahLst/>
            <a:rect l="l" t="t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655120" y="0"/>
            <a:ext cx="4786920" cy="6312600"/>
          </a:xfrm>
          <a:custGeom>
            <a:avLst/>
            <a:gdLst/>
            <a:ahLst/>
            <a:rect l="l" t="t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408480"/>
            <a:ext cx="3910680" cy="4152240"/>
          </a:xfrm>
          <a:custGeom>
            <a:avLst/>
            <a:gdLst/>
            <a:ahLst/>
            <a:rect l="l" t="t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031560" y="3630600"/>
            <a:ext cx="1104840" cy="2499480"/>
          </a:xfrm>
          <a:custGeom>
            <a:avLst/>
            <a:gdLst/>
            <a:ahLst/>
            <a:rect l="l" t="t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856720" y="1057320"/>
            <a:ext cx="1100880" cy="2486880"/>
          </a:xfrm>
          <a:custGeom>
            <a:avLst/>
            <a:gdLst/>
            <a:ahLst/>
            <a:rect l="l" t="t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Imagem 8" descr=""/>
          <p:cNvPicPr/>
          <p:nvPr/>
        </p:nvPicPr>
        <p:blipFill>
          <a:blip r:embed="rId2"/>
          <a:stretch/>
        </p:blipFill>
        <p:spPr>
          <a:xfrm>
            <a:off x="4002840" y="2990520"/>
            <a:ext cx="5436360" cy="16110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3442400" cy="7560720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-10080" y="0"/>
            <a:ext cx="7998120" cy="7560720"/>
          </a:xfrm>
          <a:custGeom>
            <a:avLst/>
            <a:gdLst/>
            <a:ahLst/>
            <a:rect l="l" t="t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5783400" y="1927080"/>
            <a:ext cx="1352520" cy="3075840"/>
          </a:xfrm>
          <a:custGeom>
            <a:avLst/>
            <a:gdLst/>
            <a:ahLst/>
            <a:rect l="l" t="t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m 7" descr=""/>
          <p:cNvPicPr/>
          <p:nvPr/>
        </p:nvPicPr>
        <p:blipFill>
          <a:blip r:embed="rId2"/>
          <a:stretch/>
        </p:blipFill>
        <p:spPr>
          <a:xfrm>
            <a:off x="8312040" y="2138400"/>
            <a:ext cx="2262960" cy="670320"/>
          </a:xfrm>
          <a:prstGeom prst="rect">
            <a:avLst/>
          </a:prstGeom>
          <a:ln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2120" y="301680"/>
            <a:ext cx="120981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72120" y="1769040"/>
            <a:ext cx="12098160" cy="438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136000" y="2952000"/>
            <a:ext cx="461520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br/>
            <a:r>
              <a:rPr b="1" lang="pt-BR" sz="3000" spc="-1" strike="noStrike">
                <a:solidFill>
                  <a:srgbClr val="32b9cd"/>
                </a:solidFill>
                <a:latin typeface="Exo 2"/>
              </a:rPr>
              <a:t>Reunião Semanal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704000" y="3454560"/>
            <a:ext cx="5687640" cy="23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</a:rPr>
              <a:t>Status Report do Projeto 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”</a:t>
            </a: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Aplicação para combinar eventos culturais com pessoas próximas a localização do usuário em tempo real” 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Data:  10/08/2021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Professor: Leonardo Marques</a:t>
            </a:r>
            <a:endParaRPr b="0" lang="pt-BR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61440" y="5256360"/>
            <a:ext cx="309420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754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Grupo 5 - </a:t>
            </a:r>
            <a:r>
              <a:rPr b="1" lang="pt-BR" sz="1800" spc="-1" strike="noStrike">
                <a:solidFill>
                  <a:srgbClr val="32b9cd"/>
                </a:solidFill>
                <a:latin typeface="Exo 2"/>
                <a:ea typeface="DejaVu Sans"/>
              </a:rPr>
              <a:t>KnowÜ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André Santos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Dylan Colonhesi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Felipe Mallassen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Felipe Kling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Guilherme Nascimento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Exo 2"/>
                <a:ea typeface="Noto Sans CJK SC"/>
              </a:rPr>
              <a:t>Renato Paulino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804720" y="1106640"/>
            <a:ext cx="62089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469800" y="185400"/>
            <a:ext cx="12097440" cy="7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5840" rIns="105840" tIns="0" bIns="0">
            <a:noAutofit/>
          </a:bodyPr>
          <a:p>
            <a:pPr>
              <a:lnSpc>
                <a:spcPct val="100000"/>
              </a:lnSpc>
              <a:spcAft>
                <a:spcPts val="882"/>
              </a:spcAft>
            </a:pPr>
            <a:r>
              <a:rPr b="0" lang="en-US" sz="2650" spc="-1" strike="noStrike">
                <a:solidFill>
                  <a:srgbClr val="000000"/>
                </a:solidFill>
                <a:latin typeface="Exo 2 Medium"/>
              </a:rPr>
              <a:t>SEMANA 1 – 10/08/2021</a:t>
            </a:r>
            <a:endParaRPr b="0" lang="pt-BR" sz="265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822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Negócios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193840" y="298080"/>
            <a:ext cx="210600" cy="210960"/>
          </a:xfrm>
          <a:prstGeom prst="ellipse">
            <a:avLst/>
          </a:prstGeom>
          <a:solidFill>
            <a:srgbClr val="ffc000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08525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Plataforma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85428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Back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88876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Front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8443440" y="298080"/>
            <a:ext cx="210600" cy="210960"/>
          </a:xfrm>
          <a:prstGeom prst="ellipse">
            <a:avLst/>
          </a:prstGeom>
          <a:solidFill>
            <a:srgbClr val="1bcf13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8125920" y="576360"/>
            <a:ext cx="898920" cy="179280"/>
          </a:xfrm>
          <a:prstGeom prst="rect">
            <a:avLst/>
          </a:prstGeom>
          <a:noFill/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Equipe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12640" y="868320"/>
            <a:ext cx="618588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Progressos c/ responsáveis 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14440" y="868320"/>
            <a:ext cx="61941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Pontos atenção/ Principais Riscos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7600" y="3418920"/>
            <a:ext cx="12504960" cy="23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4280" rIns="134280" tIns="67320" bIns="67320" anchor="ctr">
            <a:noAutofit/>
          </a:bodyPr>
          <a:p>
            <a:pPr>
              <a:lnSpc>
                <a:spcPct val="100000"/>
              </a:lnSpc>
            </a:pPr>
            <a:r>
              <a:rPr b="0" lang="pt-BR" sz="1550" spc="-1" strike="noStrike">
                <a:solidFill>
                  <a:srgbClr val="000000"/>
                </a:solidFill>
                <a:latin typeface="Exo 2 Medium"/>
                <a:ea typeface="Simplon Oi Headline"/>
              </a:rPr>
              <a:t>Próximos Passos c/ responsáveis </a:t>
            </a:r>
            <a:endParaRPr b="0" lang="pt-BR" sz="1550" spc="-1" strike="noStrike"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496800" y="1106640"/>
            <a:ext cx="6207120" cy="2235240"/>
          </a:xfrm>
          <a:prstGeom prst="rect">
            <a:avLst/>
          </a:prstGeom>
          <a:noFill/>
          <a:ln w="126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105840" bIns="45000">
            <a:noAutofit/>
          </a:bodyPr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Criação do contexto de negócio #Dylan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Criação do contexto do projeto e justificativa #Guilherme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Conta Github # Felipe Kling 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Definição das Personas(Contexto de negócio) # Dylan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Ferramenta de gestão de projetos #André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Conta do Figma criada # André</a:t>
            </a:r>
            <a:endParaRPr b="0" lang="pt-BR" sz="1330" spc="-1" strike="noStrike">
              <a:latin typeface="Arial"/>
            </a:endParaRPr>
          </a:p>
          <a:p>
            <a:pPr marL="252000" indent="-2512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  <a:ea typeface="DejaVu Sans"/>
              </a:rPr>
              <a:t>Product Backlog # Grupo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30" spc="-1" strike="noStrike"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845040" y="1121760"/>
            <a:ext cx="6163560" cy="6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7" name="Table 15"/>
          <p:cNvGraphicFramePr/>
          <p:nvPr/>
        </p:nvGraphicFramePr>
        <p:xfrm>
          <a:off x="678600" y="3801600"/>
          <a:ext cx="12495240" cy="4207320"/>
        </p:xfrm>
        <a:graphic>
          <a:graphicData uri="http://schemas.openxmlformats.org/drawingml/2006/table">
            <a:tbl>
              <a:tblPr/>
              <a:tblGrid>
                <a:gridCol w="4165200"/>
                <a:gridCol w="4165200"/>
                <a:gridCol w="4165200"/>
              </a:tblGrid>
              <a:tr h="2103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Plataforma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-Criação do banco de dados na Azure #Kling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Backend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-Pesquisar API’s de Geolocalização # Dylan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Front end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-Prototipação de telas no Figma # André</a:t>
                      </a:r>
                      <a:endParaRPr b="0" lang="pt-BR" sz="133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-Design do sistema #André</a:t>
                      </a:r>
                      <a:r>
                        <a:rPr b="1" lang="pt-BR" sz="133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</a:t>
                      </a:r>
                      <a:endParaRPr b="0" lang="pt-BR" sz="133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  </a:t>
                      </a:r>
                      <a:r>
                        <a:rPr b="1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Frente Negócios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-Criação do Mapa de Empatia #Dylan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-Jornada de usuário # Renato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-Desenho de solução # Mallasen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-Diagrama de Classes Java # Guilherme 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-Diagrama de Banco de Dados # Kling</a:t>
                      </a:r>
                      <a:endParaRPr b="0" lang="pt-BR" sz="1320" spc="-1" strike="noStrike">
                        <a:latin typeface="Arial"/>
                      </a:endParaRPr>
                    </a:p>
                    <a:p>
                      <a:pPr lvl="1" marL="432000" indent="-2512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"/>
                      </a:pPr>
                      <a:r>
                        <a:rPr b="0" lang="pt-BR" sz="1320" spc="-1" strike="noStrike">
                          <a:solidFill>
                            <a:srgbClr val="000000"/>
                          </a:solidFill>
                          <a:latin typeface="Exo 2 Medium"/>
                        </a:rPr>
                        <a:t>Visita virtual a uma empresa #Grupo</a:t>
                      </a:r>
                      <a:endParaRPr b="0" lang="pt-BR" sz="132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2103840"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48" name="CustomShape 16"/>
          <p:cNvSpPr/>
          <p:nvPr/>
        </p:nvSpPr>
        <p:spPr>
          <a:xfrm>
            <a:off x="9226080" y="298080"/>
            <a:ext cx="210600" cy="21096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7"/>
          <p:cNvSpPr/>
          <p:nvPr/>
        </p:nvSpPr>
        <p:spPr>
          <a:xfrm>
            <a:off x="12156120" y="298080"/>
            <a:ext cx="210600" cy="21096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8"/>
          <p:cNvSpPr/>
          <p:nvPr/>
        </p:nvSpPr>
        <p:spPr>
          <a:xfrm>
            <a:off x="10188000" y="298080"/>
            <a:ext cx="210600" cy="210960"/>
          </a:xfrm>
          <a:prstGeom prst="ellipse">
            <a:avLst/>
          </a:prstGeom>
          <a:solidFill>
            <a:srgbClr val="069a2e"/>
          </a:solidFill>
          <a:ln w="12600"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9"/>
          <p:cNvSpPr/>
          <p:nvPr/>
        </p:nvSpPr>
        <p:spPr>
          <a:xfrm>
            <a:off x="8017560" y="209520"/>
            <a:ext cx="4937040" cy="618120"/>
          </a:xfrm>
          <a:prstGeom prst="rect">
            <a:avLst/>
          </a:prstGeom>
          <a:noFill/>
          <a:ln w="64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0"/>
          <p:cNvSpPr/>
          <p:nvPr/>
        </p:nvSpPr>
        <p:spPr>
          <a:xfrm>
            <a:off x="9715680" y="51480"/>
            <a:ext cx="1477440" cy="210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wrap="none" lIns="52920" rIns="52920" tIns="5292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    </a:t>
            </a:r>
            <a:r>
              <a:rPr b="0" lang="en-US" sz="1180" spc="-1" strike="noStrike">
                <a:solidFill>
                  <a:srgbClr val="000000"/>
                </a:solidFill>
                <a:latin typeface="Exo 2 Medium"/>
                <a:ea typeface="DejaVu Sans"/>
              </a:rPr>
              <a:t>Farol do Projeto   </a:t>
            </a:r>
            <a:endParaRPr b="0" lang="pt-BR" sz="1180" spc="-1" strike="noStrike">
              <a:latin typeface="Arial"/>
            </a:endParaRPr>
          </a:p>
        </p:txBody>
      </p:sp>
      <p:sp>
        <p:nvSpPr>
          <p:cNvPr id="153" name="CustomShape 21"/>
          <p:cNvSpPr/>
          <p:nvPr/>
        </p:nvSpPr>
        <p:spPr>
          <a:xfrm>
            <a:off x="6912000" y="1158480"/>
            <a:ext cx="566676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- Conta da Cloud (Falar com o professor)</a:t>
            </a:r>
            <a:endParaRPr b="0" lang="pt-BR" sz="133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30" spc="-1" strike="noStrike">
                <a:solidFill>
                  <a:srgbClr val="000000"/>
                </a:solidFill>
                <a:latin typeface="Exo 2 Medium"/>
              </a:rPr>
              <a:t> </a:t>
            </a:r>
            <a:endParaRPr b="0" lang="pt-BR" sz="13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15860</TotalTime>
  <Application>LibreOffice/6.4.7.2$Linux_X86_64 LibreOffice_project/40$Build-2</Application>
  <Words>264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2016-12-01T16:19:35Z</dcterms:created>
  <dc:creator>Akira</dc:creator>
  <dc:description/>
  <dc:language>pt-BR</dc:language>
  <cp:lastModifiedBy/>
  <cp:lastPrinted>2018-08-30T22:45:44Z</cp:lastPrinted>
  <dcterms:modified xsi:type="dcterms:W3CDTF">2021-08-17T21:14:30Z</dcterms:modified>
  <cp:revision>352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0x0101007F8ECE7139958D46ABEDA89D12B90CBF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Personalizar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