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344295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442040" cy="756036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10080" y="0"/>
            <a:ext cx="7997760" cy="756036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83400" y="1927080"/>
            <a:ext cx="1352160" cy="307548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Imagem 7" descr=""/>
          <p:cNvPicPr/>
          <p:nvPr/>
        </p:nvPicPr>
        <p:blipFill>
          <a:blip r:embed="rId2"/>
          <a:stretch/>
        </p:blipFill>
        <p:spPr>
          <a:xfrm>
            <a:off x="8312040" y="2139480"/>
            <a:ext cx="1792800" cy="66744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</a:t>
            </a:r>
            <a:r>
              <a:rPr b="0" lang="pt-BR" sz="4400" spc="-1" strike="noStrike">
                <a:latin typeface="Arial"/>
              </a:rPr>
              <a:t>do 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2605400" y="6949080"/>
            <a:ext cx="836280" cy="61128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831320" cy="133128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1000" cy="49896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</a:t>
            </a:r>
            <a:r>
              <a:rPr b="0" lang="pt-BR" sz="4400" spc="-1" strike="noStrike">
                <a:latin typeface="Arial"/>
              </a:rPr>
              <a:t>formato do 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Entregáveis do Projeto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 Esp. Gerson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– Justificativa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0200" y="1109520"/>
            <a:ext cx="124470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19FEC988-E80D-4B68-A2E3-3F4BC10725B8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4. Mapa de Empatia – Em Socioemocional</a:t>
            </a:r>
            <a:endParaRPr b="0" lang="pt-BR" sz="3770" spc="-1" strike="noStrike">
              <a:latin typeface="Arial"/>
            </a:endParaRPr>
          </a:p>
        </p:txBody>
      </p:sp>
      <p:pic>
        <p:nvPicPr>
          <p:cNvPr id="138" name="Imagem 9" descr="Uma imagem contendo texto, mapa&#10;&#10;Descrição gerada automaticamente"/>
          <p:cNvPicPr/>
          <p:nvPr/>
        </p:nvPicPr>
        <p:blipFill>
          <a:blip r:embed="rId1"/>
          <a:stretch/>
        </p:blipFill>
        <p:spPr>
          <a:xfrm>
            <a:off x="2300400" y="1095840"/>
            <a:ext cx="8795880" cy="621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135BF65A-7B06-4801-929F-44EF6DA9235A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5. Jornada – Simplificada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630880" y="1339560"/>
            <a:ext cx="2517480" cy="6246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149440" y="1339560"/>
            <a:ext cx="2517480" cy="6246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7712640" y="1339560"/>
            <a:ext cx="2517480" cy="6246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10319400" y="1339560"/>
            <a:ext cx="2517480" cy="62460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>
            <a:off x="248400" y="210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2630880" y="2163960"/>
            <a:ext cx="2036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1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2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3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Line 9"/>
          <p:cNvSpPr/>
          <p:nvPr/>
        </p:nvSpPr>
        <p:spPr>
          <a:xfrm>
            <a:off x="248400" y="320544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248760" y="1283400"/>
            <a:ext cx="21837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Fases </a:t>
            </a: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(utilizador)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248760" y="2163960"/>
            <a:ext cx="21837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Faz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6005a"/>
                </a:solidFill>
                <a:latin typeface="Exo 2"/>
                <a:ea typeface="DejaVu Sans"/>
              </a:rPr>
              <a:t>(ações do usuário)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Gráfico 19" descr="Rosto sorridente sem preenchimento "/>
          <p:cNvPicPr/>
          <p:nvPr/>
        </p:nvPicPr>
        <p:blipFill>
          <a:blip r:embed="rId1"/>
          <a:stretch/>
        </p:blipFill>
        <p:spPr>
          <a:xfrm>
            <a:off x="13665960" y="41119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1" name="Gráfico 21" descr="Rosto neutro sem preenchimento "/>
          <p:cNvPicPr/>
          <p:nvPr/>
        </p:nvPicPr>
        <p:blipFill>
          <a:blip r:embed="rId2"/>
          <a:stretch/>
        </p:blipFill>
        <p:spPr>
          <a:xfrm>
            <a:off x="13665960" y="30970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2" name="Gráfico 23" descr="Rosto triste sem preenchimento "/>
          <p:cNvPicPr/>
          <p:nvPr/>
        </p:nvPicPr>
        <p:blipFill>
          <a:blip r:embed="rId3"/>
          <a:stretch/>
        </p:blipFill>
        <p:spPr>
          <a:xfrm>
            <a:off x="13665960" y="21196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3" name="Gráfico 25" descr="Rosto sorrindo sem preenchimento "/>
          <p:cNvPicPr/>
          <p:nvPr/>
        </p:nvPicPr>
        <p:blipFill>
          <a:blip r:embed="rId4"/>
          <a:stretch/>
        </p:blipFill>
        <p:spPr>
          <a:xfrm>
            <a:off x="13665960" y="113832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4" name="Gráfico 27" descr="Rosto surpreso sem preenchimento "/>
          <p:cNvPicPr/>
          <p:nvPr/>
        </p:nvPicPr>
        <p:blipFill>
          <a:blip r:embed="rId5"/>
          <a:stretch/>
        </p:blipFill>
        <p:spPr>
          <a:xfrm>
            <a:off x="2975760" y="321696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55" name="Gráfico 28" descr="Rosto sorridente sem preenchimento "/>
          <p:cNvPicPr/>
          <p:nvPr/>
        </p:nvPicPr>
        <p:blipFill>
          <a:blip r:embed="rId6"/>
          <a:stretch/>
        </p:blipFill>
        <p:spPr>
          <a:xfrm>
            <a:off x="13665960" y="511884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156" name="CustomShape 12"/>
          <p:cNvSpPr/>
          <p:nvPr/>
        </p:nvSpPr>
        <p:spPr>
          <a:xfrm>
            <a:off x="248760" y="3295800"/>
            <a:ext cx="238104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Sente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e6005a"/>
                </a:solidFill>
                <a:latin typeface="Exo 2"/>
                <a:ea typeface="DejaVu Sans"/>
              </a:rPr>
              <a:t>(dores do usuário)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7" name="Line 13"/>
          <p:cNvSpPr/>
          <p:nvPr/>
        </p:nvSpPr>
        <p:spPr>
          <a:xfrm>
            <a:off x="248400" y="4320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>
            <a:off x="2719080" y="4610520"/>
            <a:ext cx="20361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1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2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Line 15"/>
          <p:cNvSpPr/>
          <p:nvPr/>
        </p:nvSpPr>
        <p:spPr>
          <a:xfrm>
            <a:off x="248400" y="579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6"/>
          <p:cNvSpPr/>
          <p:nvPr/>
        </p:nvSpPr>
        <p:spPr>
          <a:xfrm>
            <a:off x="248760" y="4610520"/>
            <a:ext cx="2183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Pensa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e6005a"/>
                </a:solidFill>
                <a:latin typeface="Exo 2"/>
                <a:ea typeface="DejaVu Sans"/>
              </a:rPr>
              <a:t>(usuário)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61" name="Gráfico 38" descr="Envelope"/>
          <p:cNvPicPr/>
          <p:nvPr/>
        </p:nvPicPr>
        <p:blipFill>
          <a:blip r:embed="rId7"/>
          <a:stretch/>
        </p:blipFill>
        <p:spPr>
          <a:xfrm>
            <a:off x="-1690200" y="1252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62" name="Gráfico 44" descr="Baixar da nuvem"/>
          <p:cNvPicPr/>
          <p:nvPr/>
        </p:nvPicPr>
        <p:blipFill>
          <a:blip r:embed="rId8"/>
          <a:stretch/>
        </p:blipFill>
        <p:spPr>
          <a:xfrm>
            <a:off x="-1739880" y="30340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63" name="Gráfico 46" descr="Call center"/>
          <p:cNvPicPr/>
          <p:nvPr/>
        </p:nvPicPr>
        <p:blipFill>
          <a:blip r:embed="rId9"/>
          <a:stretch/>
        </p:blipFill>
        <p:spPr>
          <a:xfrm>
            <a:off x="-1739880" y="102924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164" name="Gráfico 48" descr="Fala"/>
          <p:cNvPicPr/>
          <p:nvPr/>
        </p:nvPicPr>
        <p:blipFill>
          <a:blip r:embed="rId10"/>
          <a:stretch/>
        </p:blipFill>
        <p:spPr>
          <a:xfrm>
            <a:off x="-1739880" y="211968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165" name="CustomShape 17"/>
          <p:cNvSpPr/>
          <p:nvPr/>
        </p:nvSpPr>
        <p:spPr>
          <a:xfrm>
            <a:off x="256680" y="5987520"/>
            <a:ext cx="21837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Proposta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6005a"/>
                </a:solidFill>
                <a:latin typeface="Exo 2"/>
                <a:ea typeface="DejaVu Sans"/>
              </a:rPr>
              <a:t>(mudanças)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18"/>
          <p:cNvSpPr/>
          <p:nvPr/>
        </p:nvSpPr>
        <p:spPr>
          <a:xfrm>
            <a:off x="2719080" y="6001200"/>
            <a:ext cx="2036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Fazer isso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Fazer aquilo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3FC24CAA-1B9E-4D58-AE62-8549DAEE276D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Resumo do que precisa ser entregue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34960" y="1542600"/>
            <a:ext cx="12525480" cy="57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ENTREGA DE PI EM GRUPO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1 – Definição do Negócio</a:t>
            </a:r>
            <a:endParaRPr b="0" lang="pt-BR" sz="360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2 – Proto Persona</a:t>
            </a:r>
            <a:endParaRPr b="0" lang="pt-BR" sz="360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3 – Entrevistas (5 para o grupo)</a:t>
            </a:r>
            <a:endParaRPr b="0" lang="pt-BR" sz="360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4 – Mapa de Empatia </a:t>
            </a:r>
            <a:endParaRPr b="0" lang="pt-BR" sz="360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5 – Jornada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1080000"/>
            <a:ext cx="7631280" cy="61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Qual o nome do Grupo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R: KnowU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  </a:t>
            </a: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RA e Integrantes do Grupo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André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Dylan Colonhesi Rebouças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Felipe Mallassen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Felipe Kling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Guilherme Nascimento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Renato Paulino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2184AA53-4808-4495-81DD-AD321CD0D5E5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0. Dados do Grupo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0200" y="1278720"/>
            <a:ext cx="124470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Qual o negócio (área) do projeto?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R: "Aplicação para combinar eventos culturais com pessoas próximas a localização do usuário em tempo real" 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1B7910BC-CDBE-49E1-9009-F035362CF3B0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1. Negócio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10200" y="1278720"/>
            <a:ext cx="124470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Foi identificado que: 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Um dos aplicativos mais utilizados é o Tinder.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Se utiliza muitas estrategias psicológicas para prender a atenção do usuário.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Dentre essas estrategias a mais notável é o ciclo de gatilho que o mesmo utiliza para manter o usuário utilizando o aplicativo.</a:t>
            </a:r>
            <a:endParaRPr b="0" lang="pt-BR" sz="4030" spc="-1" strike="noStrike">
              <a:latin typeface="Arial"/>
            </a:endParaRPr>
          </a:p>
          <a:p>
            <a:pPr marL="430920" indent="-42984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Dentro do aplicativo, não existe maneira de programar um evento com alguém.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893A6733-01AA-4697-977D-24C10BBF13A6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1. Negócio - Detalhes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92536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23B25FAA-7C11-45FF-B581-2CD5861F4EDF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936720" y="1584000"/>
            <a:ext cx="5758920" cy="287892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36720" y="4536720"/>
            <a:ext cx="11590920" cy="20559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6768720" y="1584360"/>
            <a:ext cx="5758920" cy="287892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153160" y="756360"/>
            <a:ext cx="122000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2592000" y="2400480"/>
            <a:ext cx="399780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Ricardo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Me sinto sozinho e quero conhecer novas pessoas, quem sabe um novo amor, através de um aplicativo de relacionamento.’’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755040" y="2293560"/>
            <a:ext cx="575892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Conectado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Atarefado durante a manhã e a tarde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Está sempre buscando encontros amorosos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Utiliza aplicativos de relacionamento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Mora no Centro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É ansioso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936000" y="1693080"/>
            <a:ext cx="586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Quem? Nome, foto e uma frase que especifique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6901920" y="1755360"/>
            <a:ext cx="40964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Palavras/frases que definem a persona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029240" y="4536360"/>
            <a:ext cx="28180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Dores e Necessidades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928080" y="4892400"/>
            <a:ext cx="104299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Está a procura de novas amizades e relacionamentos amorosos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Se sente sozinho a maior parte do tempo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Gosta de ir a encontros em locais como cinema, restaurante ou bar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Não gosta de manter relacionamentos virtuais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? Tem alguma deficiência?  Aguarde a aula sobre isso...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5</a:t>
            </a:r>
            <a:endParaRPr b="0" lang="pt-BR" sz="126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73240" y="2303640"/>
            <a:ext cx="1346400" cy="2020320"/>
          </a:xfrm>
          <a:prstGeom prst="rect">
            <a:avLst/>
          </a:prstGeom>
          <a:ln>
            <a:noFill/>
          </a:ln>
        </p:spPr>
      </p:pic>
      <p:sp>
        <p:nvSpPr>
          <p:cNvPr id="108" name="CustomShape 14"/>
          <p:cNvSpPr/>
          <p:nvPr/>
        </p:nvSpPr>
        <p:spPr>
          <a:xfrm>
            <a:off x="1587240" y="803160"/>
            <a:ext cx="1104192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</a:rPr>
              <a:t>Usuário frequente de aplicativo de relacionamento.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4824000" y="108360"/>
            <a:ext cx="370368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</a:rPr>
              <a:t>PROTO-PERSONA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– Justificativa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0200" y="1109520"/>
            <a:ext cx="124470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As analises realizadas para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determinar as características da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persona foram psicológicas, pois a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maioria dos indivíduos apresentam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um tipo de ansiedade e uma outra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parte insegurança. Foi observado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também o horário em que os usuários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começam a utilizar o aplicativo que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abrange a parte do fim de tarde e de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noite. Além disso, aspectos como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interesses pessoais e localização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também foram levadas em </a:t>
            </a: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consideração.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129160" y="3312000"/>
            <a:ext cx="46148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Entregáveis do Projeto</a:t>
            </a:r>
            <a:endParaRPr b="0" lang="pt-BR" sz="37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32b9cd"/>
                </a:solidFill>
                <a:latin typeface="Exo 2"/>
                <a:ea typeface="DejaVu Sans"/>
              </a:rPr>
              <a:t>Proto-Persona: KnowÜ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01160" y="5184000"/>
            <a:ext cx="46148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 Esp. Gerson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92536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F0781563-9AC4-4BCE-AA87-67905E6180C9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936720" y="1584000"/>
            <a:ext cx="5758920" cy="287892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936720" y="4536720"/>
            <a:ext cx="11590920" cy="20559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6768720" y="1584360"/>
            <a:ext cx="5758920" cy="287892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2153160" y="756360"/>
            <a:ext cx="122000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2592000" y="2400480"/>
            <a:ext cx="399780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6755040" y="2293560"/>
            <a:ext cx="575892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>
            <a:off x="936000" y="1693080"/>
            <a:ext cx="58633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Quem? Nome, foto e uma frase que especifique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901920" y="1755360"/>
            <a:ext cx="40964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Palavras/frases que definem a persona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1029240" y="4536360"/>
            <a:ext cx="28180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Dores e Necessidades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928080" y="5004360"/>
            <a:ext cx="10429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3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7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1773720" y="803160"/>
            <a:ext cx="1104192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</a:rPr>
              <a:t>Usuário frequente de aplicativo de relacionamento.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15"/>
          <p:cNvSpPr/>
          <p:nvPr/>
        </p:nvSpPr>
        <p:spPr>
          <a:xfrm>
            <a:off x="3024000" y="191520"/>
            <a:ext cx="806364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</a:rPr>
              <a:t>PROTO-PERSONA APLICATIVO KNOWU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184840" y="108360"/>
            <a:ext cx="1078164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KnowÜ – Justificativa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60540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0200" y="1109520"/>
            <a:ext cx="1244700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Application>LibreOffice/6.4.7.2$Linux_X86_64 LibreOffice_project/40$Build-2</Application>
  <Words>798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2021-08-17T10:49:33Z</dcterms:modified>
  <cp:revision>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