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5"/>
  </p:notesMasterIdLst>
  <p:sldIdLst>
    <p:sldId id="257" r:id="rId3"/>
    <p:sldId id="258" r:id="rId4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A44"/>
    <a:srgbClr val="EB175B"/>
    <a:srgbClr val="D5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7F4D4C40-7C6A-4B48-A578-64A510A7B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"/>
            <a:ext cx="13442950" cy="755977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5183524" y="3309265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br>
              <a:rPr dirty="0">
                <a:solidFill>
                  <a:srgbClr val="1F2A44"/>
                </a:solidFill>
              </a:rPr>
            </a:br>
            <a:r>
              <a:rPr lang="pt-BR" sz="3000" b="1" strike="noStrike" spc="-1" dirty="0">
                <a:solidFill>
                  <a:srgbClr val="1F2A44"/>
                </a:solidFill>
                <a:latin typeface="Exo 2"/>
              </a:rPr>
              <a:t>Reunião Semanal </a:t>
            </a:r>
            <a:endParaRPr lang="pt-BR" sz="3000" b="0" strike="noStrike" spc="-1" dirty="0">
              <a:solidFill>
                <a:srgbClr val="1F2A44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32349" y="4040746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54"/>
              </a:spcBef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 err="1">
                <a:latin typeface="Exo 2"/>
                <a:ea typeface="DejaVu Sans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Dylan </a:t>
            </a:r>
            <a:r>
              <a:rPr lang="pt-BR" sz="2000" b="0" strike="noStrike" spc="-1" dirty="0" err="1">
                <a:latin typeface="Exo 2"/>
                <a:ea typeface="Noto Sans CJK SC"/>
              </a:rPr>
              <a:t>Colonhesi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Mallasen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Kling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27B7D-E1BD-4EE9-A484-0C5265D5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56" y="191633"/>
            <a:ext cx="1806097" cy="181371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DB39AA-780E-4011-BE8F-108A85819667}"/>
              </a:ext>
            </a:extLst>
          </p:cNvPr>
          <p:cNvSpPr/>
          <p:nvPr/>
        </p:nvSpPr>
        <p:spPr>
          <a:xfrm>
            <a:off x="4647304" y="3696803"/>
            <a:ext cx="3094200" cy="2779098"/>
          </a:xfrm>
          <a:prstGeom prst="rect">
            <a:avLst/>
          </a:prstGeom>
          <a:solidFill>
            <a:srgbClr val="D5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ustomShape 2"/>
          <p:cNvSpPr/>
          <p:nvPr/>
        </p:nvSpPr>
        <p:spPr>
          <a:xfrm>
            <a:off x="4647304" y="3864459"/>
            <a:ext cx="5687640" cy="2779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Status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</a:rPr>
              <a:t>Report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do Projeto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”Aplicação para combinar eventos culturais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com pessoas próximas a localização do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usuário em tempo real”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Data:  07/02/2022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Professor: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Gislayno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Ficuciello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Monteiro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A2D5DC5-0366-45B1-A339-02C7827B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13442950" cy="7583203"/>
          </a:xfrm>
          <a:prstGeom prst="rect">
            <a:avLst/>
          </a:prstGeom>
        </p:spPr>
      </p:pic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07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/02/2022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Criação da contextualização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Grupo</a:t>
            </a: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Criação da jornada de usuário #Renato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Criação do mapa da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</a:rPr>
              <a:t>proto-persona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Criação do LLD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Criação do PM </a:t>
            </a: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Canvas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# Grupo</a:t>
            </a: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Criação do repositório #Andre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Product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Backlog # Grupo</a:t>
            </a: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268338582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2000" indent="-2520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#Kling</a:t>
                      </a:r>
                    </a:p>
                    <a:p>
                      <a:pPr marL="18000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Prototipação das telas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FAQ # Grupo</a:t>
                      </a: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Arquitetura de Solução # Grupo</a:t>
                      </a: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Análise de concorrentes # Grupo</a:t>
                      </a: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de missão, visão e valores # Grupo</a:t>
                      </a: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15900</TotalTime>
  <Words>177</Words>
  <Application>Microsoft Office PowerPoint</Application>
  <PresentationFormat>Personalizar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Exo 2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Guilherme Nascimento Dos Santos</cp:lastModifiedBy>
  <cp:revision>358</cp:revision>
  <cp:lastPrinted>2018-08-30T22:45:44Z</cp:lastPrinted>
  <dcterms:created xsi:type="dcterms:W3CDTF">2016-12-01T16:19:35Z</dcterms:created>
  <dcterms:modified xsi:type="dcterms:W3CDTF">2022-02-11T22:16:50Z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