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475" r:id="rId3"/>
    <p:sldId id="476" r:id="rId4"/>
    <p:sldId id="487" r:id="rId5"/>
    <p:sldId id="488" r:id="rId6"/>
    <p:sldId id="486" r:id="rId7"/>
    <p:sldId id="489" r:id="rId8"/>
    <p:sldId id="479" r:id="rId9"/>
    <p:sldId id="480" r:id="rId10"/>
    <p:sldId id="481" r:id="rId11"/>
    <p:sldId id="482" r:id="rId12"/>
    <p:sldId id="484" r:id="rId13"/>
    <p:sldId id="485" r:id="rId14"/>
    <p:sldId id="4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4EF04-C219-4683-B67B-79F71E5748B8}" type="datetimeFigureOut">
              <a:rPr lang="en-US" smtClean="0"/>
              <a:t>1/16/2023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730CE-E476-4901-A48F-ABEC1B70731F}" type="slidenum">
              <a:rPr lang="en-US" smtClean="0"/>
              <a:t>‹N°›</a:t>
            </a:fld>
            <a:endParaRPr lang="en-US"/>
          </a:p>
        </p:txBody>
      </p:sp>
    </p:spTree>
    <p:extLst>
      <p:ext uri="{BB962C8B-B14F-4D97-AF65-F5344CB8AC3E}">
        <p14:creationId xmlns:p14="http://schemas.microsoft.com/office/powerpoint/2010/main" val="3649658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011B1-756C-42A9-845B-0065228182FA}"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726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011B1-756C-42A9-845B-0065228182FA}"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F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25099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011B1-756C-42A9-845B-0065228182FA}"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1479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011B1-756C-42A9-845B-0065228182FA}"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fr-F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9248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4D011B1-756C-42A9-845B-0065228182FA}" type="slidenum">
              <a:rPr lang="fr-FR" smtClean="0"/>
              <a:pPr/>
              <a:t>2</a:t>
            </a:fld>
            <a:endParaRPr lang="fr-FR"/>
          </a:p>
        </p:txBody>
      </p:sp>
    </p:spTree>
    <p:extLst>
      <p:ext uri="{BB962C8B-B14F-4D97-AF65-F5344CB8AC3E}">
        <p14:creationId xmlns:p14="http://schemas.microsoft.com/office/powerpoint/2010/main" val="39972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011B1-756C-42A9-845B-0065228182FA}"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8378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011B1-756C-42A9-845B-0065228182FA}"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4007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011B1-756C-42A9-845B-0065228182FA}"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71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011B1-756C-42A9-845B-0065228182FA}"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1496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011B1-756C-42A9-845B-0065228182FA}"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5483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4D011B1-756C-42A9-845B-0065228182FA}" type="slidenum">
              <a:rPr lang="fr-FR" smtClean="0"/>
              <a:pPr/>
              <a:t>8</a:t>
            </a:fld>
            <a:endParaRPr lang="fr-FR"/>
          </a:p>
        </p:txBody>
      </p:sp>
    </p:spTree>
    <p:extLst>
      <p:ext uri="{BB962C8B-B14F-4D97-AF65-F5344CB8AC3E}">
        <p14:creationId xmlns:p14="http://schemas.microsoft.com/office/powerpoint/2010/main" val="1706687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011B1-756C-42A9-845B-0065228182FA}" type="slidenum">
              <a:rPr kumimoji="0" lang="fr-FR"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1219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4263BF-425A-9FEA-DF10-1ED9E1203F4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333C37C7-AA16-F003-B7B0-371B513F7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43328370-594E-4DC1-82B7-E47BF0A8BB1B}"/>
              </a:ext>
            </a:extLst>
          </p:cNvPr>
          <p:cNvSpPr>
            <a:spLocks noGrp="1"/>
          </p:cNvSpPr>
          <p:nvPr>
            <p:ph type="dt" sz="half" idx="10"/>
          </p:nvPr>
        </p:nvSpPr>
        <p:spPr/>
        <p:txBody>
          <a:bodyPr/>
          <a:lstStyle/>
          <a:p>
            <a:fld id="{402A0E27-BE15-44BC-A5F9-568F3C4B9FDA}" type="datetimeFigureOut">
              <a:rPr lang="en-US" smtClean="0"/>
              <a:t>1/16/2023</a:t>
            </a:fld>
            <a:endParaRPr lang="en-US"/>
          </a:p>
        </p:txBody>
      </p:sp>
      <p:sp>
        <p:nvSpPr>
          <p:cNvPr id="5" name="Espace réservé du pied de page 4">
            <a:extLst>
              <a:ext uri="{FF2B5EF4-FFF2-40B4-BE49-F238E27FC236}">
                <a16:creationId xmlns:a16="http://schemas.microsoft.com/office/drawing/2014/main" id="{848B4C59-38E6-592A-6ED2-1834394F978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CBE464A-F9C6-C53A-3F36-88FEF87A9C16}"/>
              </a:ext>
            </a:extLst>
          </p:cNvPr>
          <p:cNvSpPr>
            <a:spLocks noGrp="1"/>
          </p:cNvSpPr>
          <p:nvPr>
            <p:ph type="sldNum" sz="quarter" idx="12"/>
          </p:nvPr>
        </p:nvSpPr>
        <p:spPr/>
        <p:txBody>
          <a:bodyPr/>
          <a:lstStyle/>
          <a:p>
            <a:fld id="{A7EFD3A5-866A-42F3-9574-75F2E92A6233}" type="slidenum">
              <a:rPr lang="en-US" smtClean="0"/>
              <a:t>‹N°›</a:t>
            </a:fld>
            <a:endParaRPr lang="en-US"/>
          </a:p>
        </p:txBody>
      </p:sp>
    </p:spTree>
    <p:extLst>
      <p:ext uri="{BB962C8B-B14F-4D97-AF65-F5344CB8AC3E}">
        <p14:creationId xmlns:p14="http://schemas.microsoft.com/office/powerpoint/2010/main" val="403117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E21E8E-51D8-1FA5-9C18-A9FBF1B07C96}"/>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8AC7FC42-B9C2-F3C6-05DC-6B7D91A7E9E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8868747-D740-90ED-2DB7-D12CC82CE243}"/>
              </a:ext>
            </a:extLst>
          </p:cNvPr>
          <p:cNvSpPr>
            <a:spLocks noGrp="1"/>
          </p:cNvSpPr>
          <p:nvPr>
            <p:ph type="dt" sz="half" idx="10"/>
          </p:nvPr>
        </p:nvSpPr>
        <p:spPr/>
        <p:txBody>
          <a:bodyPr/>
          <a:lstStyle/>
          <a:p>
            <a:fld id="{402A0E27-BE15-44BC-A5F9-568F3C4B9FDA}" type="datetimeFigureOut">
              <a:rPr lang="en-US" smtClean="0"/>
              <a:t>1/16/2023</a:t>
            </a:fld>
            <a:endParaRPr lang="en-US"/>
          </a:p>
        </p:txBody>
      </p:sp>
      <p:sp>
        <p:nvSpPr>
          <p:cNvPr id="5" name="Espace réservé du pied de page 4">
            <a:extLst>
              <a:ext uri="{FF2B5EF4-FFF2-40B4-BE49-F238E27FC236}">
                <a16:creationId xmlns:a16="http://schemas.microsoft.com/office/drawing/2014/main" id="{9A336ED1-F9AA-5CB6-4B97-3C7B951582E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3FC1211-9273-0A98-EB75-63A2C4F65D25}"/>
              </a:ext>
            </a:extLst>
          </p:cNvPr>
          <p:cNvSpPr>
            <a:spLocks noGrp="1"/>
          </p:cNvSpPr>
          <p:nvPr>
            <p:ph type="sldNum" sz="quarter" idx="12"/>
          </p:nvPr>
        </p:nvSpPr>
        <p:spPr/>
        <p:txBody>
          <a:bodyPr/>
          <a:lstStyle/>
          <a:p>
            <a:fld id="{A7EFD3A5-866A-42F3-9574-75F2E92A6233}" type="slidenum">
              <a:rPr lang="en-US" smtClean="0"/>
              <a:t>‹N°›</a:t>
            </a:fld>
            <a:endParaRPr lang="en-US"/>
          </a:p>
        </p:txBody>
      </p:sp>
    </p:spTree>
    <p:extLst>
      <p:ext uri="{BB962C8B-B14F-4D97-AF65-F5344CB8AC3E}">
        <p14:creationId xmlns:p14="http://schemas.microsoft.com/office/powerpoint/2010/main" val="42068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E73F5D4-104D-FBB7-6AAD-288727D8326A}"/>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D8230490-3296-A796-DF70-10297707C46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9BC4C9A-DACD-2D56-7E00-14230E84FA9A}"/>
              </a:ext>
            </a:extLst>
          </p:cNvPr>
          <p:cNvSpPr>
            <a:spLocks noGrp="1"/>
          </p:cNvSpPr>
          <p:nvPr>
            <p:ph type="dt" sz="half" idx="10"/>
          </p:nvPr>
        </p:nvSpPr>
        <p:spPr/>
        <p:txBody>
          <a:bodyPr/>
          <a:lstStyle/>
          <a:p>
            <a:fld id="{402A0E27-BE15-44BC-A5F9-568F3C4B9FDA}" type="datetimeFigureOut">
              <a:rPr lang="en-US" smtClean="0"/>
              <a:t>1/16/2023</a:t>
            </a:fld>
            <a:endParaRPr lang="en-US"/>
          </a:p>
        </p:txBody>
      </p:sp>
      <p:sp>
        <p:nvSpPr>
          <p:cNvPr id="5" name="Espace réservé du pied de page 4">
            <a:extLst>
              <a:ext uri="{FF2B5EF4-FFF2-40B4-BE49-F238E27FC236}">
                <a16:creationId xmlns:a16="http://schemas.microsoft.com/office/drawing/2014/main" id="{7B67E84D-D468-AED7-92DC-A62E169F151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65B52FA-9B0D-171A-9F46-B86CC26AEA5D}"/>
              </a:ext>
            </a:extLst>
          </p:cNvPr>
          <p:cNvSpPr>
            <a:spLocks noGrp="1"/>
          </p:cNvSpPr>
          <p:nvPr>
            <p:ph type="sldNum" sz="quarter" idx="12"/>
          </p:nvPr>
        </p:nvSpPr>
        <p:spPr/>
        <p:txBody>
          <a:bodyPr/>
          <a:lstStyle/>
          <a:p>
            <a:fld id="{A7EFD3A5-866A-42F3-9574-75F2E92A6233}" type="slidenum">
              <a:rPr lang="en-US" smtClean="0"/>
              <a:t>‹N°›</a:t>
            </a:fld>
            <a:endParaRPr lang="en-US"/>
          </a:p>
        </p:txBody>
      </p:sp>
    </p:spTree>
    <p:extLst>
      <p:ext uri="{BB962C8B-B14F-4D97-AF65-F5344CB8AC3E}">
        <p14:creationId xmlns:p14="http://schemas.microsoft.com/office/powerpoint/2010/main" val="376885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ceuil">
    <p:spTree>
      <p:nvGrpSpPr>
        <p:cNvPr id="1" name=""/>
        <p:cNvGrpSpPr/>
        <p:nvPr/>
      </p:nvGrpSpPr>
      <p:grpSpPr>
        <a:xfrm>
          <a:off x="0" y="0"/>
          <a:ext cx="0" cy="0"/>
          <a:chOff x="0" y="0"/>
          <a:chExt cx="0" cy="0"/>
        </a:xfrm>
      </p:grpSpPr>
      <p:pic>
        <p:nvPicPr>
          <p:cNvPr id="6" name="그림 7">
            <a:extLst>
              <a:ext uri="{FF2B5EF4-FFF2-40B4-BE49-F238E27FC236}">
                <a16:creationId xmlns:a16="http://schemas.microsoft.com/office/drawing/2014/main" id="{01FE4392-785C-4DD3-9DAB-8E41FE20D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 y="1240"/>
            <a:ext cx="12190401" cy="6857100"/>
          </a:xfrm>
          <a:prstGeom prst="rect">
            <a:avLst/>
          </a:prstGeom>
        </p:spPr>
      </p:pic>
      <p:sp>
        <p:nvSpPr>
          <p:cNvPr id="7" name="날짜 개체 틀 3">
            <a:extLst>
              <a:ext uri="{FF2B5EF4-FFF2-40B4-BE49-F238E27FC236}">
                <a16:creationId xmlns:a16="http://schemas.microsoft.com/office/drawing/2014/main" id="{F222FBE2-894A-4967-935C-3FC1D743449B}"/>
              </a:ext>
            </a:extLst>
          </p:cNvPr>
          <p:cNvSpPr>
            <a:spLocks noGrp="1"/>
          </p:cNvSpPr>
          <p:nvPr>
            <p:ph type="dt" sz="half" idx="10"/>
          </p:nvPr>
        </p:nvSpPr>
        <p:spPr>
          <a:xfrm>
            <a:off x="406349" y="6566193"/>
            <a:ext cx="2844430" cy="292147"/>
          </a:xfrm>
        </p:spPr>
        <p:txBody>
          <a:bodyPr/>
          <a:lstStyle>
            <a:lvl1pPr>
              <a:defRPr>
                <a:latin typeface="+mj-lt"/>
              </a:defRPr>
            </a:lvl1pPr>
          </a:lstStyle>
          <a:p>
            <a:fld id="{4CAB16BE-8E4E-4D33-9C22-5998385620F4}" type="datetime1">
              <a:rPr lang="fr-FR" smtClean="0"/>
              <a:pPr/>
              <a:t>16/01/2023</a:t>
            </a:fld>
            <a:endParaRPr lang="fr-FR"/>
          </a:p>
        </p:txBody>
      </p:sp>
      <p:sp>
        <p:nvSpPr>
          <p:cNvPr id="8" name="슬라이드 번호 개체 틀 5">
            <a:extLst>
              <a:ext uri="{FF2B5EF4-FFF2-40B4-BE49-F238E27FC236}">
                <a16:creationId xmlns:a16="http://schemas.microsoft.com/office/drawing/2014/main" id="{AFF8F98A-3B10-4081-BC43-25941BBBA97E}"/>
              </a:ext>
            </a:extLst>
          </p:cNvPr>
          <p:cNvSpPr>
            <a:spLocks noGrp="1"/>
          </p:cNvSpPr>
          <p:nvPr>
            <p:ph type="sldNum" sz="quarter" idx="12"/>
          </p:nvPr>
        </p:nvSpPr>
        <p:spPr>
          <a:xfrm>
            <a:off x="9345983" y="6566193"/>
            <a:ext cx="2844430" cy="292147"/>
          </a:xfrm>
        </p:spPr>
        <p:txBody>
          <a:bodyPr/>
          <a:lstStyle>
            <a:lvl1pPr>
              <a:defRPr>
                <a:latin typeface="+mj-lt"/>
              </a:defRPr>
            </a:lvl1pPr>
          </a:lstStyle>
          <a:p>
            <a:fld id="{EE6BC638-39B7-4287-91A7-2A3DDA573295}" type="slidenum">
              <a:rPr lang="ko-KR" altLang="en-US" smtClean="0"/>
              <a:pPr/>
              <a:t>‹N°›</a:t>
            </a:fld>
            <a:endParaRPr lang="ko-KR" altLang="en-US"/>
          </a:p>
        </p:txBody>
      </p:sp>
      <p:pic>
        <p:nvPicPr>
          <p:cNvPr id="10" name="Image 9">
            <a:extLst>
              <a:ext uri="{FF2B5EF4-FFF2-40B4-BE49-F238E27FC236}">
                <a16:creationId xmlns:a16="http://schemas.microsoft.com/office/drawing/2014/main" id="{DE896753-D639-44F1-AA0D-1FD62B852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40" y="-242614"/>
            <a:ext cx="3632942" cy="1584176"/>
          </a:xfrm>
          <a:prstGeom prst="rect">
            <a:avLst/>
          </a:prstGeom>
        </p:spPr>
      </p:pic>
      <p:sp>
        <p:nvSpPr>
          <p:cNvPr id="11" name="Espace réservé du pied de page 3">
            <a:extLst>
              <a:ext uri="{FF2B5EF4-FFF2-40B4-BE49-F238E27FC236}">
                <a16:creationId xmlns:a16="http://schemas.microsoft.com/office/drawing/2014/main" id="{E0EDD103-31E6-4CBD-8375-F8EA4ADFA95D}"/>
              </a:ext>
            </a:extLst>
          </p:cNvPr>
          <p:cNvSpPr txBox="1">
            <a:spLocks/>
          </p:cNvSpPr>
          <p:nvPr/>
        </p:nvSpPr>
        <p:spPr>
          <a:xfrm>
            <a:off x="4165059" y="6594031"/>
            <a:ext cx="3860297" cy="292147"/>
          </a:xfrm>
          <a:prstGeom prst="rect">
            <a:avLst/>
          </a:prstGeom>
        </p:spPr>
        <p:txBody>
          <a:bodyPr vert="horz" lIns="99569" tIns="49785" rIns="99569" bIns="49785" rtlCol="0" anchor="ctr"/>
          <a:lstStyle>
            <a:defPPr>
              <a:defRPr lang="ko-KR"/>
            </a:defPPr>
            <a:lvl1pPr marL="0" algn="ctr" defTabSz="995690" rtl="0" eaLnBrk="1" latinLnBrk="1" hangingPunct="1">
              <a:defRPr sz="1300" kern="1200">
                <a:solidFill>
                  <a:schemeClr val="tx1">
                    <a:tint val="75000"/>
                  </a:schemeClr>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a:lstStyle>
          <a:p>
            <a:r>
              <a:rPr lang="en-US" altLang="ko-KR" sz="1200"/>
              <a:t>© 2020 Freelance Provider All rights Reserved</a:t>
            </a:r>
            <a:endParaRPr lang="ko-KR" altLang="en-US" sz="1200"/>
          </a:p>
        </p:txBody>
      </p:sp>
      <p:sp>
        <p:nvSpPr>
          <p:cNvPr id="13" name="Titre 12">
            <a:extLst>
              <a:ext uri="{FF2B5EF4-FFF2-40B4-BE49-F238E27FC236}">
                <a16:creationId xmlns:a16="http://schemas.microsoft.com/office/drawing/2014/main" id="{56AFF2B8-B801-4559-944D-461B6AE55D54}"/>
              </a:ext>
            </a:extLst>
          </p:cNvPr>
          <p:cNvSpPr>
            <a:spLocks noGrp="1"/>
          </p:cNvSpPr>
          <p:nvPr>
            <p:ph type="title"/>
          </p:nvPr>
        </p:nvSpPr>
        <p:spPr>
          <a:xfrm>
            <a:off x="5971135" y="2893540"/>
            <a:ext cx="6101259" cy="1863655"/>
          </a:xfrm>
        </p:spPr>
        <p:txBody>
          <a:bodyPr/>
          <a:lstStyle>
            <a:lvl1pPr>
              <a:defRPr b="1" i="0" baseline="0">
                <a:solidFill>
                  <a:srgbClr val="C00000"/>
                </a:solidFill>
                <a:latin typeface="Calibri" panose="020F0502020204030204" pitchFamily="34" charset="0"/>
              </a:defRPr>
            </a:lvl1pPr>
          </a:lstStyle>
          <a:p>
            <a:r>
              <a:rPr lang="fr-FR"/>
              <a:t>Modifiez le style du titre</a:t>
            </a:r>
          </a:p>
        </p:txBody>
      </p:sp>
    </p:spTree>
    <p:extLst>
      <p:ext uri="{BB962C8B-B14F-4D97-AF65-F5344CB8AC3E}">
        <p14:creationId xmlns:p14="http://schemas.microsoft.com/office/powerpoint/2010/main" val="1152689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pic>
        <p:nvPicPr>
          <p:cNvPr id="12" name="그림 7">
            <a:extLst>
              <a:ext uri="{FF2B5EF4-FFF2-40B4-BE49-F238E27FC236}">
                <a16:creationId xmlns:a16="http://schemas.microsoft.com/office/drawing/2014/main" id="{9D41A128-E40F-40BB-B4A6-48BAF7B66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3741"/>
            <a:ext cx="12190403" cy="6857102"/>
          </a:xfrm>
          <a:prstGeom prst="rect">
            <a:avLst/>
          </a:prstGeom>
        </p:spPr>
      </p:pic>
      <p:pic>
        <p:nvPicPr>
          <p:cNvPr id="15" name="Image 14">
            <a:extLst>
              <a:ext uri="{FF2B5EF4-FFF2-40B4-BE49-F238E27FC236}">
                <a16:creationId xmlns:a16="http://schemas.microsoft.com/office/drawing/2014/main" id="{6BEF2AA8-47A0-4D14-8335-812A9B9C4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8068" y="-14903"/>
            <a:ext cx="2477006" cy="1080120"/>
          </a:xfrm>
          <a:prstGeom prst="rect">
            <a:avLst/>
          </a:prstGeom>
        </p:spPr>
      </p:pic>
      <p:sp>
        <p:nvSpPr>
          <p:cNvPr id="18" name="Titre 17">
            <a:extLst>
              <a:ext uri="{FF2B5EF4-FFF2-40B4-BE49-F238E27FC236}">
                <a16:creationId xmlns:a16="http://schemas.microsoft.com/office/drawing/2014/main" id="{D35C6F66-84C8-47D5-B762-C80B84071A4B}"/>
              </a:ext>
            </a:extLst>
          </p:cNvPr>
          <p:cNvSpPr>
            <a:spLocks noGrp="1"/>
          </p:cNvSpPr>
          <p:nvPr>
            <p:ph type="title" hasCustomPrompt="1"/>
          </p:nvPr>
        </p:nvSpPr>
        <p:spPr>
          <a:xfrm>
            <a:off x="7961243" y="1065217"/>
            <a:ext cx="4263831" cy="1325563"/>
          </a:xfrm>
        </p:spPr>
        <p:txBody>
          <a:bodyPr/>
          <a:lstStyle>
            <a:lvl1pPr>
              <a:defRPr/>
            </a:lvl1pPr>
          </a:lstStyle>
          <a:p>
            <a:r>
              <a:rPr lang="fr-FR"/>
              <a:t>Sommaire</a:t>
            </a:r>
          </a:p>
        </p:txBody>
      </p:sp>
      <p:sp>
        <p:nvSpPr>
          <p:cNvPr id="26" name="Espace réservé du texte 25">
            <a:extLst>
              <a:ext uri="{FF2B5EF4-FFF2-40B4-BE49-F238E27FC236}">
                <a16:creationId xmlns:a16="http://schemas.microsoft.com/office/drawing/2014/main" id="{0D203A1A-A221-4BF6-8E3B-86E7CCFDE49D}"/>
              </a:ext>
            </a:extLst>
          </p:cNvPr>
          <p:cNvSpPr>
            <a:spLocks noGrp="1"/>
          </p:cNvSpPr>
          <p:nvPr>
            <p:ph type="body" sz="quarter" idx="18"/>
          </p:nvPr>
        </p:nvSpPr>
        <p:spPr>
          <a:xfrm>
            <a:off x="735496" y="2390775"/>
            <a:ext cx="5360504" cy="39608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Espace réservé de la date 1">
            <a:extLst>
              <a:ext uri="{FF2B5EF4-FFF2-40B4-BE49-F238E27FC236}">
                <a16:creationId xmlns:a16="http://schemas.microsoft.com/office/drawing/2014/main" id="{F44828B9-20B7-43E9-BBC5-C4E80D941909}"/>
              </a:ext>
            </a:extLst>
          </p:cNvPr>
          <p:cNvSpPr>
            <a:spLocks noGrp="1"/>
          </p:cNvSpPr>
          <p:nvPr>
            <p:ph type="dt" sz="half" idx="19"/>
          </p:nvPr>
        </p:nvSpPr>
        <p:spPr/>
        <p:txBody>
          <a:bodyPr/>
          <a:lstStyle/>
          <a:p>
            <a:fld id="{17EA3787-277D-4031-8607-832496F2ED69}" type="datetime1">
              <a:rPr lang="fr-FR" smtClean="0"/>
              <a:pPr/>
              <a:t>16/01/2023</a:t>
            </a:fld>
            <a:endParaRPr lang="fr-FR"/>
          </a:p>
        </p:txBody>
      </p:sp>
      <p:sp>
        <p:nvSpPr>
          <p:cNvPr id="3" name="Espace réservé du pied de page 2">
            <a:extLst>
              <a:ext uri="{FF2B5EF4-FFF2-40B4-BE49-F238E27FC236}">
                <a16:creationId xmlns:a16="http://schemas.microsoft.com/office/drawing/2014/main" id="{8089EFEE-48B8-4308-AF9D-8FB1CC89EB52}"/>
              </a:ext>
            </a:extLst>
          </p:cNvPr>
          <p:cNvSpPr>
            <a:spLocks noGrp="1"/>
          </p:cNvSpPr>
          <p:nvPr>
            <p:ph type="ftr" sz="quarter" idx="20"/>
          </p:nvPr>
        </p:nvSpPr>
        <p:spPr/>
        <p:txBody>
          <a:bodyPr/>
          <a:lstStyle/>
          <a:p>
            <a:r>
              <a:rPr lang="en-US"/>
              <a:t>(c) 2020 FLP All rights reserved</a:t>
            </a:r>
            <a:endParaRPr lang="fr-FR"/>
          </a:p>
        </p:txBody>
      </p:sp>
      <p:sp>
        <p:nvSpPr>
          <p:cNvPr id="4" name="Espace réservé du numéro de diapositive 3">
            <a:extLst>
              <a:ext uri="{FF2B5EF4-FFF2-40B4-BE49-F238E27FC236}">
                <a16:creationId xmlns:a16="http://schemas.microsoft.com/office/drawing/2014/main" id="{4C1D0204-6CFE-4FF5-A5B7-C773F318A376}"/>
              </a:ext>
            </a:extLst>
          </p:cNvPr>
          <p:cNvSpPr>
            <a:spLocks noGrp="1"/>
          </p:cNvSpPr>
          <p:nvPr>
            <p:ph type="sldNum" sz="quarter" idx="21"/>
          </p:nvPr>
        </p:nvSpPr>
        <p:spPr/>
        <p:txBody>
          <a:bodyPr/>
          <a:lstStyle/>
          <a:p>
            <a:fld id="{2F4D6E91-1361-445B-B6B7-C9815FD67C09}" type="slidenum">
              <a:rPr lang="fr-FR" smtClean="0"/>
              <a:pPr/>
              <a:t>‹N°›</a:t>
            </a:fld>
            <a:endParaRPr lang="fr-FR"/>
          </a:p>
        </p:txBody>
      </p:sp>
    </p:spTree>
    <p:extLst>
      <p:ext uri="{BB962C8B-B14F-4D97-AF65-F5344CB8AC3E}">
        <p14:creationId xmlns:p14="http://schemas.microsoft.com/office/powerpoint/2010/main" val="1546836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pitre">
    <p:spTree>
      <p:nvGrpSpPr>
        <p:cNvPr id="1" name=""/>
        <p:cNvGrpSpPr/>
        <p:nvPr/>
      </p:nvGrpSpPr>
      <p:grpSpPr>
        <a:xfrm>
          <a:off x="0" y="0"/>
          <a:ext cx="0" cy="0"/>
          <a:chOff x="0" y="0"/>
          <a:chExt cx="0" cy="0"/>
        </a:xfrm>
      </p:grpSpPr>
      <p:pic>
        <p:nvPicPr>
          <p:cNvPr id="6" name="그림 7">
            <a:extLst>
              <a:ext uri="{FF2B5EF4-FFF2-40B4-BE49-F238E27FC236}">
                <a16:creationId xmlns:a16="http://schemas.microsoft.com/office/drawing/2014/main" id="{52EEFC93-834B-4E27-8CA4-6F1203B29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 y="0"/>
            <a:ext cx="12190403" cy="6857102"/>
          </a:xfrm>
          <a:prstGeom prst="rect">
            <a:avLst/>
          </a:prstGeom>
        </p:spPr>
      </p:pic>
      <p:sp>
        <p:nvSpPr>
          <p:cNvPr id="7" name="날짜 개체 틀 3">
            <a:extLst>
              <a:ext uri="{FF2B5EF4-FFF2-40B4-BE49-F238E27FC236}">
                <a16:creationId xmlns:a16="http://schemas.microsoft.com/office/drawing/2014/main" id="{0BE7EE0B-F5FA-4AA3-A980-27F08E82CB37}"/>
              </a:ext>
            </a:extLst>
          </p:cNvPr>
          <p:cNvSpPr>
            <a:spLocks noGrp="1"/>
          </p:cNvSpPr>
          <p:nvPr>
            <p:ph type="dt" sz="half" idx="10"/>
          </p:nvPr>
        </p:nvSpPr>
        <p:spPr>
          <a:xfrm>
            <a:off x="609521" y="6430887"/>
            <a:ext cx="2844430" cy="292147"/>
          </a:xfrm>
        </p:spPr>
        <p:txBody>
          <a:bodyPr/>
          <a:lstStyle/>
          <a:p>
            <a:fld id="{481BDA11-14F6-4C4F-BA02-6D033D6A1405}" type="datetime1">
              <a:rPr lang="fr-FR" smtClean="0"/>
              <a:pPr/>
              <a:t>16/01/2023</a:t>
            </a:fld>
            <a:endParaRPr lang="fr-FR"/>
          </a:p>
        </p:txBody>
      </p:sp>
      <p:sp>
        <p:nvSpPr>
          <p:cNvPr id="8" name="바닥글 개체 틀 4">
            <a:extLst>
              <a:ext uri="{FF2B5EF4-FFF2-40B4-BE49-F238E27FC236}">
                <a16:creationId xmlns:a16="http://schemas.microsoft.com/office/drawing/2014/main" id="{5FF6C9F9-E7E5-4BFC-B96E-71D20D80ACD5}"/>
              </a:ext>
            </a:extLst>
          </p:cNvPr>
          <p:cNvSpPr>
            <a:spLocks noGrp="1"/>
          </p:cNvSpPr>
          <p:nvPr>
            <p:ph type="ftr" sz="quarter" idx="11"/>
          </p:nvPr>
        </p:nvSpPr>
        <p:spPr>
          <a:xfrm>
            <a:off x="4165059" y="6430887"/>
            <a:ext cx="3860297" cy="292147"/>
          </a:xfrm>
        </p:spPr>
        <p:txBody>
          <a:bodyPr/>
          <a:lstStyle/>
          <a:p>
            <a:r>
              <a:rPr lang="en-US"/>
              <a:t>(c) 2020 FLP All rights reserved</a:t>
            </a:r>
            <a:endParaRPr lang="fr-FR"/>
          </a:p>
        </p:txBody>
      </p:sp>
      <p:sp>
        <p:nvSpPr>
          <p:cNvPr id="9" name="슬라이드 번호 개체 틀 5">
            <a:extLst>
              <a:ext uri="{FF2B5EF4-FFF2-40B4-BE49-F238E27FC236}">
                <a16:creationId xmlns:a16="http://schemas.microsoft.com/office/drawing/2014/main" id="{E7E1454B-8F05-4CE6-A435-D91436427AA9}"/>
              </a:ext>
            </a:extLst>
          </p:cNvPr>
          <p:cNvSpPr>
            <a:spLocks noGrp="1"/>
          </p:cNvSpPr>
          <p:nvPr>
            <p:ph type="sldNum" sz="quarter" idx="12"/>
          </p:nvPr>
        </p:nvSpPr>
        <p:spPr>
          <a:xfrm>
            <a:off x="8736463" y="6430887"/>
            <a:ext cx="2844430" cy="292147"/>
          </a:xfrm>
        </p:spPr>
        <p:txBody>
          <a:bodyPr/>
          <a:lstStyle/>
          <a:p>
            <a:fld id="{EE6BC638-39B7-4287-91A7-2A3DDA573295}" type="slidenum">
              <a:rPr lang="ko-KR" altLang="en-US" smtClean="0"/>
              <a:pPr/>
              <a:t>‹N°›</a:t>
            </a:fld>
            <a:endParaRPr lang="ko-KR" altLang="en-US"/>
          </a:p>
        </p:txBody>
      </p:sp>
      <p:pic>
        <p:nvPicPr>
          <p:cNvPr id="12" name="Image 11">
            <a:extLst>
              <a:ext uri="{FF2B5EF4-FFF2-40B4-BE49-F238E27FC236}">
                <a16:creationId xmlns:a16="http://schemas.microsoft.com/office/drawing/2014/main" id="{0DADF44A-5E8E-4751-9953-5E5AE36D1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9" y="134966"/>
            <a:ext cx="2477006" cy="1080120"/>
          </a:xfrm>
          <a:prstGeom prst="rect">
            <a:avLst/>
          </a:prstGeom>
        </p:spPr>
      </p:pic>
      <p:sp>
        <p:nvSpPr>
          <p:cNvPr id="13" name="Titre 12">
            <a:extLst>
              <a:ext uri="{FF2B5EF4-FFF2-40B4-BE49-F238E27FC236}">
                <a16:creationId xmlns:a16="http://schemas.microsoft.com/office/drawing/2014/main" id="{424A2B9E-2DCD-4E05-B2E4-A2AC725F3B84}"/>
              </a:ext>
            </a:extLst>
          </p:cNvPr>
          <p:cNvSpPr>
            <a:spLocks noGrp="1"/>
          </p:cNvSpPr>
          <p:nvPr>
            <p:ph type="title" hasCustomPrompt="1"/>
          </p:nvPr>
        </p:nvSpPr>
        <p:spPr>
          <a:xfrm>
            <a:off x="241853" y="2497423"/>
            <a:ext cx="6596269" cy="1325563"/>
          </a:xfrm>
        </p:spPr>
        <p:txBody>
          <a:bodyPr/>
          <a:lstStyle>
            <a:lvl1pPr>
              <a:defRPr/>
            </a:lvl1pPr>
          </a:lstStyle>
          <a:p>
            <a:r>
              <a:rPr lang="fr-FR"/>
              <a:t>Titre chapitre ici</a:t>
            </a:r>
          </a:p>
        </p:txBody>
      </p:sp>
      <p:sp>
        <p:nvSpPr>
          <p:cNvPr id="15" name="Espace réservé du contenu 14">
            <a:extLst>
              <a:ext uri="{FF2B5EF4-FFF2-40B4-BE49-F238E27FC236}">
                <a16:creationId xmlns:a16="http://schemas.microsoft.com/office/drawing/2014/main" id="{9EEA8CA3-C6F8-4CD4-8181-55CD56EC5667}"/>
              </a:ext>
            </a:extLst>
          </p:cNvPr>
          <p:cNvSpPr>
            <a:spLocks noGrp="1"/>
          </p:cNvSpPr>
          <p:nvPr>
            <p:ph sz="quarter" idx="13" hasCustomPrompt="1"/>
          </p:nvPr>
        </p:nvSpPr>
        <p:spPr>
          <a:xfrm>
            <a:off x="7107238" y="3822700"/>
            <a:ext cx="4843462" cy="2474913"/>
          </a:xfrm>
        </p:spPr>
        <p:txBody>
          <a:bodyPr/>
          <a:lstStyle>
            <a:lvl1pPr>
              <a:defRPr/>
            </a:lvl1pPr>
          </a:lstStyle>
          <a:p>
            <a:pPr lvl="0"/>
            <a:r>
              <a:rPr lang="fr-FR"/>
              <a:t>Les objectifs du chapitre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359390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étails">
    <p:spTree>
      <p:nvGrpSpPr>
        <p:cNvPr id="1" name=""/>
        <p:cNvGrpSpPr/>
        <p:nvPr/>
      </p:nvGrpSpPr>
      <p:grpSpPr>
        <a:xfrm>
          <a:off x="0" y="0"/>
          <a:ext cx="0" cy="0"/>
          <a:chOff x="0" y="0"/>
          <a:chExt cx="0" cy="0"/>
        </a:xfrm>
      </p:grpSpPr>
      <p:pic>
        <p:nvPicPr>
          <p:cNvPr id="6" name="그림 3">
            <a:extLst>
              <a:ext uri="{FF2B5EF4-FFF2-40B4-BE49-F238E27FC236}">
                <a16:creationId xmlns:a16="http://schemas.microsoft.com/office/drawing/2014/main" id="{FA41F42B-F5A2-49A2-8061-6513B29E2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8"/>
            <a:ext cx="12190403" cy="6857102"/>
          </a:xfrm>
          <a:prstGeom prst="rect">
            <a:avLst/>
          </a:prstGeom>
        </p:spPr>
      </p:pic>
      <p:sp>
        <p:nvSpPr>
          <p:cNvPr id="2" name="Titre 1">
            <a:extLst>
              <a:ext uri="{FF2B5EF4-FFF2-40B4-BE49-F238E27FC236}">
                <a16:creationId xmlns:a16="http://schemas.microsoft.com/office/drawing/2014/main" id="{E622FDC6-52BE-44C8-BDF8-5EB2AE11F7D8}"/>
              </a:ext>
            </a:extLst>
          </p:cNvPr>
          <p:cNvSpPr>
            <a:spLocks noGrp="1"/>
          </p:cNvSpPr>
          <p:nvPr>
            <p:ph type="title"/>
          </p:nvPr>
        </p:nvSpPr>
        <p:spPr>
          <a:xfrm>
            <a:off x="102704" y="136525"/>
            <a:ext cx="10515600" cy="1325563"/>
          </a:xfrm>
        </p:spPr>
        <p:txBody>
          <a:bodyPr/>
          <a:lstStyle/>
          <a:p>
            <a:r>
              <a:rPr lang="fr-FR"/>
              <a:t>Modifiez le style du titre</a:t>
            </a:r>
          </a:p>
        </p:txBody>
      </p:sp>
      <p:sp>
        <p:nvSpPr>
          <p:cNvPr id="3" name="Espace réservé de la date 2">
            <a:extLst>
              <a:ext uri="{FF2B5EF4-FFF2-40B4-BE49-F238E27FC236}">
                <a16:creationId xmlns:a16="http://schemas.microsoft.com/office/drawing/2014/main" id="{6210CB62-886D-4838-9DBC-1AB306F5E476}"/>
              </a:ext>
            </a:extLst>
          </p:cNvPr>
          <p:cNvSpPr>
            <a:spLocks noGrp="1"/>
          </p:cNvSpPr>
          <p:nvPr>
            <p:ph type="dt" sz="half" idx="10"/>
          </p:nvPr>
        </p:nvSpPr>
        <p:spPr/>
        <p:txBody>
          <a:bodyPr/>
          <a:lstStyle/>
          <a:p>
            <a:fld id="{CDA87A35-6445-43CC-946B-217E71A6CA52}" type="datetime1">
              <a:rPr lang="fr-FR" smtClean="0"/>
              <a:pPr/>
              <a:t>16/01/2023</a:t>
            </a:fld>
            <a:endParaRPr lang="fr-FR"/>
          </a:p>
        </p:txBody>
      </p:sp>
      <p:sp>
        <p:nvSpPr>
          <p:cNvPr id="4" name="Espace réservé du pied de page 3">
            <a:extLst>
              <a:ext uri="{FF2B5EF4-FFF2-40B4-BE49-F238E27FC236}">
                <a16:creationId xmlns:a16="http://schemas.microsoft.com/office/drawing/2014/main" id="{4B8B8FFB-783C-4AA4-B29F-4977D06B2BC1}"/>
              </a:ext>
            </a:extLst>
          </p:cNvPr>
          <p:cNvSpPr>
            <a:spLocks noGrp="1"/>
          </p:cNvSpPr>
          <p:nvPr>
            <p:ph type="ftr" sz="quarter" idx="11"/>
          </p:nvPr>
        </p:nvSpPr>
        <p:spPr/>
        <p:txBody>
          <a:bodyPr/>
          <a:lstStyle/>
          <a:p>
            <a:r>
              <a:rPr lang="en-US"/>
              <a:t>(c) 2020 FLP All rights reserved</a:t>
            </a:r>
            <a:endParaRPr lang="fr-FR"/>
          </a:p>
        </p:txBody>
      </p:sp>
      <p:sp>
        <p:nvSpPr>
          <p:cNvPr id="5" name="Espace réservé du numéro de diapositive 4">
            <a:extLst>
              <a:ext uri="{FF2B5EF4-FFF2-40B4-BE49-F238E27FC236}">
                <a16:creationId xmlns:a16="http://schemas.microsoft.com/office/drawing/2014/main" id="{F8758C8A-10C0-494D-8F11-898C953F05F6}"/>
              </a:ext>
            </a:extLst>
          </p:cNvPr>
          <p:cNvSpPr>
            <a:spLocks noGrp="1"/>
          </p:cNvSpPr>
          <p:nvPr>
            <p:ph type="sldNum" sz="quarter" idx="12"/>
          </p:nvPr>
        </p:nvSpPr>
        <p:spPr/>
        <p:txBody>
          <a:bodyPr/>
          <a:lstStyle/>
          <a:p>
            <a:fld id="{2F4D6E91-1361-445B-B6B7-C9815FD67C09}" type="slidenum">
              <a:rPr lang="fr-FR" smtClean="0"/>
              <a:pPr/>
              <a:t>‹N°›</a:t>
            </a:fld>
            <a:endParaRPr lang="fr-FR"/>
          </a:p>
        </p:txBody>
      </p:sp>
      <p:sp>
        <p:nvSpPr>
          <p:cNvPr id="8" name="Espace réservé du texte 7">
            <a:extLst>
              <a:ext uri="{FF2B5EF4-FFF2-40B4-BE49-F238E27FC236}">
                <a16:creationId xmlns:a16="http://schemas.microsoft.com/office/drawing/2014/main" id="{8E84A539-2572-4954-86CB-57B6FE575EB1}"/>
              </a:ext>
            </a:extLst>
          </p:cNvPr>
          <p:cNvSpPr>
            <a:spLocks noGrp="1"/>
          </p:cNvSpPr>
          <p:nvPr>
            <p:ph type="body" sz="quarter" idx="13"/>
          </p:nvPr>
        </p:nvSpPr>
        <p:spPr>
          <a:xfrm>
            <a:off x="102704" y="1620837"/>
            <a:ext cx="11884509" cy="470044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768490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bs">
    <p:spTree>
      <p:nvGrpSpPr>
        <p:cNvPr id="1" name=""/>
        <p:cNvGrpSpPr/>
        <p:nvPr/>
      </p:nvGrpSpPr>
      <p:grpSpPr>
        <a:xfrm>
          <a:off x="0" y="0"/>
          <a:ext cx="0" cy="0"/>
          <a:chOff x="0" y="0"/>
          <a:chExt cx="0" cy="0"/>
        </a:xfrm>
      </p:grpSpPr>
      <p:pic>
        <p:nvPicPr>
          <p:cNvPr id="6" name="그림 6">
            <a:extLst>
              <a:ext uri="{FF2B5EF4-FFF2-40B4-BE49-F238E27FC236}">
                <a16:creationId xmlns:a16="http://schemas.microsoft.com/office/drawing/2014/main" id="{3FE77F45-FE44-4445-8341-B82A7AB99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240"/>
            <a:ext cx="12190403" cy="6857102"/>
          </a:xfrm>
          <a:prstGeom prst="rect">
            <a:avLst/>
          </a:prstGeom>
        </p:spPr>
      </p:pic>
      <p:pic>
        <p:nvPicPr>
          <p:cNvPr id="11" name="Picture 8" descr="Résultat de recherche d'images pour &quot;png computer training&quot;&quot;">
            <a:extLst>
              <a:ext uri="{FF2B5EF4-FFF2-40B4-BE49-F238E27FC236}">
                <a16:creationId xmlns:a16="http://schemas.microsoft.com/office/drawing/2014/main" id="{BA926BE9-91AD-4056-A935-1FE972B13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9323" y="39631"/>
            <a:ext cx="2137634" cy="1603225"/>
          </a:xfrm>
          <a:prstGeom prst="rect">
            <a:avLst/>
          </a:prstGeom>
          <a:noFill/>
          <a:extLst>
            <a:ext uri="{909E8E84-426E-40DD-AFC4-6F175D3DCCD1}">
              <a14:hiddenFill xmlns:a14="http://schemas.microsoft.com/office/drawing/2010/main">
                <a:solidFill>
                  <a:srgbClr val="FFFFFF"/>
                </a:solidFill>
              </a14:hiddenFill>
            </a:ext>
          </a:extLst>
        </p:spPr>
      </p:pic>
      <p:sp>
        <p:nvSpPr>
          <p:cNvPr id="13" name="Titre 12">
            <a:extLst>
              <a:ext uri="{FF2B5EF4-FFF2-40B4-BE49-F238E27FC236}">
                <a16:creationId xmlns:a16="http://schemas.microsoft.com/office/drawing/2014/main" id="{1D1B4C99-E97F-4D84-AAE2-D76A580F8ED9}"/>
              </a:ext>
            </a:extLst>
          </p:cNvPr>
          <p:cNvSpPr>
            <a:spLocks noGrp="1"/>
          </p:cNvSpPr>
          <p:nvPr>
            <p:ph type="title"/>
          </p:nvPr>
        </p:nvSpPr>
        <p:spPr>
          <a:xfrm>
            <a:off x="406400" y="136525"/>
            <a:ext cx="8131313" cy="1325563"/>
          </a:xfrm>
        </p:spPr>
        <p:txBody>
          <a:bodyPr/>
          <a:lstStyle>
            <a:lvl1pPr>
              <a:defRPr baseline="0">
                <a:solidFill>
                  <a:srgbClr val="C00000"/>
                </a:solidFill>
              </a:defRPr>
            </a:lvl1pPr>
          </a:lstStyle>
          <a:p>
            <a:r>
              <a:rPr lang="fr-FR"/>
              <a:t>Modifiez le style du titre</a:t>
            </a:r>
          </a:p>
        </p:txBody>
      </p:sp>
      <p:sp>
        <p:nvSpPr>
          <p:cNvPr id="14" name="Espace réservé de la date 13">
            <a:extLst>
              <a:ext uri="{FF2B5EF4-FFF2-40B4-BE49-F238E27FC236}">
                <a16:creationId xmlns:a16="http://schemas.microsoft.com/office/drawing/2014/main" id="{2E54108A-3108-4D8C-87AC-E6C5842C7D20}"/>
              </a:ext>
            </a:extLst>
          </p:cNvPr>
          <p:cNvSpPr>
            <a:spLocks noGrp="1"/>
          </p:cNvSpPr>
          <p:nvPr>
            <p:ph type="dt" sz="half" idx="14"/>
          </p:nvPr>
        </p:nvSpPr>
        <p:spPr/>
        <p:txBody>
          <a:bodyPr/>
          <a:lstStyle/>
          <a:p>
            <a:fld id="{129BCDA3-A2CE-4B33-AABD-68C71D3764FB}" type="datetime1">
              <a:rPr lang="fr-FR" smtClean="0"/>
              <a:pPr/>
              <a:t>16/01/2023</a:t>
            </a:fld>
            <a:endParaRPr lang="fr-FR"/>
          </a:p>
        </p:txBody>
      </p:sp>
      <p:sp>
        <p:nvSpPr>
          <p:cNvPr id="15" name="Espace réservé du pied de page 14">
            <a:extLst>
              <a:ext uri="{FF2B5EF4-FFF2-40B4-BE49-F238E27FC236}">
                <a16:creationId xmlns:a16="http://schemas.microsoft.com/office/drawing/2014/main" id="{17304245-9A5E-4F36-885E-8C4639163969}"/>
              </a:ext>
            </a:extLst>
          </p:cNvPr>
          <p:cNvSpPr>
            <a:spLocks noGrp="1"/>
          </p:cNvSpPr>
          <p:nvPr>
            <p:ph type="ftr" sz="quarter" idx="15"/>
          </p:nvPr>
        </p:nvSpPr>
        <p:spPr/>
        <p:txBody>
          <a:bodyPr/>
          <a:lstStyle/>
          <a:p>
            <a:r>
              <a:rPr lang="en-US"/>
              <a:t>(c) 2020 FLP All rights reserved</a:t>
            </a:r>
            <a:endParaRPr lang="fr-FR"/>
          </a:p>
        </p:txBody>
      </p:sp>
      <p:sp>
        <p:nvSpPr>
          <p:cNvPr id="16" name="Espace réservé du numéro de diapositive 15">
            <a:extLst>
              <a:ext uri="{FF2B5EF4-FFF2-40B4-BE49-F238E27FC236}">
                <a16:creationId xmlns:a16="http://schemas.microsoft.com/office/drawing/2014/main" id="{28BD73FA-B2D8-4A5F-8742-68DD8073FEF7}"/>
              </a:ext>
            </a:extLst>
          </p:cNvPr>
          <p:cNvSpPr>
            <a:spLocks noGrp="1"/>
          </p:cNvSpPr>
          <p:nvPr>
            <p:ph type="sldNum" sz="quarter" idx="16"/>
          </p:nvPr>
        </p:nvSpPr>
        <p:spPr/>
        <p:txBody>
          <a:bodyPr/>
          <a:lstStyle/>
          <a:p>
            <a:fld id="{2F4D6E91-1361-445B-B6B7-C9815FD67C09}" type="slidenum">
              <a:rPr lang="fr-FR" smtClean="0"/>
              <a:pPr/>
              <a:t>‹N°›</a:t>
            </a:fld>
            <a:endParaRPr lang="fr-FR"/>
          </a:p>
        </p:txBody>
      </p:sp>
      <p:sp>
        <p:nvSpPr>
          <p:cNvPr id="18" name="Espace réservé du texte 17">
            <a:extLst>
              <a:ext uri="{FF2B5EF4-FFF2-40B4-BE49-F238E27FC236}">
                <a16:creationId xmlns:a16="http://schemas.microsoft.com/office/drawing/2014/main" id="{910FB7F1-8AD2-4E5C-9C9A-801862DCEC09}"/>
              </a:ext>
            </a:extLst>
          </p:cNvPr>
          <p:cNvSpPr>
            <a:spLocks noGrp="1"/>
          </p:cNvSpPr>
          <p:nvPr>
            <p:ph type="body" sz="quarter" idx="17"/>
          </p:nvPr>
        </p:nvSpPr>
        <p:spPr>
          <a:xfrm>
            <a:off x="406400" y="1679575"/>
            <a:ext cx="11480800" cy="47593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86196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clusion">
    <p:spTree>
      <p:nvGrpSpPr>
        <p:cNvPr id="1" name=""/>
        <p:cNvGrpSpPr/>
        <p:nvPr/>
      </p:nvGrpSpPr>
      <p:grpSpPr>
        <a:xfrm>
          <a:off x="0" y="0"/>
          <a:ext cx="0" cy="0"/>
          <a:chOff x="0" y="0"/>
          <a:chExt cx="0" cy="0"/>
        </a:xfrm>
      </p:grpSpPr>
      <p:pic>
        <p:nvPicPr>
          <p:cNvPr id="6" name="그림 6">
            <a:extLst>
              <a:ext uri="{FF2B5EF4-FFF2-40B4-BE49-F238E27FC236}">
                <a16:creationId xmlns:a16="http://schemas.microsoft.com/office/drawing/2014/main" id="{3608A16B-D24F-419F-ADB4-E9F2DA013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240"/>
            <a:ext cx="12190403" cy="6857101"/>
          </a:xfrm>
          <a:prstGeom prst="rect">
            <a:avLst/>
          </a:prstGeom>
        </p:spPr>
      </p:pic>
      <p:pic>
        <p:nvPicPr>
          <p:cNvPr id="11" name="Image 10">
            <a:extLst>
              <a:ext uri="{FF2B5EF4-FFF2-40B4-BE49-F238E27FC236}">
                <a16:creationId xmlns:a16="http://schemas.microsoft.com/office/drawing/2014/main" id="{B7C4CCA0-7C2D-4FCC-94CC-5369D4CDC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16" y="-98598"/>
            <a:ext cx="2477006" cy="1080120"/>
          </a:xfrm>
          <a:prstGeom prst="rect">
            <a:avLst/>
          </a:prstGeom>
        </p:spPr>
      </p:pic>
      <p:sp>
        <p:nvSpPr>
          <p:cNvPr id="12" name="Titre 11">
            <a:extLst>
              <a:ext uri="{FF2B5EF4-FFF2-40B4-BE49-F238E27FC236}">
                <a16:creationId xmlns:a16="http://schemas.microsoft.com/office/drawing/2014/main" id="{54442ECF-6CCD-4E3B-A266-52CB6C7F13AC}"/>
              </a:ext>
            </a:extLst>
          </p:cNvPr>
          <p:cNvSpPr>
            <a:spLocks noGrp="1"/>
          </p:cNvSpPr>
          <p:nvPr>
            <p:ph type="title" hasCustomPrompt="1"/>
          </p:nvPr>
        </p:nvSpPr>
        <p:spPr>
          <a:xfrm>
            <a:off x="5993295" y="2531855"/>
            <a:ext cx="6112565" cy="1325563"/>
          </a:xfrm>
        </p:spPr>
        <p:txBody>
          <a:bodyPr/>
          <a:lstStyle>
            <a:lvl1pPr>
              <a:defRPr/>
            </a:lvl1pPr>
          </a:lstStyle>
          <a:p>
            <a:r>
              <a:rPr lang="fr-FR"/>
              <a:t> MERCI</a:t>
            </a:r>
          </a:p>
        </p:txBody>
      </p:sp>
      <p:sp>
        <p:nvSpPr>
          <p:cNvPr id="13" name="Espace réservé de la date 12">
            <a:extLst>
              <a:ext uri="{FF2B5EF4-FFF2-40B4-BE49-F238E27FC236}">
                <a16:creationId xmlns:a16="http://schemas.microsoft.com/office/drawing/2014/main" id="{B98215EE-1C4C-489C-88CB-249978AC9036}"/>
              </a:ext>
            </a:extLst>
          </p:cNvPr>
          <p:cNvSpPr>
            <a:spLocks noGrp="1"/>
          </p:cNvSpPr>
          <p:nvPr>
            <p:ph type="dt" sz="half" idx="10"/>
          </p:nvPr>
        </p:nvSpPr>
        <p:spPr/>
        <p:txBody>
          <a:bodyPr/>
          <a:lstStyle/>
          <a:p>
            <a:fld id="{7C5EB800-9A62-4A64-8AE0-3EEF397B7DA1}" type="datetime1">
              <a:rPr lang="fr-FR" smtClean="0"/>
              <a:pPr/>
              <a:t>16/01/2023</a:t>
            </a:fld>
            <a:endParaRPr lang="fr-FR"/>
          </a:p>
        </p:txBody>
      </p:sp>
      <p:sp>
        <p:nvSpPr>
          <p:cNvPr id="14" name="Espace réservé du pied de page 13">
            <a:extLst>
              <a:ext uri="{FF2B5EF4-FFF2-40B4-BE49-F238E27FC236}">
                <a16:creationId xmlns:a16="http://schemas.microsoft.com/office/drawing/2014/main" id="{EE9E6B3E-5779-462A-BFA7-79BBE56BFA9E}"/>
              </a:ext>
            </a:extLst>
          </p:cNvPr>
          <p:cNvSpPr>
            <a:spLocks noGrp="1"/>
          </p:cNvSpPr>
          <p:nvPr>
            <p:ph type="ftr" sz="quarter" idx="11"/>
          </p:nvPr>
        </p:nvSpPr>
        <p:spPr/>
        <p:txBody>
          <a:bodyPr/>
          <a:lstStyle/>
          <a:p>
            <a:r>
              <a:rPr lang="en-US"/>
              <a:t>(c) 2020 FLP All rights reserved</a:t>
            </a:r>
            <a:endParaRPr lang="fr-FR"/>
          </a:p>
        </p:txBody>
      </p:sp>
      <p:sp>
        <p:nvSpPr>
          <p:cNvPr id="15" name="Espace réservé du numéro de diapositive 14">
            <a:extLst>
              <a:ext uri="{FF2B5EF4-FFF2-40B4-BE49-F238E27FC236}">
                <a16:creationId xmlns:a16="http://schemas.microsoft.com/office/drawing/2014/main" id="{C2D2AF78-F8C5-460C-87DA-DEAA77B1CC8D}"/>
              </a:ext>
            </a:extLst>
          </p:cNvPr>
          <p:cNvSpPr>
            <a:spLocks noGrp="1"/>
          </p:cNvSpPr>
          <p:nvPr>
            <p:ph type="sldNum" sz="quarter" idx="12"/>
          </p:nvPr>
        </p:nvSpPr>
        <p:spPr/>
        <p:txBody>
          <a:bodyPr/>
          <a:lstStyle/>
          <a:p>
            <a:fld id="{2F4D6E91-1361-445B-B6B7-C9815FD67C09}" type="slidenum">
              <a:rPr lang="fr-FR" smtClean="0"/>
              <a:pPr/>
              <a:t>‹N°›</a:t>
            </a:fld>
            <a:endParaRPr lang="fr-FR"/>
          </a:p>
        </p:txBody>
      </p:sp>
    </p:spTree>
    <p:extLst>
      <p:ext uri="{BB962C8B-B14F-4D97-AF65-F5344CB8AC3E}">
        <p14:creationId xmlns:p14="http://schemas.microsoft.com/office/powerpoint/2010/main" val="1768373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8BDDF5-E998-4EAC-B30C-C54CE94D8827}" type="datetime1">
              <a:rPr lang="fr-FR" smtClean="0"/>
              <a:pPr/>
              <a:t>16/01/2023</a:t>
            </a:fld>
            <a:endParaRPr lang="fr-FR"/>
          </a:p>
        </p:txBody>
      </p:sp>
      <p:sp>
        <p:nvSpPr>
          <p:cNvPr id="6" name="Footer Placeholder 5"/>
          <p:cNvSpPr>
            <a:spLocks noGrp="1"/>
          </p:cNvSpPr>
          <p:nvPr>
            <p:ph type="ftr" sz="quarter" idx="11"/>
          </p:nvPr>
        </p:nvSpPr>
        <p:spPr/>
        <p:txBody>
          <a:bodyPr/>
          <a:lstStyle/>
          <a:p>
            <a:r>
              <a:rPr lang="en-US"/>
              <a:t>(c) 2020 FLP All rights reserved</a:t>
            </a:r>
            <a:endParaRPr lang="fr-FR"/>
          </a:p>
        </p:txBody>
      </p:sp>
      <p:sp>
        <p:nvSpPr>
          <p:cNvPr id="7" name="Slide Number Placeholder 6"/>
          <p:cNvSpPr>
            <a:spLocks noGrp="1"/>
          </p:cNvSpPr>
          <p:nvPr>
            <p:ph type="sldNum" sz="quarter" idx="12"/>
          </p:nvPr>
        </p:nvSpPr>
        <p:spPr/>
        <p:txBody>
          <a:bodyPr/>
          <a:lstStyle/>
          <a:p>
            <a:fld id="{295A43F6-D3E7-40C3-896C-4D3E7ED7FAA0}" type="slidenum">
              <a:rPr lang="fr-FR" smtClean="0"/>
              <a:pPr/>
              <a:t>‹N°›</a:t>
            </a:fld>
            <a:endParaRPr lang="fr-FR"/>
          </a:p>
        </p:txBody>
      </p:sp>
    </p:spTree>
    <p:extLst>
      <p:ext uri="{BB962C8B-B14F-4D97-AF65-F5344CB8AC3E}">
        <p14:creationId xmlns:p14="http://schemas.microsoft.com/office/powerpoint/2010/main" val="201340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hapter Slide">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517408" y="0"/>
            <a:ext cx="5098814" cy="6857999"/>
          </a:xfrm>
          <a:prstGeom prst="rect">
            <a:avLst/>
          </a:prstGeom>
        </p:spPr>
        <p:txBody>
          <a:bodyPr lIns="0" tIns="0" rIns="0" bIns="0" anchor="ctr" anchorCtr="0">
            <a:normAutofit/>
          </a:bodyPr>
          <a:lstStyle>
            <a:lvl1pPr>
              <a:lnSpc>
                <a:spcPts val="4800"/>
              </a:lnSpc>
              <a:spcAft>
                <a:spcPts val="0"/>
              </a:spcAft>
              <a:defRPr sz="3600" b="0" i="0" cap="none" spc="0">
                <a:solidFill>
                  <a:schemeClr val="tx1"/>
                </a:solidFill>
                <a:latin typeface="Arial"/>
                <a:cs typeface="Arial"/>
              </a:defRPr>
            </a:lvl1pPr>
          </a:lstStyle>
          <a:p>
            <a:r>
              <a:rPr lang="en-US"/>
              <a:t>CLICK TO EDIT CHAPTER TITLE</a:t>
            </a:r>
          </a:p>
        </p:txBody>
      </p:sp>
      <p:pic>
        <p:nvPicPr>
          <p:cNvPr id="4" name="Picture 3" descr="PPT-Chapter-templat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3713"/>
            <a:ext cx="12204700" cy="6861713"/>
          </a:xfrm>
          <a:prstGeom prst="rect">
            <a:avLst/>
          </a:prstGeom>
        </p:spPr>
      </p:pic>
    </p:spTree>
    <p:extLst>
      <p:ext uri="{BB962C8B-B14F-4D97-AF65-F5344CB8AC3E}">
        <p14:creationId xmlns:p14="http://schemas.microsoft.com/office/powerpoint/2010/main" val="281857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CA3AD4-F2E3-069A-5BCD-47699C4BB708}"/>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DA533D02-EF99-8E43-F730-0907BD9AE8B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C58F756-1469-2D6F-A3D9-C6C95355E430}"/>
              </a:ext>
            </a:extLst>
          </p:cNvPr>
          <p:cNvSpPr>
            <a:spLocks noGrp="1"/>
          </p:cNvSpPr>
          <p:nvPr>
            <p:ph type="dt" sz="half" idx="10"/>
          </p:nvPr>
        </p:nvSpPr>
        <p:spPr/>
        <p:txBody>
          <a:bodyPr/>
          <a:lstStyle/>
          <a:p>
            <a:fld id="{402A0E27-BE15-44BC-A5F9-568F3C4B9FDA}" type="datetimeFigureOut">
              <a:rPr lang="en-US" smtClean="0"/>
              <a:t>1/16/2023</a:t>
            </a:fld>
            <a:endParaRPr lang="en-US"/>
          </a:p>
        </p:txBody>
      </p:sp>
      <p:sp>
        <p:nvSpPr>
          <p:cNvPr id="5" name="Espace réservé du pied de page 4">
            <a:extLst>
              <a:ext uri="{FF2B5EF4-FFF2-40B4-BE49-F238E27FC236}">
                <a16:creationId xmlns:a16="http://schemas.microsoft.com/office/drawing/2014/main" id="{C570DF28-EBAD-D1FC-2DE9-D9F340A0094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F5FE612A-8EE8-E808-5E9D-B4DFE7922BB4}"/>
              </a:ext>
            </a:extLst>
          </p:cNvPr>
          <p:cNvSpPr>
            <a:spLocks noGrp="1"/>
          </p:cNvSpPr>
          <p:nvPr>
            <p:ph type="sldNum" sz="quarter" idx="12"/>
          </p:nvPr>
        </p:nvSpPr>
        <p:spPr/>
        <p:txBody>
          <a:bodyPr/>
          <a:lstStyle/>
          <a:p>
            <a:fld id="{A7EFD3A5-866A-42F3-9574-75F2E92A6233}" type="slidenum">
              <a:rPr lang="en-US" smtClean="0"/>
              <a:t>‹N°›</a:t>
            </a:fld>
            <a:endParaRPr lang="en-US"/>
          </a:p>
        </p:txBody>
      </p:sp>
    </p:spTree>
    <p:extLst>
      <p:ext uri="{BB962C8B-B14F-4D97-AF65-F5344CB8AC3E}">
        <p14:creationId xmlns:p14="http://schemas.microsoft.com/office/powerpoint/2010/main" val="29518837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descr="PPT-Chapter-templat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3713"/>
            <a:ext cx="12204700" cy="6861713"/>
          </a:xfrm>
          <a:prstGeom prst="rect">
            <a:avLst/>
          </a:prstGeom>
        </p:spPr>
      </p:pic>
      <p:sp>
        <p:nvSpPr>
          <p:cNvPr id="6" name="Title 7"/>
          <p:cNvSpPr>
            <a:spLocks noGrp="1"/>
          </p:cNvSpPr>
          <p:nvPr>
            <p:ph type="title" hasCustomPrompt="1"/>
          </p:nvPr>
        </p:nvSpPr>
        <p:spPr>
          <a:xfrm>
            <a:off x="517408" y="0"/>
            <a:ext cx="5098814" cy="6857999"/>
          </a:xfrm>
          <a:prstGeom prst="rect">
            <a:avLst/>
          </a:prstGeom>
        </p:spPr>
        <p:txBody>
          <a:bodyPr lIns="0" tIns="0" rIns="0" bIns="0" anchor="ctr" anchorCtr="0">
            <a:normAutofit/>
          </a:bodyPr>
          <a:lstStyle>
            <a:lvl1pPr>
              <a:lnSpc>
                <a:spcPts val="4800"/>
              </a:lnSpc>
              <a:spcAft>
                <a:spcPts val="0"/>
              </a:spcAft>
              <a:defRPr sz="3600" b="0" i="0" cap="none" spc="0">
                <a:solidFill>
                  <a:schemeClr val="tx1"/>
                </a:solidFill>
                <a:latin typeface="Arial"/>
                <a:cs typeface="Arial"/>
              </a:defRPr>
            </a:lvl1pPr>
          </a:lstStyle>
          <a:p>
            <a:r>
              <a:rPr lang="en-US"/>
              <a:t>CLICK TO EDIT CHAPTER TITLE</a:t>
            </a:r>
          </a:p>
        </p:txBody>
      </p:sp>
    </p:spTree>
    <p:extLst>
      <p:ext uri="{BB962C8B-B14F-4D97-AF65-F5344CB8AC3E}">
        <p14:creationId xmlns:p14="http://schemas.microsoft.com/office/powerpoint/2010/main" val="386491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135981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98" b="1" i="1">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1018583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503296" y="598070"/>
            <a:ext cx="11185408" cy="615950"/>
          </a:xfrm>
          <a:prstGeom prst="rect">
            <a:avLst/>
          </a:prstGeom>
          <a:noFill/>
          <a:ln w="19050">
            <a:noFill/>
          </a:ln>
        </p:spPr>
        <p:txBody>
          <a:bodyPr lIns="0" tIns="0" rIns="0" bIns="0" anchor="ctr">
            <a:normAutofit/>
          </a:bodyPr>
          <a:lstStyle>
            <a:lvl1pPr>
              <a:lnSpc>
                <a:spcPct val="100000"/>
              </a:lnSpc>
              <a:spcAft>
                <a:spcPts val="0"/>
              </a:spcAft>
              <a:defRPr lang="en-US" sz="3600" b="1" i="0" kern="1200" cap="none" spc="0" dirty="0">
                <a:solidFill>
                  <a:srgbClr val="C00000"/>
                </a:solidFill>
                <a:latin typeface="Arial Black" panose="020B0A04020102020204" pitchFamily="34" charset="0"/>
                <a:ea typeface="+mj-ea"/>
                <a:cs typeface="+mj-cs"/>
              </a:defRPr>
            </a:lvl1pPr>
          </a:lstStyle>
          <a:p>
            <a:r>
              <a:rPr lang="en-US"/>
              <a:t> </a:t>
            </a:r>
            <a:br>
              <a:rPr lang="en-US"/>
            </a:br>
            <a:r>
              <a:rPr lang="en-US"/>
              <a:t>LISTE DES PUCES</a:t>
            </a:r>
            <a:br>
              <a:rPr lang="en-US"/>
            </a:br>
            <a:endParaRPr lang="en-US"/>
          </a:p>
        </p:txBody>
      </p:sp>
      <p:sp>
        <p:nvSpPr>
          <p:cNvPr id="3" name="Content Placeholder 2"/>
          <p:cNvSpPr>
            <a:spLocks noGrp="1"/>
          </p:cNvSpPr>
          <p:nvPr>
            <p:ph sz="half" idx="1" hasCustomPrompt="1"/>
          </p:nvPr>
        </p:nvSpPr>
        <p:spPr>
          <a:xfrm>
            <a:off x="517407" y="1879600"/>
            <a:ext cx="11185408" cy="4749800"/>
          </a:xfrm>
          <a:prstGeom prst="rect">
            <a:avLst/>
          </a:prstGeom>
        </p:spPr>
        <p:txBody>
          <a:bodyPr lIns="0" tIns="0" rIns="0" bIns="0"/>
          <a:lstStyle>
            <a:lvl1pPr marL="342900" indent="-342900">
              <a:lnSpc>
                <a:spcPct val="90000"/>
              </a:lnSpc>
              <a:buClr>
                <a:srgbClr val="C00000"/>
              </a:buClr>
              <a:buFont typeface="Wingdings" panose="05000000000000000000" pitchFamily="2" charset="2"/>
              <a:buChar char="q"/>
              <a:defRPr b="0" i="0">
                <a:solidFill>
                  <a:srgbClr val="002060"/>
                </a:solidFill>
                <a:latin typeface="Arial" panose="020B0604020202020204" pitchFamily="34" charset="0"/>
                <a:cs typeface="Arial" panose="020B0604020202020204" pitchFamily="34" charset="0"/>
              </a:defRPr>
            </a:lvl1pPr>
            <a:lvl2pPr marL="536972" indent="-197644">
              <a:lnSpc>
                <a:spcPct val="90000"/>
              </a:lnSpc>
              <a:buClr>
                <a:srgbClr val="C00000"/>
              </a:buClr>
              <a:buFont typeface="Wingdings" panose="05000000000000000000" pitchFamily="2" charset="2"/>
              <a:buChar char="§"/>
              <a:defRPr b="0" i="0">
                <a:solidFill>
                  <a:srgbClr val="002060"/>
                </a:solidFill>
                <a:latin typeface="Arial" panose="020B0604020202020204" pitchFamily="34" charset="0"/>
                <a:cs typeface="Arial" panose="020B0604020202020204" pitchFamily="34" charset="0"/>
              </a:defRPr>
            </a:lvl2pPr>
            <a:lvl3pPr marL="812006" indent="-209550">
              <a:lnSpc>
                <a:spcPct val="90000"/>
              </a:lnSpc>
              <a:buClr>
                <a:srgbClr val="C00000"/>
              </a:buClr>
              <a:defRPr b="0" i="0">
                <a:solidFill>
                  <a:srgbClr val="002060"/>
                </a:solidFill>
                <a:latin typeface="Arial" panose="020B0604020202020204" pitchFamily="34" charset="0"/>
                <a:cs typeface="Arial" panose="020B0604020202020204" pitchFamily="34" charset="0"/>
              </a:defRPr>
            </a:lvl3pPr>
            <a:lvl4pPr marL="1143000" indent="-210741">
              <a:lnSpc>
                <a:spcPct val="90000"/>
              </a:lnSpc>
              <a:buClr>
                <a:srgbClr val="C00000"/>
              </a:buClr>
              <a:buFont typeface="Wingdings" panose="05000000000000000000" pitchFamily="2" charset="2"/>
              <a:buChar char="§"/>
              <a:defRPr b="0" i="0">
                <a:solidFill>
                  <a:srgbClr val="002060"/>
                </a:solidFill>
                <a:latin typeface="Arial" panose="020B0604020202020204" pitchFamily="34" charset="0"/>
                <a:cs typeface="Arial" panose="020B0604020202020204" pitchFamily="34" charset="0"/>
              </a:defRPr>
            </a:lvl4pPr>
            <a:lvl5pPr marL="1073944" indent="-219075">
              <a:lnSpc>
                <a:spcPct val="90000"/>
              </a:lnSpc>
              <a:buClr>
                <a:schemeClr val="accent2"/>
              </a:buClr>
              <a:buFont typeface="Wingdings" panose="05000000000000000000" pitchFamily="2" charset="2"/>
              <a:buChar char="§"/>
              <a:defRPr b="0" i="0">
                <a:solidFill>
                  <a:srgbClr val="002060"/>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4272777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687920" y="1484312"/>
            <a:ext cx="10784681" cy="4681537"/>
          </a:xfrm>
          <a:prstGeom prst="rect">
            <a:avLst/>
          </a:prstGeom>
        </p:spPr>
        <p:txBody>
          <a:bodyPr/>
          <a:lstStyle/>
          <a:p>
            <a:pPr lvl="0"/>
            <a:r>
              <a:rPr lang="fr-FR"/>
              <a:t>Modifiez les styles du texte du masque</a:t>
            </a:r>
          </a:p>
          <a:p>
            <a:pPr lvl="1"/>
            <a:r>
              <a:rPr lang="fr-FR"/>
              <a:t>Deuxième niveau</a:t>
            </a:r>
          </a:p>
          <a:p>
            <a:pPr lvl="2"/>
            <a:r>
              <a:rPr lang="fr-FR"/>
              <a:t>Troisième niveau</a:t>
            </a:r>
          </a:p>
        </p:txBody>
      </p:sp>
      <p:sp>
        <p:nvSpPr>
          <p:cNvPr id="9" name="Espace réservé de la date 8"/>
          <p:cNvSpPr>
            <a:spLocks noGrp="1"/>
          </p:cNvSpPr>
          <p:nvPr>
            <p:ph type="dt" sz="half" idx="10"/>
          </p:nvPr>
        </p:nvSpPr>
        <p:spPr bwMode="gray"/>
        <p:txBody>
          <a:bodyPr/>
          <a:lstStyle/>
          <a:p>
            <a:endParaRPr lang="fr-FR"/>
          </a:p>
        </p:txBody>
      </p:sp>
    </p:spTree>
    <p:extLst>
      <p:ext uri="{BB962C8B-B14F-4D97-AF65-F5344CB8AC3E}">
        <p14:creationId xmlns:p14="http://schemas.microsoft.com/office/powerpoint/2010/main" val="404434064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607229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747924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687919" y="1484312"/>
            <a:ext cx="10784681" cy="4681537"/>
          </a:xfrm>
          <a:prstGeom prst="rect">
            <a:avLst/>
          </a:prstGeom>
        </p:spPr>
        <p:txBody>
          <a:bodyPr/>
          <a:lstStyle/>
          <a:p>
            <a:pPr lvl="0"/>
            <a:r>
              <a:rPr lang="fr-FR"/>
              <a:t>Modifiez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a:xfrm>
            <a:off x="657874" y="188589"/>
            <a:ext cx="10727166" cy="672648"/>
          </a:xfrm>
          <a:solidFill>
            <a:schemeClr val="accent3">
              <a:lumMod val="20000"/>
              <a:lumOff val="80000"/>
            </a:schemeClr>
          </a:solidFill>
          <a:ln w="19050">
            <a:solidFill>
              <a:schemeClr val="accent2"/>
            </a:solidFill>
          </a:ln>
        </p:spPr>
        <p:txBody>
          <a:bodyPr vert="horz" lIns="0" tIns="0" rIns="0" bIns="0" rtlCol="0" anchor="ctr">
            <a:normAutofit/>
          </a:bodyPr>
          <a:lstStyle>
            <a:lvl1pPr>
              <a:defRPr lang="fr-FR" b="1" i="0" cap="none" spc="0" dirty="0">
                <a:solidFill>
                  <a:schemeClr val="accent2"/>
                </a:solidFill>
              </a:defRPr>
            </a:lvl1pPr>
          </a:lstStyle>
          <a:p>
            <a:pPr lvl="0">
              <a:lnSpc>
                <a:spcPct val="100000"/>
              </a:lnSpc>
              <a:spcAft>
                <a:spcPts val="0"/>
              </a:spcAft>
            </a:pPr>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Tree>
    <p:extLst>
      <p:ext uri="{BB962C8B-B14F-4D97-AF65-F5344CB8AC3E}">
        <p14:creationId xmlns:p14="http://schemas.microsoft.com/office/powerpoint/2010/main" val="17893684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687919" y="1484312"/>
            <a:ext cx="10784681" cy="4681537"/>
          </a:xfrm>
          <a:prstGeom prst="rect">
            <a:avLst/>
          </a:prstGeom>
        </p:spPr>
        <p:txBody>
          <a:bodyPr/>
          <a:lstStyle/>
          <a:p>
            <a:pPr lvl="0"/>
            <a:r>
              <a:rPr lang="fr-FR"/>
              <a:t>Modifiez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a:xfrm>
            <a:off x="657874" y="188589"/>
            <a:ext cx="10727166" cy="672648"/>
          </a:xfrm>
          <a:solidFill>
            <a:schemeClr val="accent3">
              <a:lumMod val="20000"/>
              <a:lumOff val="80000"/>
            </a:schemeClr>
          </a:solidFill>
          <a:ln w="19050">
            <a:solidFill>
              <a:schemeClr val="accent2"/>
            </a:solidFill>
          </a:ln>
        </p:spPr>
        <p:txBody>
          <a:bodyPr vert="horz" lIns="0" tIns="0" rIns="0" bIns="0" rtlCol="0" anchor="ctr">
            <a:normAutofit/>
          </a:bodyPr>
          <a:lstStyle>
            <a:lvl1pPr>
              <a:defRPr lang="fr-FR" b="1" i="0" cap="none" spc="0" dirty="0">
                <a:solidFill>
                  <a:schemeClr val="accent2"/>
                </a:solidFill>
              </a:defRPr>
            </a:lvl1pPr>
          </a:lstStyle>
          <a:p>
            <a:pPr lvl="0">
              <a:lnSpc>
                <a:spcPct val="100000"/>
              </a:lnSpc>
              <a:spcAft>
                <a:spcPts val="0"/>
              </a:spcAft>
            </a:pPr>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Tree>
    <p:extLst>
      <p:ext uri="{BB962C8B-B14F-4D97-AF65-F5344CB8AC3E}">
        <p14:creationId xmlns:p14="http://schemas.microsoft.com/office/powerpoint/2010/main" val="35332961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33641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7C496-3BD4-22E5-E71B-AD2B61393A7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CA3EF655-ADCE-FC0D-58B4-FAD1029A0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5F35053-F243-E506-D3E9-301AB201EFF9}"/>
              </a:ext>
            </a:extLst>
          </p:cNvPr>
          <p:cNvSpPr>
            <a:spLocks noGrp="1"/>
          </p:cNvSpPr>
          <p:nvPr>
            <p:ph type="dt" sz="half" idx="10"/>
          </p:nvPr>
        </p:nvSpPr>
        <p:spPr/>
        <p:txBody>
          <a:bodyPr/>
          <a:lstStyle/>
          <a:p>
            <a:fld id="{402A0E27-BE15-44BC-A5F9-568F3C4B9FDA}" type="datetimeFigureOut">
              <a:rPr lang="en-US" smtClean="0"/>
              <a:t>1/16/2023</a:t>
            </a:fld>
            <a:endParaRPr lang="en-US"/>
          </a:p>
        </p:txBody>
      </p:sp>
      <p:sp>
        <p:nvSpPr>
          <p:cNvPr id="5" name="Espace réservé du pied de page 4">
            <a:extLst>
              <a:ext uri="{FF2B5EF4-FFF2-40B4-BE49-F238E27FC236}">
                <a16:creationId xmlns:a16="http://schemas.microsoft.com/office/drawing/2014/main" id="{FA40080D-E6AC-36D3-6B47-9A6606BF65B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55B7437-2239-7819-466F-63A366CBBB59}"/>
              </a:ext>
            </a:extLst>
          </p:cNvPr>
          <p:cNvSpPr>
            <a:spLocks noGrp="1"/>
          </p:cNvSpPr>
          <p:nvPr>
            <p:ph type="sldNum" sz="quarter" idx="12"/>
          </p:nvPr>
        </p:nvSpPr>
        <p:spPr/>
        <p:txBody>
          <a:bodyPr/>
          <a:lstStyle/>
          <a:p>
            <a:fld id="{A7EFD3A5-866A-42F3-9574-75F2E92A6233}" type="slidenum">
              <a:rPr lang="en-US" smtClean="0"/>
              <a:t>‹N°›</a:t>
            </a:fld>
            <a:endParaRPr lang="en-US"/>
          </a:p>
        </p:txBody>
      </p:sp>
    </p:spTree>
    <p:extLst>
      <p:ext uri="{BB962C8B-B14F-4D97-AF65-F5344CB8AC3E}">
        <p14:creationId xmlns:p14="http://schemas.microsoft.com/office/powerpoint/2010/main" val="1649552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1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7024677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2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8032219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402460"/>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687920" y="1484312"/>
            <a:ext cx="10784681" cy="4681537"/>
          </a:xfrm>
          <a:prstGeom prst="rect">
            <a:avLst/>
          </a:prstGeom>
        </p:spPr>
        <p:txBody>
          <a:bodyPr/>
          <a:lstStyle/>
          <a:p>
            <a:pPr lvl="0"/>
            <a:r>
              <a:rPr lang="fr-FR"/>
              <a:t>Modifiez les styles du texte du masque</a:t>
            </a:r>
          </a:p>
          <a:p>
            <a:pPr lvl="1"/>
            <a:r>
              <a:rPr lang="fr-FR"/>
              <a:t>Deuxième niveau</a:t>
            </a:r>
          </a:p>
          <a:p>
            <a:pPr lvl="2"/>
            <a:r>
              <a:rPr lang="fr-FR"/>
              <a:t>Troisième niveau</a:t>
            </a:r>
          </a:p>
        </p:txBody>
      </p:sp>
      <p:sp>
        <p:nvSpPr>
          <p:cNvPr id="9" name="Espace réservé de la date 8"/>
          <p:cNvSpPr>
            <a:spLocks noGrp="1"/>
          </p:cNvSpPr>
          <p:nvPr>
            <p:ph type="dt" sz="half" idx="10"/>
          </p:nvPr>
        </p:nvSpPr>
        <p:spPr bwMode="gray"/>
        <p:txBody>
          <a:bodyPr/>
          <a:lstStyle/>
          <a:p>
            <a:endParaRPr lang="fr-FR"/>
          </a:p>
        </p:txBody>
      </p:sp>
    </p:spTree>
    <p:extLst>
      <p:ext uri="{BB962C8B-B14F-4D97-AF65-F5344CB8AC3E}">
        <p14:creationId xmlns:p14="http://schemas.microsoft.com/office/powerpoint/2010/main" val="1871478875"/>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755784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687920" y="1484312"/>
            <a:ext cx="10784681" cy="4681537"/>
          </a:xfrm>
          <a:prstGeom prst="rect">
            <a:avLst/>
          </a:prstGeom>
        </p:spPr>
        <p:txBody>
          <a:bodyPr/>
          <a:lstStyle/>
          <a:p>
            <a:pPr lvl="0"/>
            <a:r>
              <a:rPr lang="fr-FR"/>
              <a:t>Modifiez les styles du texte du masque</a:t>
            </a:r>
          </a:p>
          <a:p>
            <a:pPr lvl="1"/>
            <a:r>
              <a:rPr lang="fr-FR"/>
              <a:t>Deuxième niveau</a:t>
            </a:r>
          </a:p>
          <a:p>
            <a:pPr lvl="2"/>
            <a:r>
              <a:rPr lang="fr-FR"/>
              <a:t>Troisième niveau</a:t>
            </a:r>
          </a:p>
        </p:txBody>
      </p:sp>
      <p:sp>
        <p:nvSpPr>
          <p:cNvPr id="9" name="Espace réservé de la date 8"/>
          <p:cNvSpPr>
            <a:spLocks noGrp="1"/>
          </p:cNvSpPr>
          <p:nvPr>
            <p:ph type="dt" sz="half" idx="10"/>
          </p:nvPr>
        </p:nvSpPr>
        <p:spPr bwMode="gray"/>
        <p:txBody>
          <a:bodyPr/>
          <a:lstStyle/>
          <a:p>
            <a:endParaRPr lang="fr-FR"/>
          </a:p>
        </p:txBody>
      </p:sp>
    </p:spTree>
    <p:extLst>
      <p:ext uri="{BB962C8B-B14F-4D97-AF65-F5344CB8AC3E}">
        <p14:creationId xmlns:p14="http://schemas.microsoft.com/office/powerpoint/2010/main" val="70740415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0_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687920" y="1484312"/>
            <a:ext cx="10784681" cy="4681537"/>
          </a:xfrm>
          <a:prstGeom prst="rect">
            <a:avLst/>
          </a:prstGeom>
        </p:spPr>
        <p:txBody>
          <a:bodyPr/>
          <a:lstStyle/>
          <a:p>
            <a:pPr lvl="0"/>
            <a:r>
              <a:rPr lang="fr-FR"/>
              <a:t>Modifiez les styles du texte du masque</a:t>
            </a:r>
          </a:p>
          <a:p>
            <a:pPr lvl="1"/>
            <a:r>
              <a:rPr lang="fr-FR"/>
              <a:t>Deuxième niveau</a:t>
            </a:r>
          </a:p>
          <a:p>
            <a:pPr lvl="2"/>
            <a:r>
              <a:rPr lang="fr-FR"/>
              <a:t>Troisième niveau</a:t>
            </a:r>
          </a:p>
        </p:txBody>
      </p:sp>
      <p:sp>
        <p:nvSpPr>
          <p:cNvPr id="9" name="Espace réservé de la date 8"/>
          <p:cNvSpPr>
            <a:spLocks noGrp="1"/>
          </p:cNvSpPr>
          <p:nvPr>
            <p:ph type="dt" sz="half" idx="10"/>
          </p:nvPr>
        </p:nvSpPr>
        <p:spPr bwMode="gray"/>
        <p:txBody>
          <a:bodyPr/>
          <a:lstStyle/>
          <a:p>
            <a:endParaRPr lang="fr-FR"/>
          </a:p>
        </p:txBody>
      </p:sp>
    </p:spTree>
    <p:extLst>
      <p:ext uri="{BB962C8B-B14F-4D97-AF65-F5344CB8AC3E}">
        <p14:creationId xmlns:p14="http://schemas.microsoft.com/office/powerpoint/2010/main" val="1801993842"/>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Content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03296" y="640080"/>
            <a:ext cx="11185408" cy="4749800"/>
          </a:xfrm>
          <a:prstGeom prst="rect">
            <a:avLst/>
          </a:prstGeom>
        </p:spPr>
        <p:txBody>
          <a:bodyPr lIns="0" tIns="0" rIns="0" bIns="0"/>
          <a:lstStyle>
            <a:lvl1pPr marL="278606" indent="-278606">
              <a:lnSpc>
                <a:spcPct val="90000"/>
              </a:lnSpc>
              <a:buClr>
                <a:schemeClr val="accent6">
                  <a:lumMod val="75000"/>
                </a:schemeClr>
              </a:buClr>
              <a:buFont typeface="Wingdings" panose="05000000000000000000" pitchFamily="2" charset="2"/>
              <a:buChar char="q"/>
              <a:defRPr b="0" i="0">
                <a:solidFill>
                  <a:srgbClr val="002060"/>
                </a:solidFill>
                <a:latin typeface="+mj-lt"/>
                <a:cs typeface="Arial"/>
              </a:defRPr>
            </a:lvl1pPr>
            <a:lvl2pPr marL="436290" indent="-160586">
              <a:lnSpc>
                <a:spcPct val="90000"/>
              </a:lnSpc>
              <a:buClr>
                <a:schemeClr val="accent6">
                  <a:lumMod val="75000"/>
                </a:schemeClr>
              </a:buClr>
              <a:defRPr b="0" i="0">
                <a:solidFill>
                  <a:srgbClr val="002060"/>
                </a:solidFill>
                <a:latin typeface="+mj-lt"/>
                <a:cs typeface="Arial"/>
              </a:defRPr>
            </a:lvl2pPr>
            <a:lvl3pPr marL="659755" indent="-170259">
              <a:lnSpc>
                <a:spcPct val="90000"/>
              </a:lnSpc>
              <a:buClr>
                <a:schemeClr val="accent6">
                  <a:lumMod val="75000"/>
                </a:schemeClr>
              </a:buClr>
              <a:defRPr b="0" i="0">
                <a:solidFill>
                  <a:srgbClr val="002060"/>
                </a:solidFill>
                <a:latin typeface="+mj-lt"/>
                <a:cs typeface="Arial"/>
              </a:defRPr>
            </a:lvl3pPr>
            <a:lvl4pPr marL="928688" indent="-171227">
              <a:lnSpc>
                <a:spcPct val="90000"/>
              </a:lnSpc>
              <a:buClr>
                <a:schemeClr val="accent6">
                  <a:lumMod val="75000"/>
                </a:schemeClr>
              </a:buClr>
              <a:buFont typeface="Wingdings" panose="05000000000000000000" pitchFamily="2" charset="2"/>
              <a:buChar char="§"/>
              <a:defRPr b="0" i="0">
                <a:solidFill>
                  <a:srgbClr val="002060"/>
                </a:solidFill>
                <a:latin typeface="+mj-lt"/>
                <a:cs typeface="Arial"/>
              </a:defRPr>
            </a:lvl4pPr>
            <a:lvl5pPr marL="872580" indent="-177998">
              <a:lnSpc>
                <a:spcPct val="90000"/>
              </a:lnSpc>
              <a:buClr>
                <a:schemeClr val="accent2"/>
              </a:buClr>
              <a:buFont typeface="Wingdings" panose="05000000000000000000" pitchFamily="2" charset="2"/>
              <a:buChar char="§"/>
              <a:defRPr b="0" i="0">
                <a:solidFill>
                  <a:srgbClr val="002060"/>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6913906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687920" y="1484312"/>
            <a:ext cx="10784681" cy="4681537"/>
          </a:xfrm>
          <a:prstGeom prst="rect">
            <a:avLst/>
          </a:prstGeom>
        </p:spPr>
        <p:txBody>
          <a:bodyPr/>
          <a:lstStyle/>
          <a:p>
            <a:pPr lvl="0"/>
            <a:r>
              <a:rPr lang="fr-FR"/>
              <a:t>Modifiez les styles du texte du masque</a:t>
            </a:r>
          </a:p>
          <a:p>
            <a:pPr lvl="1"/>
            <a:r>
              <a:rPr lang="fr-FR"/>
              <a:t>Deuxième niveau</a:t>
            </a:r>
          </a:p>
          <a:p>
            <a:pPr lvl="2"/>
            <a:r>
              <a:rPr lang="fr-FR"/>
              <a:t>Troisième niveau</a:t>
            </a:r>
          </a:p>
        </p:txBody>
      </p:sp>
      <p:sp>
        <p:nvSpPr>
          <p:cNvPr id="9" name="Espace réservé de la date 8"/>
          <p:cNvSpPr>
            <a:spLocks noGrp="1"/>
          </p:cNvSpPr>
          <p:nvPr>
            <p:ph type="dt" sz="half" idx="10"/>
          </p:nvPr>
        </p:nvSpPr>
        <p:spPr bwMode="gray"/>
        <p:txBody>
          <a:bodyPr/>
          <a:lstStyle/>
          <a:p>
            <a:endParaRPr lang="fr-FR"/>
          </a:p>
        </p:txBody>
      </p:sp>
    </p:spTree>
    <p:extLst>
      <p:ext uri="{BB962C8B-B14F-4D97-AF65-F5344CB8AC3E}">
        <p14:creationId xmlns:p14="http://schemas.microsoft.com/office/powerpoint/2010/main" val="404810670"/>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7_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687920" y="1484312"/>
            <a:ext cx="10784681" cy="4681537"/>
          </a:xfrm>
          <a:prstGeom prst="rect">
            <a:avLst/>
          </a:prstGeom>
        </p:spPr>
        <p:txBody>
          <a:bodyPr/>
          <a:lstStyle/>
          <a:p>
            <a:pPr lvl="0"/>
            <a:r>
              <a:rPr lang="fr-FR"/>
              <a:t>Modifiez les styles du texte du masque</a:t>
            </a:r>
          </a:p>
          <a:p>
            <a:pPr lvl="1"/>
            <a:r>
              <a:rPr lang="fr-FR"/>
              <a:t>Deuxième niveau</a:t>
            </a:r>
          </a:p>
          <a:p>
            <a:pPr lvl="2"/>
            <a:r>
              <a:rPr lang="fr-FR"/>
              <a:t>Troisième niveau</a:t>
            </a:r>
          </a:p>
        </p:txBody>
      </p:sp>
      <p:sp>
        <p:nvSpPr>
          <p:cNvPr id="9" name="Espace réservé de la date 8"/>
          <p:cNvSpPr>
            <a:spLocks noGrp="1"/>
          </p:cNvSpPr>
          <p:nvPr>
            <p:ph type="dt" sz="half" idx="10"/>
          </p:nvPr>
        </p:nvSpPr>
        <p:spPr bwMode="gray"/>
        <p:txBody>
          <a:bodyPr/>
          <a:lstStyle/>
          <a:p>
            <a:endParaRPr lang="fr-FR"/>
          </a:p>
        </p:txBody>
      </p:sp>
    </p:spTree>
    <p:extLst>
      <p:ext uri="{BB962C8B-B14F-4D97-AF65-F5344CB8AC3E}">
        <p14:creationId xmlns:p14="http://schemas.microsoft.com/office/powerpoint/2010/main" val="22263540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2FB24F-DAE1-D00A-FF58-6FE416B0C95F}"/>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876E2634-7B9F-843A-3DE4-34A5468CB4D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EDC1F20C-F3A5-9414-D0CA-5C26A81470C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9E16FF85-ACCD-5A75-864F-57F27779FBB3}"/>
              </a:ext>
            </a:extLst>
          </p:cNvPr>
          <p:cNvSpPr>
            <a:spLocks noGrp="1"/>
          </p:cNvSpPr>
          <p:nvPr>
            <p:ph type="dt" sz="half" idx="10"/>
          </p:nvPr>
        </p:nvSpPr>
        <p:spPr/>
        <p:txBody>
          <a:bodyPr/>
          <a:lstStyle/>
          <a:p>
            <a:fld id="{402A0E27-BE15-44BC-A5F9-568F3C4B9FDA}" type="datetimeFigureOut">
              <a:rPr lang="en-US" smtClean="0"/>
              <a:t>1/16/2023</a:t>
            </a:fld>
            <a:endParaRPr lang="en-US"/>
          </a:p>
        </p:txBody>
      </p:sp>
      <p:sp>
        <p:nvSpPr>
          <p:cNvPr id="6" name="Espace réservé du pied de page 5">
            <a:extLst>
              <a:ext uri="{FF2B5EF4-FFF2-40B4-BE49-F238E27FC236}">
                <a16:creationId xmlns:a16="http://schemas.microsoft.com/office/drawing/2014/main" id="{C8C261DE-5763-5AB3-8749-F10E4A78FE0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DDF9034-D535-E342-625C-E6F8F0D7B984}"/>
              </a:ext>
            </a:extLst>
          </p:cNvPr>
          <p:cNvSpPr>
            <a:spLocks noGrp="1"/>
          </p:cNvSpPr>
          <p:nvPr>
            <p:ph type="sldNum" sz="quarter" idx="12"/>
          </p:nvPr>
        </p:nvSpPr>
        <p:spPr/>
        <p:txBody>
          <a:bodyPr/>
          <a:lstStyle/>
          <a:p>
            <a:fld id="{A7EFD3A5-866A-42F3-9574-75F2E92A6233}" type="slidenum">
              <a:rPr lang="en-US" smtClean="0"/>
              <a:t>‹N°›</a:t>
            </a:fld>
            <a:endParaRPr lang="en-US"/>
          </a:p>
        </p:txBody>
      </p:sp>
    </p:spTree>
    <p:extLst>
      <p:ext uri="{BB962C8B-B14F-4D97-AF65-F5344CB8AC3E}">
        <p14:creationId xmlns:p14="http://schemas.microsoft.com/office/powerpoint/2010/main" val="24598888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03296" y="640080"/>
            <a:ext cx="11185408" cy="4749800"/>
          </a:xfrm>
          <a:prstGeom prst="rect">
            <a:avLst/>
          </a:prstGeom>
        </p:spPr>
        <p:txBody>
          <a:bodyPr lIns="0" tIns="0" rIns="0" bIns="0"/>
          <a:lstStyle>
            <a:lvl1pPr marL="278606" indent="-278606">
              <a:lnSpc>
                <a:spcPct val="90000"/>
              </a:lnSpc>
              <a:buClr>
                <a:schemeClr val="accent6">
                  <a:lumMod val="75000"/>
                </a:schemeClr>
              </a:buClr>
              <a:buFont typeface="Wingdings" panose="05000000000000000000" pitchFamily="2" charset="2"/>
              <a:buChar char="q"/>
              <a:defRPr b="0" i="0">
                <a:solidFill>
                  <a:srgbClr val="002060"/>
                </a:solidFill>
                <a:latin typeface="+mj-lt"/>
                <a:cs typeface="Arial"/>
              </a:defRPr>
            </a:lvl1pPr>
            <a:lvl2pPr marL="436290" indent="-160586">
              <a:lnSpc>
                <a:spcPct val="90000"/>
              </a:lnSpc>
              <a:buClr>
                <a:schemeClr val="accent6">
                  <a:lumMod val="75000"/>
                </a:schemeClr>
              </a:buClr>
              <a:defRPr b="0" i="0">
                <a:solidFill>
                  <a:srgbClr val="002060"/>
                </a:solidFill>
                <a:latin typeface="+mj-lt"/>
                <a:cs typeface="Arial"/>
              </a:defRPr>
            </a:lvl2pPr>
            <a:lvl3pPr marL="659755" indent="-170259">
              <a:lnSpc>
                <a:spcPct val="90000"/>
              </a:lnSpc>
              <a:buClr>
                <a:schemeClr val="accent6">
                  <a:lumMod val="75000"/>
                </a:schemeClr>
              </a:buClr>
              <a:defRPr b="0" i="0">
                <a:solidFill>
                  <a:srgbClr val="002060"/>
                </a:solidFill>
                <a:latin typeface="+mj-lt"/>
                <a:cs typeface="Arial"/>
              </a:defRPr>
            </a:lvl3pPr>
            <a:lvl4pPr marL="928688" indent="-171227">
              <a:lnSpc>
                <a:spcPct val="90000"/>
              </a:lnSpc>
              <a:buClr>
                <a:schemeClr val="accent6">
                  <a:lumMod val="75000"/>
                </a:schemeClr>
              </a:buClr>
              <a:buFont typeface="Wingdings" panose="05000000000000000000" pitchFamily="2" charset="2"/>
              <a:buChar char="§"/>
              <a:defRPr b="0" i="0">
                <a:solidFill>
                  <a:srgbClr val="002060"/>
                </a:solidFill>
                <a:latin typeface="+mj-lt"/>
                <a:cs typeface="Arial"/>
              </a:defRPr>
            </a:lvl4pPr>
            <a:lvl5pPr marL="872580" indent="-177998">
              <a:lnSpc>
                <a:spcPct val="90000"/>
              </a:lnSpc>
              <a:buClr>
                <a:schemeClr val="accent2"/>
              </a:buClr>
              <a:buFont typeface="Wingdings" panose="05000000000000000000" pitchFamily="2" charset="2"/>
              <a:buChar char="§"/>
              <a:defRPr b="0" i="0">
                <a:solidFill>
                  <a:srgbClr val="002060"/>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324851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9230239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7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4344334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5204647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0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2051780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03296" y="640080"/>
            <a:ext cx="11185408" cy="4749800"/>
          </a:xfrm>
          <a:prstGeom prst="rect">
            <a:avLst/>
          </a:prstGeom>
        </p:spPr>
        <p:txBody>
          <a:bodyPr lIns="0" tIns="0" rIns="0" bIns="0"/>
          <a:lstStyle>
            <a:lvl1pPr marL="278606" indent="-278606">
              <a:lnSpc>
                <a:spcPct val="90000"/>
              </a:lnSpc>
              <a:buClr>
                <a:schemeClr val="accent6">
                  <a:lumMod val="75000"/>
                </a:schemeClr>
              </a:buClr>
              <a:buFont typeface="Wingdings" panose="05000000000000000000" pitchFamily="2" charset="2"/>
              <a:buChar char="q"/>
              <a:defRPr b="0" i="0">
                <a:solidFill>
                  <a:srgbClr val="002060"/>
                </a:solidFill>
                <a:latin typeface="+mj-lt"/>
                <a:cs typeface="Arial"/>
              </a:defRPr>
            </a:lvl1pPr>
            <a:lvl2pPr marL="436290" indent="-160586">
              <a:lnSpc>
                <a:spcPct val="90000"/>
              </a:lnSpc>
              <a:buClr>
                <a:schemeClr val="accent6">
                  <a:lumMod val="75000"/>
                </a:schemeClr>
              </a:buClr>
              <a:defRPr b="0" i="0">
                <a:solidFill>
                  <a:srgbClr val="002060"/>
                </a:solidFill>
                <a:latin typeface="+mj-lt"/>
                <a:cs typeface="Arial"/>
              </a:defRPr>
            </a:lvl2pPr>
            <a:lvl3pPr marL="659755" indent="-170259">
              <a:lnSpc>
                <a:spcPct val="90000"/>
              </a:lnSpc>
              <a:buClr>
                <a:schemeClr val="accent6">
                  <a:lumMod val="75000"/>
                </a:schemeClr>
              </a:buClr>
              <a:defRPr b="0" i="0">
                <a:solidFill>
                  <a:srgbClr val="002060"/>
                </a:solidFill>
                <a:latin typeface="+mj-lt"/>
                <a:cs typeface="Arial"/>
              </a:defRPr>
            </a:lvl3pPr>
            <a:lvl4pPr marL="928688" indent="-171227">
              <a:lnSpc>
                <a:spcPct val="90000"/>
              </a:lnSpc>
              <a:buClr>
                <a:schemeClr val="accent6">
                  <a:lumMod val="75000"/>
                </a:schemeClr>
              </a:buClr>
              <a:buFont typeface="Wingdings" panose="05000000000000000000" pitchFamily="2" charset="2"/>
              <a:buChar char="§"/>
              <a:defRPr b="0" i="0">
                <a:solidFill>
                  <a:srgbClr val="002060"/>
                </a:solidFill>
                <a:latin typeface="+mj-lt"/>
                <a:cs typeface="Arial"/>
              </a:defRPr>
            </a:lvl4pPr>
            <a:lvl5pPr marL="872580" indent="-177998">
              <a:lnSpc>
                <a:spcPct val="90000"/>
              </a:lnSpc>
              <a:buClr>
                <a:schemeClr val="accent2"/>
              </a:buClr>
              <a:buFont typeface="Wingdings" panose="05000000000000000000" pitchFamily="2" charset="2"/>
              <a:buChar char="§"/>
              <a:defRPr b="0" i="0">
                <a:solidFill>
                  <a:srgbClr val="002060"/>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2740744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6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3940365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7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805845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8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5832602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9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90403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62A7E-C440-8021-C8E6-904A62246CAE}"/>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E5C31058-4BA3-70E1-1820-20A8E3229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CB2430D-D59B-80BD-52F1-F9A083DB5F8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1E562092-2C57-A981-D461-8B8479AAD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7CB4E2E-CF7B-2E2C-4D73-C6277CA29FD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EB00F8C9-9CFD-7ECA-6435-B5A332AED6EC}"/>
              </a:ext>
            </a:extLst>
          </p:cNvPr>
          <p:cNvSpPr>
            <a:spLocks noGrp="1"/>
          </p:cNvSpPr>
          <p:nvPr>
            <p:ph type="dt" sz="half" idx="10"/>
          </p:nvPr>
        </p:nvSpPr>
        <p:spPr/>
        <p:txBody>
          <a:bodyPr/>
          <a:lstStyle/>
          <a:p>
            <a:fld id="{402A0E27-BE15-44BC-A5F9-568F3C4B9FDA}" type="datetimeFigureOut">
              <a:rPr lang="en-US" smtClean="0"/>
              <a:t>1/16/2023</a:t>
            </a:fld>
            <a:endParaRPr lang="en-US"/>
          </a:p>
        </p:txBody>
      </p:sp>
      <p:sp>
        <p:nvSpPr>
          <p:cNvPr id="8" name="Espace réservé du pied de page 7">
            <a:extLst>
              <a:ext uri="{FF2B5EF4-FFF2-40B4-BE49-F238E27FC236}">
                <a16:creationId xmlns:a16="http://schemas.microsoft.com/office/drawing/2014/main" id="{626E8FE5-F11D-BBDB-347A-7AAEDA19F6C8}"/>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F024A951-6C52-B8B2-5428-DB401DCCEE15}"/>
              </a:ext>
            </a:extLst>
          </p:cNvPr>
          <p:cNvSpPr>
            <a:spLocks noGrp="1"/>
          </p:cNvSpPr>
          <p:nvPr>
            <p:ph type="sldNum" sz="quarter" idx="12"/>
          </p:nvPr>
        </p:nvSpPr>
        <p:spPr/>
        <p:txBody>
          <a:bodyPr/>
          <a:lstStyle/>
          <a:p>
            <a:fld id="{A7EFD3A5-866A-42F3-9574-75F2E92A6233}" type="slidenum">
              <a:rPr lang="en-US" smtClean="0"/>
              <a:t>‹N°›</a:t>
            </a:fld>
            <a:endParaRPr lang="en-US"/>
          </a:p>
        </p:txBody>
      </p:sp>
    </p:spTree>
    <p:extLst>
      <p:ext uri="{BB962C8B-B14F-4D97-AF65-F5344CB8AC3E}">
        <p14:creationId xmlns:p14="http://schemas.microsoft.com/office/powerpoint/2010/main" val="12005915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0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5732689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1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42446326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6_Content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03296" y="640080"/>
            <a:ext cx="11185408" cy="4749800"/>
          </a:xfrm>
          <a:prstGeom prst="rect">
            <a:avLst/>
          </a:prstGeom>
        </p:spPr>
        <p:txBody>
          <a:bodyPr lIns="0" tIns="0" rIns="0" bIns="0"/>
          <a:lstStyle>
            <a:lvl1pPr marL="278606" indent="-278606">
              <a:lnSpc>
                <a:spcPct val="90000"/>
              </a:lnSpc>
              <a:buClr>
                <a:schemeClr val="accent6">
                  <a:lumMod val="75000"/>
                </a:schemeClr>
              </a:buClr>
              <a:buFont typeface="Wingdings" panose="05000000000000000000" pitchFamily="2" charset="2"/>
              <a:buChar char="q"/>
              <a:defRPr b="0" i="0">
                <a:solidFill>
                  <a:srgbClr val="002060"/>
                </a:solidFill>
                <a:latin typeface="+mj-lt"/>
                <a:cs typeface="Arial"/>
              </a:defRPr>
            </a:lvl1pPr>
            <a:lvl2pPr marL="436290" indent="-160586">
              <a:lnSpc>
                <a:spcPct val="90000"/>
              </a:lnSpc>
              <a:buClr>
                <a:schemeClr val="accent6">
                  <a:lumMod val="75000"/>
                </a:schemeClr>
              </a:buClr>
              <a:defRPr b="0" i="0">
                <a:solidFill>
                  <a:srgbClr val="002060"/>
                </a:solidFill>
                <a:latin typeface="+mj-lt"/>
                <a:cs typeface="Arial"/>
              </a:defRPr>
            </a:lvl2pPr>
            <a:lvl3pPr marL="659755" indent="-170259">
              <a:lnSpc>
                <a:spcPct val="90000"/>
              </a:lnSpc>
              <a:buClr>
                <a:schemeClr val="accent6">
                  <a:lumMod val="75000"/>
                </a:schemeClr>
              </a:buClr>
              <a:defRPr b="0" i="0">
                <a:solidFill>
                  <a:srgbClr val="002060"/>
                </a:solidFill>
                <a:latin typeface="+mj-lt"/>
                <a:cs typeface="Arial"/>
              </a:defRPr>
            </a:lvl3pPr>
            <a:lvl4pPr marL="928688" indent="-171227">
              <a:lnSpc>
                <a:spcPct val="90000"/>
              </a:lnSpc>
              <a:buClr>
                <a:schemeClr val="accent6">
                  <a:lumMod val="75000"/>
                </a:schemeClr>
              </a:buClr>
              <a:buFont typeface="Wingdings" panose="05000000000000000000" pitchFamily="2" charset="2"/>
              <a:buChar char="§"/>
              <a:defRPr b="0" i="0">
                <a:solidFill>
                  <a:srgbClr val="002060"/>
                </a:solidFill>
                <a:latin typeface="+mj-lt"/>
                <a:cs typeface="Arial"/>
              </a:defRPr>
            </a:lvl4pPr>
            <a:lvl5pPr marL="872580" indent="-177998">
              <a:lnSpc>
                <a:spcPct val="90000"/>
              </a:lnSpc>
              <a:buClr>
                <a:schemeClr val="accent2"/>
              </a:buClr>
              <a:buFont typeface="Wingdings" panose="05000000000000000000" pitchFamily="2" charset="2"/>
              <a:buChar char="§"/>
              <a:defRPr b="0" i="0">
                <a:solidFill>
                  <a:srgbClr val="002060"/>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982394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2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9345408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3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8488570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4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2757434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5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599922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6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943363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7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2212180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8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412522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CB7DC-A67B-D38B-E4ED-63900A652179}"/>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A525938D-B019-4B96-558B-14805D9F14FF}"/>
              </a:ext>
            </a:extLst>
          </p:cNvPr>
          <p:cNvSpPr>
            <a:spLocks noGrp="1"/>
          </p:cNvSpPr>
          <p:nvPr>
            <p:ph type="dt" sz="half" idx="10"/>
          </p:nvPr>
        </p:nvSpPr>
        <p:spPr/>
        <p:txBody>
          <a:bodyPr/>
          <a:lstStyle/>
          <a:p>
            <a:fld id="{402A0E27-BE15-44BC-A5F9-568F3C4B9FDA}" type="datetimeFigureOut">
              <a:rPr lang="en-US" smtClean="0"/>
              <a:t>1/16/2023</a:t>
            </a:fld>
            <a:endParaRPr lang="en-US"/>
          </a:p>
        </p:txBody>
      </p:sp>
      <p:sp>
        <p:nvSpPr>
          <p:cNvPr id="4" name="Espace réservé du pied de page 3">
            <a:extLst>
              <a:ext uri="{FF2B5EF4-FFF2-40B4-BE49-F238E27FC236}">
                <a16:creationId xmlns:a16="http://schemas.microsoft.com/office/drawing/2014/main" id="{9DD12CAE-B1C3-B66A-F013-20FBEF781663}"/>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A5B3BFBB-4961-F8AA-68EB-47AF0AB04D52}"/>
              </a:ext>
            </a:extLst>
          </p:cNvPr>
          <p:cNvSpPr>
            <a:spLocks noGrp="1"/>
          </p:cNvSpPr>
          <p:nvPr>
            <p:ph type="sldNum" sz="quarter" idx="12"/>
          </p:nvPr>
        </p:nvSpPr>
        <p:spPr/>
        <p:txBody>
          <a:bodyPr/>
          <a:lstStyle/>
          <a:p>
            <a:fld id="{A7EFD3A5-866A-42F3-9574-75F2E92A6233}" type="slidenum">
              <a:rPr lang="en-US" smtClean="0"/>
              <a:t>‹N°›</a:t>
            </a:fld>
            <a:endParaRPr lang="en-US"/>
          </a:p>
        </p:txBody>
      </p:sp>
    </p:spTree>
    <p:extLst>
      <p:ext uri="{BB962C8B-B14F-4D97-AF65-F5344CB8AC3E}">
        <p14:creationId xmlns:p14="http://schemas.microsoft.com/office/powerpoint/2010/main" val="24916113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9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7653081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0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7365026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1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7738705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32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42328492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33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87434667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4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4813632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5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4540669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6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873537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7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8419635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8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28271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70040A0-005B-498D-3418-3A31CB34D6E5}"/>
              </a:ext>
            </a:extLst>
          </p:cNvPr>
          <p:cNvSpPr>
            <a:spLocks noGrp="1"/>
          </p:cNvSpPr>
          <p:nvPr>
            <p:ph type="dt" sz="half" idx="10"/>
          </p:nvPr>
        </p:nvSpPr>
        <p:spPr/>
        <p:txBody>
          <a:bodyPr/>
          <a:lstStyle/>
          <a:p>
            <a:fld id="{402A0E27-BE15-44BC-A5F9-568F3C4B9FDA}" type="datetimeFigureOut">
              <a:rPr lang="en-US" smtClean="0"/>
              <a:t>1/16/2023</a:t>
            </a:fld>
            <a:endParaRPr lang="en-US"/>
          </a:p>
        </p:txBody>
      </p:sp>
      <p:sp>
        <p:nvSpPr>
          <p:cNvPr id="3" name="Espace réservé du pied de page 2">
            <a:extLst>
              <a:ext uri="{FF2B5EF4-FFF2-40B4-BE49-F238E27FC236}">
                <a16:creationId xmlns:a16="http://schemas.microsoft.com/office/drawing/2014/main" id="{86695975-3CBA-1555-F088-395D0AFEE759}"/>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AABC724C-E49D-54AA-F720-E8D8022A1247}"/>
              </a:ext>
            </a:extLst>
          </p:cNvPr>
          <p:cNvSpPr>
            <a:spLocks noGrp="1"/>
          </p:cNvSpPr>
          <p:nvPr>
            <p:ph type="sldNum" sz="quarter" idx="12"/>
          </p:nvPr>
        </p:nvSpPr>
        <p:spPr/>
        <p:txBody>
          <a:bodyPr/>
          <a:lstStyle/>
          <a:p>
            <a:fld id="{A7EFD3A5-866A-42F3-9574-75F2E92A6233}" type="slidenum">
              <a:rPr lang="en-US" smtClean="0"/>
              <a:t>‹N°›</a:t>
            </a:fld>
            <a:endParaRPr lang="en-US"/>
          </a:p>
        </p:txBody>
      </p:sp>
    </p:spTree>
    <p:extLst>
      <p:ext uri="{BB962C8B-B14F-4D97-AF65-F5344CB8AC3E}">
        <p14:creationId xmlns:p14="http://schemas.microsoft.com/office/powerpoint/2010/main" val="166508190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9_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p>
        </p:txBody>
      </p:sp>
      <p:sp>
        <p:nvSpPr>
          <p:cNvPr id="9" name="Espace réservé de la date 8"/>
          <p:cNvSpPr>
            <a:spLocks noGrp="1"/>
          </p:cNvSpPr>
          <p:nvPr>
            <p:ph type="dt" sz="half" idx="10"/>
          </p:nvPr>
        </p:nvSpPr>
        <p:spPr bwMode="gray"/>
        <p:txBody>
          <a:bodyPr/>
          <a:lstStyle/>
          <a:p>
            <a:endParaRPr lang="fr-F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2" name="Espace réservé du contenu 11"/>
          <p:cNvSpPr>
            <a:spLocks noGrp="1"/>
          </p:cNvSpPr>
          <p:nvPr>
            <p:ph sz="quarter" idx="13"/>
          </p:nvPr>
        </p:nvSpPr>
        <p:spPr bwMode="gray">
          <a:xfrm>
            <a:off x="687918" y="1484316"/>
            <a:ext cx="10784416" cy="4681537"/>
          </a:xfrm>
        </p:spPr>
        <p:txBody>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2449021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8_Content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03296" y="640080"/>
            <a:ext cx="11185408" cy="4749800"/>
          </a:xfrm>
          <a:prstGeom prst="rect">
            <a:avLst/>
          </a:prstGeom>
        </p:spPr>
        <p:txBody>
          <a:bodyPr lIns="0" tIns="0" rIns="0" bIns="0"/>
          <a:lstStyle>
            <a:lvl1pPr marL="278606" indent="-278606">
              <a:lnSpc>
                <a:spcPct val="90000"/>
              </a:lnSpc>
              <a:buClr>
                <a:schemeClr val="accent6">
                  <a:lumMod val="75000"/>
                </a:schemeClr>
              </a:buClr>
              <a:buFont typeface="Wingdings" panose="05000000000000000000" pitchFamily="2" charset="2"/>
              <a:buChar char="q"/>
              <a:defRPr b="0" i="0">
                <a:solidFill>
                  <a:srgbClr val="002060"/>
                </a:solidFill>
                <a:latin typeface="+mj-lt"/>
                <a:cs typeface="Arial"/>
              </a:defRPr>
            </a:lvl1pPr>
            <a:lvl2pPr marL="436290" indent="-160586">
              <a:lnSpc>
                <a:spcPct val="90000"/>
              </a:lnSpc>
              <a:buClr>
                <a:schemeClr val="accent6">
                  <a:lumMod val="75000"/>
                </a:schemeClr>
              </a:buClr>
              <a:defRPr b="0" i="0">
                <a:solidFill>
                  <a:srgbClr val="002060"/>
                </a:solidFill>
                <a:latin typeface="+mj-lt"/>
                <a:cs typeface="Arial"/>
              </a:defRPr>
            </a:lvl2pPr>
            <a:lvl3pPr marL="659755" indent="-170259">
              <a:lnSpc>
                <a:spcPct val="90000"/>
              </a:lnSpc>
              <a:buClr>
                <a:schemeClr val="accent6">
                  <a:lumMod val="75000"/>
                </a:schemeClr>
              </a:buClr>
              <a:defRPr b="0" i="0">
                <a:solidFill>
                  <a:srgbClr val="002060"/>
                </a:solidFill>
                <a:latin typeface="+mj-lt"/>
                <a:cs typeface="Arial"/>
              </a:defRPr>
            </a:lvl3pPr>
            <a:lvl4pPr marL="928688" indent="-171227">
              <a:lnSpc>
                <a:spcPct val="90000"/>
              </a:lnSpc>
              <a:buClr>
                <a:schemeClr val="accent6">
                  <a:lumMod val="75000"/>
                </a:schemeClr>
              </a:buClr>
              <a:buFont typeface="Wingdings" panose="05000000000000000000" pitchFamily="2" charset="2"/>
              <a:buChar char="§"/>
              <a:defRPr b="0" i="0">
                <a:solidFill>
                  <a:srgbClr val="002060"/>
                </a:solidFill>
                <a:latin typeface="+mj-lt"/>
                <a:cs typeface="Arial"/>
              </a:defRPr>
            </a:lvl4pPr>
            <a:lvl5pPr marL="872580" indent="-177998">
              <a:lnSpc>
                <a:spcPct val="90000"/>
              </a:lnSpc>
              <a:buClr>
                <a:schemeClr val="accent2"/>
              </a:buClr>
              <a:buFont typeface="Wingdings" panose="05000000000000000000" pitchFamily="2" charset="2"/>
              <a:buChar char="§"/>
              <a:defRPr b="0" i="0">
                <a:solidFill>
                  <a:srgbClr val="002060"/>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226122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09600" y="155448"/>
            <a:ext cx="10972800" cy="1252728"/>
          </a:xfrm>
        </p:spPr>
        <p:txBody>
          <a:bodyPr/>
          <a:lstStyle/>
          <a:p>
            <a:r>
              <a:rPr kumimoji="0" lang="fr-FR"/>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t>16/01/2023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8866618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Panorama mélangé">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5072063" cy="6858000"/>
          </a:xfrm>
          <a:prstGeom prst="rect">
            <a:avLst/>
          </a:prstGeom>
        </p:spPr>
      </p:pic>
      <p:sp>
        <p:nvSpPr>
          <p:cNvPr id="4" name="Date Placeholder 3"/>
          <p:cNvSpPr>
            <a:spLocks noGrp="1"/>
          </p:cNvSpPr>
          <p:nvPr>
            <p:ph type="dt" sz="half" idx="10"/>
          </p:nvPr>
        </p:nvSpPr>
        <p:spPr>
          <a:xfrm>
            <a:off x="812800" y="6553200"/>
            <a:ext cx="2844800" cy="304800"/>
          </a:xfrm>
        </p:spPr>
        <p:txBody>
          <a:bodyPr/>
          <a:lstStyle/>
          <a:p>
            <a:fld id="{128B2218-D3AF-4724-BFBD-64697E114FB2}" type="datetime1">
              <a:rPr lang="fr-FR" smtClean="0"/>
              <a:t>16/01/2023</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8534400" y="6553200"/>
            <a:ext cx="2743200" cy="304800"/>
          </a:xfrm>
        </p:spPr>
        <p:txBody>
          <a:bodyPr/>
          <a:lstStyle/>
          <a:p>
            <a:fld id="{80F88FF4-1BD9-4AA8-B980-C7776087ABAF}" type="slidenum">
              <a:rPr/>
              <a:t>‹N°›</a:t>
            </a:fld>
            <a:endParaRPr kumimoji="0" lang="fr-FR"/>
          </a:p>
        </p:txBody>
      </p:sp>
      <p:sp>
        <p:nvSpPr>
          <p:cNvPr id="11" name="Picture Placeholder 10"/>
          <p:cNvSpPr>
            <a:spLocks noGrp="1"/>
          </p:cNvSpPr>
          <p:nvPr>
            <p:ph type="pic" sz="quarter" idx="13"/>
          </p:nvPr>
        </p:nvSpPr>
        <p:spPr>
          <a:xfrm>
            <a:off x="789856" y="592393"/>
            <a:ext cx="9855200" cy="2286000"/>
          </a:xfrm>
          <a:solidFill>
            <a:srgbClr val="F0F0F0"/>
          </a:solidFill>
          <a:ln w="57150">
            <a:solidFill>
              <a:schemeClr val="bg1"/>
            </a:solidFill>
          </a:ln>
          <a:effectLst>
            <a:outerShdw dist="38100" dir="2700000" algn="tl" rotWithShape="0">
              <a:prstClr val="black">
                <a:alpha val="17000"/>
              </a:prstClr>
            </a:outerShdw>
          </a:effectLst>
        </p:spPr>
        <p:txBody>
          <a:bodyPr>
            <a:normAutofit/>
          </a:bodyPr>
          <a:lstStyle>
            <a:lvl1pPr algn="ctr" eaLnBrk="1" latinLnBrk="0" hangingPunct="1">
              <a:buNone/>
              <a:defRPr kumimoji="0" lang="fr-FR" sz="2819">
                <a:solidFill>
                  <a:schemeClr val="tx1">
                    <a:lumMod val="65000"/>
                    <a:lumOff val="35000"/>
                  </a:schemeClr>
                </a:solidFill>
              </a:defRPr>
            </a:lvl1pPr>
          </a:lstStyle>
          <a:p>
            <a:pPr eaLnBrk="1" latinLnBrk="0" hangingPunct="1"/>
            <a:r>
              <a:rPr lang="fr-FR"/>
              <a:t>Cliquez sur l'icône pour ajouter une image</a:t>
            </a:r>
            <a:endParaRPr/>
          </a:p>
        </p:txBody>
      </p:sp>
      <p:sp>
        <p:nvSpPr>
          <p:cNvPr id="13" name="Picture Placeholder 12"/>
          <p:cNvSpPr>
            <a:spLocks noGrp="1"/>
          </p:cNvSpPr>
          <p:nvPr>
            <p:ph type="pic" sz="quarter" idx="14"/>
          </p:nvPr>
        </p:nvSpPr>
        <p:spPr>
          <a:xfrm>
            <a:off x="812800" y="3352800"/>
            <a:ext cx="3048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405573" indent="-405573" algn="ctr" defTabSz="1081528" rtl="0" eaLnBrk="1" latinLnBrk="0" hangingPunct="1">
              <a:spcBef>
                <a:spcPct val="20000"/>
              </a:spcBef>
              <a:buFont typeface="Arial" pitchFamily="34" charset="0"/>
              <a:buNone/>
              <a:defRPr kumimoji="0" lang="fr-FR" sz="1905" b="0" kern="1200">
                <a:solidFill>
                  <a:schemeClr val="tx1">
                    <a:lumMod val="65000"/>
                    <a:lumOff val="35000"/>
                  </a:schemeClr>
                </a:solidFill>
                <a:latin typeface="+mn-lt"/>
                <a:ea typeface="+mn-ea"/>
                <a:cs typeface="+mn-cs"/>
              </a:defRPr>
            </a:lvl1pPr>
          </a:lstStyle>
          <a:p>
            <a:pPr eaLnBrk="1" latinLnBrk="0" hangingPunct="1"/>
            <a:r>
              <a:rPr lang="fr-FR"/>
              <a:t>Cliquez sur l'icône pour ajouter une image</a:t>
            </a:r>
            <a:endParaRPr/>
          </a:p>
        </p:txBody>
      </p:sp>
      <p:sp>
        <p:nvSpPr>
          <p:cNvPr id="14" name="Picture Placeholder 12"/>
          <p:cNvSpPr>
            <a:spLocks noGrp="1"/>
          </p:cNvSpPr>
          <p:nvPr>
            <p:ph type="pic" sz="quarter" idx="15"/>
          </p:nvPr>
        </p:nvSpPr>
        <p:spPr>
          <a:xfrm>
            <a:off x="4368800" y="3352800"/>
            <a:ext cx="3048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141951" tIns="70976" rIns="141951" bIns="70976" rtlCol="0">
            <a:normAutofit/>
          </a:bodyPr>
          <a:lstStyle>
            <a:lvl1pPr marL="405573" indent="-405573" algn="ctr" defTabSz="1081528" rtl="0" eaLnBrk="1" latinLnBrk="0" hangingPunct="1">
              <a:spcBef>
                <a:spcPct val="20000"/>
              </a:spcBef>
              <a:buFont typeface="Arial" pitchFamily="34" charset="0"/>
              <a:buNone/>
              <a:defRPr kumimoji="0" lang="fr-FR" sz="1905" b="0" kern="1200">
                <a:solidFill>
                  <a:schemeClr val="tx1">
                    <a:lumMod val="65000"/>
                    <a:lumOff val="35000"/>
                  </a:schemeClr>
                </a:solidFill>
                <a:latin typeface="+mn-lt"/>
                <a:ea typeface="+mn-ea"/>
                <a:cs typeface="+mn-cs"/>
              </a:defRPr>
            </a:lvl1pPr>
          </a:lstStyle>
          <a:p>
            <a:pPr eaLnBrk="1" latinLnBrk="0" hangingPunct="1"/>
            <a:r>
              <a:rPr lang="fr-FR"/>
              <a:t>Cliquez sur l'icône pour ajouter une image</a:t>
            </a:r>
            <a:endParaRPr/>
          </a:p>
        </p:txBody>
      </p:sp>
      <p:sp>
        <p:nvSpPr>
          <p:cNvPr id="16" name="Text Placeholder 15"/>
          <p:cNvSpPr>
            <a:spLocks noGrp="1"/>
          </p:cNvSpPr>
          <p:nvPr>
            <p:ph type="body" sz="quarter" idx="16" hasCustomPrompt="1"/>
          </p:nvPr>
        </p:nvSpPr>
        <p:spPr>
          <a:xfrm>
            <a:off x="7721600" y="3352801"/>
            <a:ext cx="3048000" cy="381000"/>
          </a:xfrm>
        </p:spPr>
        <p:txBody>
          <a:bodyPr>
            <a:normAutofit/>
          </a:bodyPr>
          <a:lstStyle>
            <a:lvl1pPr eaLnBrk="1" latinLnBrk="0" hangingPunct="1">
              <a:buNone/>
              <a:defRPr kumimoji="0" lang="fr-FR" sz="2133" b="1" baseline="0">
                <a:solidFill>
                  <a:srgbClr val="FC7500"/>
                </a:solidFill>
              </a:defRPr>
            </a:lvl1pPr>
          </a:lstStyle>
          <a:p>
            <a:pPr lvl="0"/>
            <a:r>
              <a:rPr kumimoji="0" lang="fr-FR"/>
              <a:t>CLIQUEZ POUR AJOUTER UN TITRE</a:t>
            </a:r>
          </a:p>
        </p:txBody>
      </p:sp>
      <p:sp>
        <p:nvSpPr>
          <p:cNvPr id="18" name="Text Placeholder 17"/>
          <p:cNvSpPr>
            <a:spLocks noGrp="1"/>
          </p:cNvSpPr>
          <p:nvPr>
            <p:ph type="body" sz="quarter" idx="17" hasCustomPrompt="1"/>
          </p:nvPr>
        </p:nvSpPr>
        <p:spPr>
          <a:xfrm>
            <a:off x="7721600" y="3886200"/>
            <a:ext cx="3048000" cy="1752600"/>
          </a:xfrm>
        </p:spPr>
        <p:txBody>
          <a:bodyPr>
            <a:normAutofit/>
          </a:bodyPr>
          <a:lstStyle>
            <a:lvl1pPr eaLnBrk="1" latinLnBrk="0" hangingPunct="1">
              <a:buNone/>
              <a:defRPr kumimoji="0" lang="fr-FR" sz="2133">
                <a:solidFill>
                  <a:schemeClr val="tx1">
                    <a:lumMod val="75000"/>
                    <a:lumOff val="25000"/>
                  </a:schemeClr>
                </a:solidFill>
              </a:defRPr>
            </a:lvl1pPr>
          </a:lstStyle>
          <a:p>
            <a:pPr lvl="0"/>
            <a:r>
              <a:rPr kumimoji="0" lang="fr-FR"/>
              <a:t>Cliquez pour ajouter du texte</a:t>
            </a:r>
          </a:p>
        </p:txBody>
      </p:sp>
      <p:sp>
        <p:nvSpPr>
          <p:cNvPr id="12" name="Rectangle 11"/>
          <p:cNvSpPr/>
          <p:nvPr userDrawn="1"/>
        </p:nvSpPr>
        <p:spPr>
          <a:xfrm>
            <a:off x="11366091" y="0"/>
            <a:ext cx="721032" cy="685800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lIns="108153" tIns="54077" rIns="108153" bIns="54077" rtlCol="0" anchor="ctr"/>
          <a:lstStyle/>
          <a:p>
            <a:pPr algn="ctr"/>
            <a:endParaRPr kumimoji="0" lang="fr-FR" sz="1371">
              <a:solidFill>
                <a:srgbClr val="FC7500"/>
              </a:solidFill>
            </a:endParaRPr>
          </a:p>
        </p:txBody>
      </p:sp>
      <p:cxnSp>
        <p:nvCxnSpPr>
          <p:cNvPr id="15" name="Straight Connector 14"/>
          <p:cNvCxnSpPr/>
          <p:nvPr userDrawn="1"/>
        </p:nvCxnSpPr>
        <p:spPr>
          <a:xfrm rot="5400000">
            <a:off x="8734646" y="3429000"/>
            <a:ext cx="6858000"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21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CDFEAD-4C57-0832-E3FB-7D2BC23E5CA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C781E3AB-E692-DC9C-AD0E-7AB458C44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24B0734E-3D33-EDBB-0A9F-763695285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AF7F532-9F41-C15F-A910-1A3F36428FAE}"/>
              </a:ext>
            </a:extLst>
          </p:cNvPr>
          <p:cNvSpPr>
            <a:spLocks noGrp="1"/>
          </p:cNvSpPr>
          <p:nvPr>
            <p:ph type="dt" sz="half" idx="10"/>
          </p:nvPr>
        </p:nvSpPr>
        <p:spPr/>
        <p:txBody>
          <a:bodyPr/>
          <a:lstStyle/>
          <a:p>
            <a:fld id="{402A0E27-BE15-44BC-A5F9-568F3C4B9FDA}" type="datetimeFigureOut">
              <a:rPr lang="en-US" smtClean="0"/>
              <a:t>1/16/2023</a:t>
            </a:fld>
            <a:endParaRPr lang="en-US"/>
          </a:p>
        </p:txBody>
      </p:sp>
      <p:sp>
        <p:nvSpPr>
          <p:cNvPr id="6" name="Espace réservé du pied de page 5">
            <a:extLst>
              <a:ext uri="{FF2B5EF4-FFF2-40B4-BE49-F238E27FC236}">
                <a16:creationId xmlns:a16="http://schemas.microsoft.com/office/drawing/2014/main" id="{366D853A-08AA-C89A-9F2A-1C4C567A7BC7}"/>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7C08188-D217-64C3-29C1-E2C9EE04E899}"/>
              </a:ext>
            </a:extLst>
          </p:cNvPr>
          <p:cNvSpPr>
            <a:spLocks noGrp="1"/>
          </p:cNvSpPr>
          <p:nvPr>
            <p:ph type="sldNum" sz="quarter" idx="12"/>
          </p:nvPr>
        </p:nvSpPr>
        <p:spPr/>
        <p:txBody>
          <a:bodyPr/>
          <a:lstStyle/>
          <a:p>
            <a:fld id="{A7EFD3A5-866A-42F3-9574-75F2E92A6233}" type="slidenum">
              <a:rPr lang="en-US" smtClean="0"/>
              <a:t>‹N°›</a:t>
            </a:fld>
            <a:endParaRPr lang="en-US"/>
          </a:p>
        </p:txBody>
      </p:sp>
    </p:spTree>
    <p:extLst>
      <p:ext uri="{BB962C8B-B14F-4D97-AF65-F5344CB8AC3E}">
        <p14:creationId xmlns:p14="http://schemas.microsoft.com/office/powerpoint/2010/main" val="147213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87F7F-E005-CA72-586F-AE0F25BB370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11288C2-9564-AB70-C005-38FECC8DB2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7643028A-4EAE-0522-E012-82955D51E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E59DEA4-4E45-A706-1EE1-745014CE8590}"/>
              </a:ext>
            </a:extLst>
          </p:cNvPr>
          <p:cNvSpPr>
            <a:spLocks noGrp="1"/>
          </p:cNvSpPr>
          <p:nvPr>
            <p:ph type="dt" sz="half" idx="10"/>
          </p:nvPr>
        </p:nvSpPr>
        <p:spPr/>
        <p:txBody>
          <a:bodyPr/>
          <a:lstStyle/>
          <a:p>
            <a:fld id="{402A0E27-BE15-44BC-A5F9-568F3C4B9FDA}" type="datetimeFigureOut">
              <a:rPr lang="en-US" smtClean="0"/>
              <a:t>1/16/2023</a:t>
            </a:fld>
            <a:endParaRPr lang="en-US"/>
          </a:p>
        </p:txBody>
      </p:sp>
      <p:sp>
        <p:nvSpPr>
          <p:cNvPr id="6" name="Espace réservé du pied de page 5">
            <a:extLst>
              <a:ext uri="{FF2B5EF4-FFF2-40B4-BE49-F238E27FC236}">
                <a16:creationId xmlns:a16="http://schemas.microsoft.com/office/drawing/2014/main" id="{BE1B7FB6-BC8A-28B5-100F-58E3E04C3ED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F9DF064-B46D-E37B-279D-2E1F167DD033}"/>
              </a:ext>
            </a:extLst>
          </p:cNvPr>
          <p:cNvSpPr>
            <a:spLocks noGrp="1"/>
          </p:cNvSpPr>
          <p:nvPr>
            <p:ph type="sldNum" sz="quarter" idx="12"/>
          </p:nvPr>
        </p:nvSpPr>
        <p:spPr/>
        <p:txBody>
          <a:bodyPr/>
          <a:lstStyle/>
          <a:p>
            <a:fld id="{A7EFD3A5-866A-42F3-9574-75F2E92A6233}" type="slidenum">
              <a:rPr lang="en-US" smtClean="0"/>
              <a:t>‹N°›</a:t>
            </a:fld>
            <a:endParaRPr lang="en-US"/>
          </a:p>
        </p:txBody>
      </p:sp>
    </p:spTree>
    <p:extLst>
      <p:ext uri="{BB962C8B-B14F-4D97-AF65-F5344CB8AC3E}">
        <p14:creationId xmlns:p14="http://schemas.microsoft.com/office/powerpoint/2010/main" val="324565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054ED98-75B7-5672-E990-106551C960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E0C1FBD0-8C48-92AD-ADF6-D012549E5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59E822F-E91F-924F-EBBC-42EC7BF785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A0E27-BE15-44BC-A5F9-568F3C4B9FDA}" type="datetimeFigureOut">
              <a:rPr lang="en-US" smtClean="0"/>
              <a:t>1/16/2023</a:t>
            </a:fld>
            <a:endParaRPr lang="en-US"/>
          </a:p>
        </p:txBody>
      </p:sp>
      <p:sp>
        <p:nvSpPr>
          <p:cNvPr id="5" name="Espace réservé du pied de page 4">
            <a:extLst>
              <a:ext uri="{FF2B5EF4-FFF2-40B4-BE49-F238E27FC236}">
                <a16:creationId xmlns:a16="http://schemas.microsoft.com/office/drawing/2014/main" id="{57A05EEF-A77D-364F-1530-4FF681249A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8B29095-CCD2-8D9B-48EF-72E50E1BA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FD3A5-866A-42F3-9574-75F2E92A6233}" type="slidenum">
              <a:rPr lang="en-US" smtClean="0"/>
              <a:t>‹N°›</a:t>
            </a:fld>
            <a:endParaRPr lang="en-US"/>
          </a:p>
        </p:txBody>
      </p:sp>
    </p:spTree>
    <p:extLst>
      <p:ext uri="{BB962C8B-B14F-4D97-AF65-F5344CB8AC3E}">
        <p14:creationId xmlns:p14="http://schemas.microsoft.com/office/powerpoint/2010/main" val="1384403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ADA63F-795C-4980-B413-5DF2E18CA32F}"/>
              </a:ext>
            </a:extLst>
          </p:cNvPr>
          <p:cNvSpPr>
            <a:spLocks noGrp="1"/>
          </p:cNvSpPr>
          <p:nvPr>
            <p:ph type="title"/>
          </p:nvPr>
        </p:nvSpPr>
        <p:spPr>
          <a:xfrm>
            <a:off x="838200" y="1365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378DE67-71D2-4465-ABEB-256E19282CC1}"/>
              </a:ext>
            </a:extLst>
          </p:cNvPr>
          <p:cNvSpPr>
            <a:spLocks noGrp="1"/>
          </p:cNvSpPr>
          <p:nvPr>
            <p:ph type="body" idx="1"/>
          </p:nvPr>
        </p:nvSpPr>
        <p:spPr>
          <a:xfrm>
            <a:off x="838200" y="1580322"/>
            <a:ext cx="10515600" cy="481053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E2C5D5-38BA-4DCA-A1CB-474F4ADE310A}"/>
              </a:ext>
            </a:extLst>
          </p:cNvPr>
          <p:cNvSpPr>
            <a:spLocks noGrp="1"/>
          </p:cNvSpPr>
          <p:nvPr>
            <p:ph type="dt" sz="half" idx="2"/>
          </p:nvPr>
        </p:nvSpPr>
        <p:spPr>
          <a:xfrm>
            <a:off x="838200" y="6465679"/>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2EF596CD-A170-45FA-93C6-F8CFD72C40CA}" type="datetime1">
              <a:rPr lang="fr-FR" smtClean="0"/>
              <a:pPr/>
              <a:t>16/01/2023</a:t>
            </a:fld>
            <a:endParaRPr lang="fr-FR"/>
          </a:p>
        </p:txBody>
      </p:sp>
      <p:sp>
        <p:nvSpPr>
          <p:cNvPr id="5" name="Espace réservé du pied de page 4">
            <a:extLst>
              <a:ext uri="{FF2B5EF4-FFF2-40B4-BE49-F238E27FC236}">
                <a16:creationId xmlns:a16="http://schemas.microsoft.com/office/drawing/2014/main" id="{C970C2AA-BD05-41A7-96B2-DE8D341E58F4}"/>
              </a:ext>
            </a:extLst>
          </p:cNvPr>
          <p:cNvSpPr>
            <a:spLocks noGrp="1"/>
          </p:cNvSpPr>
          <p:nvPr>
            <p:ph type="ftr" sz="quarter" idx="3"/>
          </p:nvPr>
        </p:nvSpPr>
        <p:spPr>
          <a:xfrm>
            <a:off x="4038600" y="6465679"/>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(c) 2020 FLP All rights reserved</a:t>
            </a:r>
            <a:endParaRPr lang="fr-FR"/>
          </a:p>
        </p:txBody>
      </p:sp>
      <p:sp>
        <p:nvSpPr>
          <p:cNvPr id="6" name="Espace réservé du numéro de diapositive 5">
            <a:extLst>
              <a:ext uri="{FF2B5EF4-FFF2-40B4-BE49-F238E27FC236}">
                <a16:creationId xmlns:a16="http://schemas.microsoft.com/office/drawing/2014/main" id="{CEA1438D-F992-4AAD-B379-9970A48663BC}"/>
              </a:ext>
            </a:extLst>
          </p:cNvPr>
          <p:cNvSpPr>
            <a:spLocks noGrp="1"/>
          </p:cNvSpPr>
          <p:nvPr>
            <p:ph type="sldNum" sz="quarter" idx="4"/>
          </p:nvPr>
        </p:nvSpPr>
        <p:spPr>
          <a:xfrm>
            <a:off x="8610600" y="6475618"/>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F4D6E91-1361-445B-B6B7-C9815FD67C09}" type="slidenum">
              <a:rPr lang="fr-FR" smtClean="0"/>
              <a:pPr/>
              <a:t>‹N°›</a:t>
            </a:fld>
            <a:endParaRPr lang="fr-FR"/>
          </a:p>
        </p:txBody>
      </p:sp>
    </p:spTree>
    <p:extLst>
      <p:ext uri="{BB962C8B-B14F-4D97-AF65-F5344CB8AC3E}">
        <p14:creationId xmlns:p14="http://schemas.microsoft.com/office/powerpoint/2010/main" val="3737405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C00000"/>
        </a:buClr>
        <a:buFont typeface="Wingdings" panose="05000000000000000000" pitchFamily="2" charset="2"/>
        <a:buChar char="v"/>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normAutofit/>
          </a:bodyPr>
          <a:lstStyle/>
          <a:p>
            <a:r>
              <a:rPr lang="fr-FR" sz="2800" dirty="0"/>
              <a:t>Chaîne de mise à jour des comptes  - phase 1  -  1 / 1</a:t>
            </a:r>
          </a:p>
        </p:txBody>
      </p:sp>
      <p:sp>
        <p:nvSpPr>
          <p:cNvPr id="3" name="Espace réservé du pied de pag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 Placeholder 1"/>
          <p:cNvSpPr>
            <a:spLocks noGrp="1"/>
          </p:cNvSpPr>
          <p:nvPr>
            <p:ph type="body" sz="quarter" idx="13"/>
          </p:nvPr>
        </p:nvSpPr>
        <p:spPr>
          <a:xfrm>
            <a:off x="0" y="1462088"/>
            <a:ext cx="11987213" cy="5693789"/>
          </a:xfrm>
          <a:noFill/>
          <a:ln w="25400">
            <a:noFill/>
          </a:ln>
        </p:spPr>
        <p:txBody>
          <a:bodyPr>
            <a:normAutofit/>
          </a:bodyPr>
          <a:lstStyle/>
          <a:p>
            <a:pPr marL="0" indent="0">
              <a:lnSpc>
                <a:spcPct val="80000"/>
              </a:lnSpc>
              <a:spcBef>
                <a:spcPts val="0"/>
              </a:spcBef>
              <a:buNone/>
            </a:pPr>
            <a:endParaRPr lang="fr-FR" altLang="fr-FR" sz="1200" dirty="0"/>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On se propose de créer une chaîne de mise à jour des comptes à partir des flux issus de différents organismes financiers.</a:t>
            </a:r>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En principe, nous avons un flux qui va mettre à jour les comptes et les historiques en tenant comptes des paramètres d’environnement fonctionnel.</a:t>
            </a:r>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1. Description du fichier FLUX :</a:t>
            </a:r>
          </a:p>
          <a:p>
            <a:pPr marL="0" indent="0">
              <a:lnSpc>
                <a:spcPct val="80000"/>
              </a:lnSpc>
              <a:spcBef>
                <a:spcPts val="0"/>
              </a:spcBef>
              <a:buNone/>
            </a:pPr>
            <a:r>
              <a:rPr lang="fr-FR" altLang="fr-FR" sz="1100" dirty="0"/>
              <a:t>    </a:t>
            </a:r>
          </a:p>
          <a:p>
            <a:pPr marL="0" indent="0">
              <a:lnSpc>
                <a:spcPct val="80000"/>
              </a:lnSpc>
              <a:spcBef>
                <a:spcPts val="0"/>
              </a:spcBef>
              <a:buNone/>
            </a:pPr>
            <a:r>
              <a:rPr lang="fr-FR" altLang="fr-FR" sz="1100" dirty="0"/>
              <a:t>        Structure : Ce flux est un fichier séquentiel </a:t>
            </a:r>
            <a:r>
              <a:rPr lang="fr-FR" altLang="fr-FR" sz="1100" b="1" dirty="0"/>
              <a:t>fixe</a:t>
            </a:r>
            <a:r>
              <a:rPr lang="fr-FR" altLang="fr-FR" sz="1100" dirty="0"/>
              <a:t> de longueur </a:t>
            </a:r>
            <a:r>
              <a:rPr lang="fr-FR" altLang="fr-FR" sz="1100" b="1" dirty="0"/>
              <a:t>80</a:t>
            </a:r>
            <a:r>
              <a:rPr lang="fr-FR" altLang="fr-FR" sz="1100" dirty="0"/>
              <a:t> et dont la structure est la suivante :</a:t>
            </a:r>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         </a:t>
            </a:r>
            <a:r>
              <a:rPr lang="fr-FR" altLang="fr-FR" sz="1100" dirty="0">
                <a:sym typeface="Wingdings" panose="05000000000000000000" pitchFamily="2" charset="2"/>
              </a:rPr>
              <a:t> Un enregistrement « </a:t>
            </a:r>
            <a:r>
              <a:rPr lang="fr-FR" altLang="fr-FR" sz="1100" b="1" dirty="0">
                <a:sym typeface="Wingdings" panose="05000000000000000000" pitchFamily="2" charset="2"/>
              </a:rPr>
              <a:t>ENTETE</a:t>
            </a:r>
            <a:r>
              <a:rPr lang="fr-FR" altLang="fr-FR" sz="1100" dirty="0">
                <a:sym typeface="Wingdings" panose="05000000000000000000" pitchFamily="2" charset="2"/>
              </a:rPr>
              <a:t> » dont le type est "</a:t>
            </a:r>
            <a:r>
              <a:rPr lang="fr-FR" altLang="fr-FR" sz="1100" b="1" dirty="0">
                <a:sym typeface="Wingdings" panose="05000000000000000000" pitchFamily="2" charset="2"/>
              </a:rPr>
              <a:t>00</a:t>
            </a:r>
            <a:r>
              <a:rPr lang="fr-FR" altLang="fr-FR" sz="1100" dirty="0">
                <a:sym typeface="Wingdings" panose="05000000000000000000" pitchFamily="2" charset="2"/>
              </a:rPr>
              <a:t>", contient l’organisme et la date d’envoi</a:t>
            </a:r>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         </a:t>
            </a:r>
            <a:r>
              <a:rPr lang="fr-FR" altLang="fr-FR" sz="1100" dirty="0">
                <a:sym typeface="Wingdings" panose="05000000000000000000" pitchFamily="2" charset="2"/>
              </a:rPr>
              <a:t> des enregistrements « </a:t>
            </a:r>
            <a:r>
              <a:rPr lang="fr-FR" altLang="fr-FR" sz="1100" b="1" dirty="0">
                <a:sym typeface="Wingdings" panose="05000000000000000000" pitchFamily="2" charset="2"/>
              </a:rPr>
              <a:t>DETAILS</a:t>
            </a:r>
            <a:r>
              <a:rPr lang="fr-FR" altLang="fr-FR" sz="1100" dirty="0">
                <a:sym typeface="Wingdings" panose="05000000000000000000" pitchFamily="2" charset="2"/>
              </a:rPr>
              <a:t> » dont le type est "</a:t>
            </a:r>
            <a:r>
              <a:rPr lang="fr-FR" altLang="fr-FR" sz="1100" b="1" dirty="0">
                <a:sym typeface="Wingdings" panose="05000000000000000000" pitchFamily="2" charset="2"/>
              </a:rPr>
              <a:t>10"</a:t>
            </a:r>
            <a:r>
              <a:rPr lang="fr-FR" altLang="fr-FR" sz="1100" dirty="0">
                <a:sym typeface="Wingdings" panose="05000000000000000000" pitchFamily="2" charset="2"/>
              </a:rPr>
              <a:t>, contiennent le détail de l’opération</a:t>
            </a:r>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         </a:t>
            </a:r>
            <a:r>
              <a:rPr lang="fr-FR" altLang="fr-FR" sz="1100" dirty="0">
                <a:sym typeface="Wingdings" panose="05000000000000000000" pitchFamily="2" charset="2"/>
              </a:rPr>
              <a:t> Un enregistrement « </a:t>
            </a:r>
            <a:r>
              <a:rPr lang="fr-FR" altLang="fr-FR" sz="1100" b="1" dirty="0">
                <a:sym typeface="Wingdings" panose="05000000000000000000" pitchFamily="2" charset="2"/>
              </a:rPr>
              <a:t>ENQUEUE</a:t>
            </a:r>
            <a:r>
              <a:rPr lang="fr-FR" altLang="fr-FR" sz="1100" dirty="0">
                <a:sym typeface="Wingdings" panose="05000000000000000000" pitchFamily="2" charset="2"/>
              </a:rPr>
              <a:t>» dont le type est "</a:t>
            </a:r>
            <a:r>
              <a:rPr lang="fr-FR" altLang="fr-FR" sz="1100" b="1" dirty="0">
                <a:sym typeface="Wingdings" panose="05000000000000000000" pitchFamily="2" charset="2"/>
              </a:rPr>
              <a:t>99"</a:t>
            </a:r>
            <a:r>
              <a:rPr lang="fr-FR" altLang="fr-FR" sz="1100" dirty="0">
                <a:sym typeface="Wingdings" panose="05000000000000000000" pitchFamily="2" charset="2"/>
              </a:rPr>
              <a:t>, contient le nombre des lignes de type ’</a:t>
            </a:r>
            <a:r>
              <a:rPr lang="fr-FR" altLang="fr-FR" sz="1100" b="1" dirty="0">
                <a:sym typeface="Wingdings" panose="05000000000000000000" pitchFamily="2" charset="2"/>
              </a:rPr>
              <a:t>10</a:t>
            </a:r>
            <a:r>
              <a:rPr lang="fr-FR" altLang="fr-FR" sz="1100" dirty="0">
                <a:sym typeface="Wingdings" panose="05000000000000000000" pitchFamily="2" charset="2"/>
              </a:rPr>
              <a:t>’ et le montant total des </a:t>
            </a:r>
            <a:r>
              <a:rPr lang="fr-FR" altLang="fr-FR" sz="1100" dirty="0"/>
              <a:t>F1-MONTANT-OPER des lignes "</a:t>
            </a:r>
            <a:r>
              <a:rPr lang="fr-FR" altLang="fr-FR" sz="1100" b="1" dirty="0"/>
              <a:t>10"</a:t>
            </a:r>
            <a:endParaRPr lang="fr-FR" altLang="fr-FR" sz="1100" dirty="0">
              <a:sym typeface="Wingdings" panose="05000000000000000000" pitchFamily="2" charset="2"/>
            </a:endParaRPr>
          </a:p>
          <a:p>
            <a:pPr marL="0" indent="0">
              <a:lnSpc>
                <a:spcPct val="80000"/>
              </a:lnSpc>
              <a:spcBef>
                <a:spcPts val="0"/>
              </a:spcBef>
              <a:buNone/>
            </a:pPr>
            <a:endParaRPr lang="fr-FR" altLang="fr-FR" sz="1100" dirty="0"/>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01  F1-ENREG-00.</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F1-TYPE-00           PIC X(02).</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F1-ORIGINE           PIC X(03).</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F1-DATE              PIC X(10).</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FILLER               PIC X(65).</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01  F1-ENREG-10 REDEFINES F1-ENREG-00.</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F1-TYPE-10           PIC X(02).</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F1-COMPTE            PIC X(11).</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F1-CODE-OPER         PIC X(03).</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F1-REF-OPER          PIC X(10).</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F1-CODE-DEV          PIC X(03).</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F1-MONTANT-OPER      PIC 9(11)V99.</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FILLER               PIC X(38).</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01  F1-ENREG-99 REDEFINES F1-ENREG-00.</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F1-TYPE-99           PIC X(02).</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F1-NB-OPERATIONS     PIC 9(06).</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F1-MT-GLOBAL         PIC 9(11)V99.</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FILLER               PIC X(59).</a:t>
            </a:r>
          </a:p>
          <a:p>
            <a:pPr marL="457200" lvl="1" indent="0">
              <a:lnSpc>
                <a:spcPct val="80000"/>
              </a:lnSpc>
              <a:spcBef>
                <a:spcPts val="0"/>
              </a:spcBef>
              <a:buNone/>
            </a:pPr>
            <a:endParaRPr lang="fr-FR" altLang="fr-FR" sz="1100" dirty="0">
              <a:latin typeface="Courier New" panose="02070309020205020404" pitchFamily="49" charset="0"/>
              <a:cs typeface="Courier New" panose="02070309020205020404" pitchFamily="49" charset="0"/>
            </a:endParaRPr>
          </a:p>
          <a:p>
            <a:pPr marL="457200" lvl="1" indent="0">
              <a:lnSpc>
                <a:spcPct val="80000"/>
              </a:lnSpc>
              <a:spcBef>
                <a:spcPts val="0"/>
              </a:spcBef>
              <a:buNone/>
            </a:pPr>
            <a:r>
              <a:rPr lang="fr-FR" altLang="fr-FR" sz="1100" dirty="0"/>
              <a:t>Cette description est à créer dans </a:t>
            </a:r>
            <a:r>
              <a:rPr lang="fr-FR" altLang="fr-FR" sz="1100" b="1" dirty="0"/>
              <a:t>IBMUSER.COB.COPY </a:t>
            </a:r>
            <a:r>
              <a:rPr lang="fr-FR" altLang="fr-FR" sz="1100" dirty="0"/>
              <a:t>sous le nom de </a:t>
            </a:r>
            <a:r>
              <a:rPr lang="fr-FR" altLang="fr-FR" sz="1100" b="1" dirty="0"/>
              <a:t>CFLUX.</a:t>
            </a:r>
          </a:p>
          <a:p>
            <a:pPr marL="0" indent="0">
              <a:lnSpc>
                <a:spcPct val="80000"/>
              </a:lnSpc>
              <a:spcBef>
                <a:spcPts val="0"/>
              </a:spcBef>
              <a:buNone/>
            </a:pPr>
            <a:endParaRPr lang="fr-FR" altLang="fr-FR" sz="1200" dirty="0"/>
          </a:p>
          <a:p>
            <a:pPr marL="0" indent="0">
              <a:lnSpc>
                <a:spcPct val="80000"/>
              </a:lnSpc>
              <a:spcBef>
                <a:spcPts val="0"/>
              </a:spcBef>
              <a:buNone/>
            </a:pPr>
            <a:endParaRPr lang="fr-FR" altLang="fr-FR" sz="2400" dirty="0">
              <a:solidFill>
                <a:srgbClr val="E3001B"/>
              </a:solidFill>
            </a:endParaRPr>
          </a:p>
        </p:txBody>
      </p:sp>
      <p:sp>
        <p:nvSpPr>
          <p:cNvPr id="7" name="Espace réservé de la date 1"/>
          <p:cNvSpPr txBox="1">
            <a:spLocks/>
          </p:cNvSpPr>
          <p:nvPr/>
        </p:nvSpPr>
        <p:spPr>
          <a:xfrm>
            <a:off x="10740171" y="6351759"/>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pPr marL="0" marR="0" lvl="0" indent="0" algn="l" defTabSz="1419515" rtl="0" eaLnBrk="1" fontAlgn="auto" latinLnBrk="0" hangingPunct="1">
              <a:lnSpc>
                <a:spcPct val="100000"/>
              </a:lnSpc>
              <a:spcBef>
                <a:spcPts val="0"/>
              </a:spcBef>
              <a:spcAft>
                <a:spcPts val="0"/>
              </a:spcAft>
              <a:buClrTx/>
              <a:buSzTx/>
              <a:buFontTx/>
              <a:buNone/>
              <a:tabLst/>
              <a:defRPr/>
            </a:pPr>
            <a:fld id="{D1BACFC2-688A-42F5-97AA-EE2CB2D0CE2B}" type="datetime1">
              <a:rPr kumimoji="0" lang="fr-FR" sz="1067"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419515" rtl="0" eaLnBrk="1" fontAlgn="auto" latinLnBrk="0" hangingPunct="1">
                <a:lnSpc>
                  <a:spcPct val="100000"/>
                </a:lnSpc>
                <a:spcBef>
                  <a:spcPts val="0"/>
                </a:spcBef>
                <a:spcAft>
                  <a:spcPts val="0"/>
                </a:spcAft>
                <a:buClrTx/>
                <a:buSzTx/>
                <a:buFontTx/>
                <a:buNone/>
                <a:tabLst/>
                <a:defRPr/>
              </a:pPr>
              <a:t>16/01/2023</a:t>
            </a:fld>
            <a:endParaRPr kumimoji="0" lang="fr-FR" sz="1067"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479596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normAutofit/>
          </a:bodyPr>
          <a:lstStyle/>
          <a:p>
            <a:r>
              <a:rPr lang="fr-FR" sz="2800" dirty="0"/>
              <a:t>Chaîne de mise à jour des comptes  - phase 5  -  2 / 2</a:t>
            </a:r>
          </a:p>
        </p:txBody>
      </p:sp>
      <p:sp>
        <p:nvSpPr>
          <p:cNvPr id="3" name="Espace réservé du pied de pag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 Placeholder 1"/>
          <p:cNvSpPr>
            <a:spLocks noGrp="1"/>
          </p:cNvSpPr>
          <p:nvPr>
            <p:ph type="body" sz="quarter" idx="13"/>
          </p:nvPr>
        </p:nvSpPr>
        <p:spPr>
          <a:xfrm>
            <a:off x="0" y="1434892"/>
            <a:ext cx="11987213" cy="5395912"/>
          </a:xfrm>
          <a:noFill/>
          <a:ln w="25400">
            <a:noFill/>
          </a:ln>
        </p:spPr>
        <p:txBody>
          <a:bodyPr>
            <a:normAutofit/>
          </a:bodyPr>
          <a:lstStyle/>
          <a:p>
            <a:pPr marL="0" indent="0">
              <a:lnSpc>
                <a:spcPct val="80000"/>
              </a:lnSpc>
              <a:spcBef>
                <a:spcPts val="0"/>
              </a:spcBef>
              <a:buNone/>
            </a:pPr>
            <a:endParaRPr lang="fr-FR" altLang="fr-FR" sz="1200" dirty="0"/>
          </a:p>
          <a:p>
            <a:pPr marL="0" indent="0">
              <a:lnSpc>
                <a:spcPct val="80000"/>
              </a:lnSpc>
              <a:spcBef>
                <a:spcPts val="0"/>
              </a:spcBef>
              <a:buNone/>
            </a:pPr>
            <a:r>
              <a:rPr lang="fr-FR" altLang="fr-FR" sz="1200" dirty="0">
                <a:sym typeface="Wingdings" panose="05000000000000000000" pitchFamily="2" charset="2"/>
              </a:rPr>
              <a:t>VERIF-CODOPE.</a:t>
            </a:r>
          </a:p>
          <a:p>
            <a:pPr marL="457200" lvl="1" indent="0">
              <a:lnSpc>
                <a:spcPct val="80000"/>
              </a:lnSpc>
              <a:spcBef>
                <a:spcPts val="0"/>
              </a:spcBef>
              <a:buClr>
                <a:schemeClr val="tx1"/>
              </a:buClr>
              <a:buNone/>
            </a:pPr>
            <a:r>
              <a:rPr lang="fr-FR" altLang="fr-FR" sz="1200" dirty="0">
                <a:sym typeface="Wingdings" panose="05000000000000000000" pitchFamily="2" charset="2"/>
              </a:rPr>
              <a:t>      OPE-COPE = ZF-CODOPE</a:t>
            </a:r>
          </a:p>
          <a:p>
            <a:pPr marL="457200" lvl="1" indent="0">
              <a:lnSpc>
                <a:spcPct val="80000"/>
              </a:lnSpc>
              <a:spcBef>
                <a:spcPts val="0"/>
              </a:spcBef>
              <a:buClr>
                <a:schemeClr val="tx1"/>
              </a:buClr>
              <a:buNone/>
            </a:pPr>
            <a:r>
              <a:rPr lang="fr-FR" altLang="fr-FR" sz="1200" dirty="0">
                <a:sym typeface="Wingdings" panose="05000000000000000000" pitchFamily="2" charset="2"/>
              </a:rPr>
              <a:t>      OPE-FONCTION = ‘</a:t>
            </a:r>
            <a:r>
              <a:rPr lang="fr-FR" altLang="fr-FR" sz="1200" dirty="0">
                <a:solidFill>
                  <a:srgbClr val="0070C0"/>
                </a:solidFill>
                <a:sym typeface="Wingdings" panose="05000000000000000000" pitchFamily="2" charset="2"/>
              </a:rPr>
              <a:t>SEL</a:t>
            </a:r>
            <a:r>
              <a:rPr lang="fr-FR" altLang="fr-FR" sz="1200" dirty="0">
                <a:sym typeface="Wingdings" panose="05000000000000000000" pitchFamily="2" charset="2"/>
              </a:rPr>
              <a:t>’</a:t>
            </a:r>
          </a:p>
          <a:p>
            <a:pPr marL="457200" lvl="1" indent="0">
              <a:lnSpc>
                <a:spcPct val="80000"/>
              </a:lnSpc>
              <a:spcBef>
                <a:spcPts val="0"/>
              </a:spcBef>
              <a:buClr>
                <a:schemeClr val="tx1"/>
              </a:buClr>
              <a:buNone/>
            </a:pPr>
            <a:r>
              <a:rPr lang="fr-FR" altLang="fr-FR" sz="1200" dirty="0">
                <a:sym typeface="Wingdings" panose="05000000000000000000" pitchFamily="2" charset="2"/>
              </a:rPr>
              <a:t>      Appel </a:t>
            </a:r>
            <a:r>
              <a:rPr lang="fr-FR" altLang="fr-FR" sz="1200" dirty="0">
                <a:solidFill>
                  <a:srgbClr val="0070C0"/>
                </a:solidFill>
                <a:sym typeface="Wingdings" panose="05000000000000000000" pitchFamily="2" charset="2"/>
              </a:rPr>
              <a:t>MAOPE</a:t>
            </a:r>
          </a:p>
          <a:p>
            <a:pPr marL="457200" lvl="1" indent="0">
              <a:lnSpc>
                <a:spcPct val="80000"/>
              </a:lnSpc>
              <a:spcBef>
                <a:spcPts val="0"/>
              </a:spcBef>
              <a:buClr>
                <a:schemeClr val="tx1"/>
              </a:buClr>
              <a:buNone/>
            </a:pPr>
            <a:r>
              <a:rPr lang="fr-FR" altLang="fr-FR" sz="1200" dirty="0">
                <a:sym typeface="Wingdings" panose="05000000000000000000" pitchFamily="2" charset="2"/>
              </a:rPr>
              <a:t>      ZF-RETOUR = OPE-RETOUR.</a:t>
            </a:r>
          </a:p>
          <a:p>
            <a:pPr marL="0" indent="0">
              <a:lnSpc>
                <a:spcPct val="80000"/>
              </a:lnSpc>
              <a:spcBef>
                <a:spcPts val="0"/>
              </a:spcBef>
              <a:buNone/>
            </a:pPr>
            <a:r>
              <a:rPr lang="fr-FR" altLang="fr-FR" sz="1200" dirty="0">
                <a:sym typeface="Wingdings" panose="05000000000000000000" pitchFamily="2" charset="2"/>
              </a:rPr>
              <a:t>VERIF-CODDEV.</a:t>
            </a:r>
          </a:p>
          <a:p>
            <a:pPr marL="457200" lvl="1" indent="0">
              <a:lnSpc>
                <a:spcPct val="80000"/>
              </a:lnSpc>
              <a:spcBef>
                <a:spcPts val="0"/>
              </a:spcBef>
              <a:buClr>
                <a:schemeClr val="tx1"/>
              </a:buClr>
              <a:buNone/>
            </a:pPr>
            <a:r>
              <a:rPr lang="fr-FR" altLang="fr-FR" sz="1200" dirty="0">
                <a:sym typeface="Wingdings" panose="05000000000000000000" pitchFamily="2" charset="2"/>
              </a:rPr>
              <a:t>      DEV-CDEV = ZF-CODDEV</a:t>
            </a:r>
          </a:p>
          <a:p>
            <a:pPr marL="457200" lvl="1" indent="0">
              <a:lnSpc>
                <a:spcPct val="80000"/>
              </a:lnSpc>
              <a:spcBef>
                <a:spcPts val="0"/>
              </a:spcBef>
              <a:buClr>
                <a:schemeClr val="tx1"/>
              </a:buClr>
              <a:buNone/>
            </a:pPr>
            <a:r>
              <a:rPr lang="fr-FR" altLang="fr-FR" sz="1200" dirty="0">
                <a:sym typeface="Wingdings" panose="05000000000000000000" pitchFamily="2" charset="2"/>
              </a:rPr>
              <a:t>      DEV-FONCTION = ‘</a:t>
            </a:r>
            <a:r>
              <a:rPr lang="fr-FR" altLang="fr-FR" sz="1200" dirty="0">
                <a:solidFill>
                  <a:srgbClr val="0070C0"/>
                </a:solidFill>
                <a:sym typeface="Wingdings" panose="05000000000000000000" pitchFamily="2" charset="2"/>
              </a:rPr>
              <a:t>SEL’</a:t>
            </a:r>
          </a:p>
          <a:p>
            <a:pPr marL="457200" lvl="1" indent="0">
              <a:lnSpc>
                <a:spcPct val="80000"/>
              </a:lnSpc>
              <a:spcBef>
                <a:spcPts val="0"/>
              </a:spcBef>
              <a:buClr>
                <a:schemeClr val="tx1"/>
              </a:buClr>
              <a:buNone/>
            </a:pPr>
            <a:r>
              <a:rPr lang="fr-FR" altLang="fr-FR" sz="1200" dirty="0">
                <a:sym typeface="Wingdings" panose="05000000000000000000" pitchFamily="2" charset="2"/>
              </a:rPr>
              <a:t>      Appel </a:t>
            </a:r>
            <a:r>
              <a:rPr lang="fr-FR" altLang="fr-FR" sz="1200" dirty="0">
                <a:solidFill>
                  <a:srgbClr val="0070C0"/>
                </a:solidFill>
                <a:sym typeface="Wingdings" panose="05000000000000000000" pitchFamily="2" charset="2"/>
              </a:rPr>
              <a:t>MADEV</a:t>
            </a:r>
          </a:p>
          <a:p>
            <a:pPr marL="457200" lvl="1" indent="0">
              <a:lnSpc>
                <a:spcPct val="80000"/>
              </a:lnSpc>
              <a:spcBef>
                <a:spcPts val="0"/>
              </a:spcBef>
              <a:buClr>
                <a:schemeClr val="tx1"/>
              </a:buClr>
              <a:buNone/>
            </a:pPr>
            <a:r>
              <a:rPr lang="fr-FR" altLang="fr-FR" sz="1200" dirty="0">
                <a:sym typeface="Wingdings" panose="05000000000000000000" pitchFamily="2" charset="2"/>
              </a:rPr>
              <a:t>      ZF-RETOUR  = DEV-RETOUR.</a:t>
            </a:r>
          </a:p>
          <a:p>
            <a:pPr marL="0" indent="0">
              <a:lnSpc>
                <a:spcPct val="80000"/>
              </a:lnSpc>
              <a:spcBef>
                <a:spcPts val="0"/>
              </a:spcBef>
              <a:buNone/>
            </a:pPr>
            <a:r>
              <a:rPr lang="fr-FR" altLang="fr-FR" sz="1200" dirty="0">
                <a:sym typeface="Wingdings" panose="05000000000000000000" pitchFamily="2" charset="2"/>
              </a:rPr>
              <a:t>VERIF-COMPTE.</a:t>
            </a:r>
          </a:p>
          <a:p>
            <a:pPr marL="457200" lvl="1" indent="0">
              <a:lnSpc>
                <a:spcPct val="80000"/>
              </a:lnSpc>
              <a:spcBef>
                <a:spcPts val="0"/>
              </a:spcBef>
              <a:buClr>
                <a:schemeClr val="tx1"/>
              </a:buClr>
              <a:buNone/>
            </a:pPr>
            <a:r>
              <a:rPr lang="fr-FR" altLang="fr-FR" sz="1200" dirty="0">
                <a:sym typeface="Wingdings" panose="05000000000000000000" pitchFamily="2" charset="2"/>
              </a:rPr>
              <a:t>       CPT-COMPTE = ZF-COMPTE</a:t>
            </a:r>
          </a:p>
          <a:p>
            <a:pPr marL="457200" lvl="1" indent="0">
              <a:lnSpc>
                <a:spcPct val="80000"/>
              </a:lnSpc>
              <a:spcBef>
                <a:spcPts val="0"/>
              </a:spcBef>
              <a:buClr>
                <a:schemeClr val="tx1"/>
              </a:buClr>
              <a:buNone/>
            </a:pPr>
            <a:r>
              <a:rPr lang="fr-FR" altLang="fr-FR" sz="1200" dirty="0">
                <a:sym typeface="Wingdings" panose="05000000000000000000" pitchFamily="2" charset="2"/>
              </a:rPr>
              <a:t>       CPT-FONCTION = ‘</a:t>
            </a:r>
            <a:r>
              <a:rPr lang="fr-FR" altLang="fr-FR" sz="1200" dirty="0">
                <a:solidFill>
                  <a:srgbClr val="0070C0"/>
                </a:solidFill>
                <a:sym typeface="Wingdings" panose="05000000000000000000" pitchFamily="2" charset="2"/>
              </a:rPr>
              <a:t>SEL</a:t>
            </a:r>
            <a:r>
              <a:rPr lang="fr-FR" altLang="fr-FR" sz="1200" dirty="0">
                <a:sym typeface="Wingdings" panose="05000000000000000000" pitchFamily="2" charset="2"/>
              </a:rPr>
              <a:t>’</a:t>
            </a:r>
          </a:p>
          <a:p>
            <a:pPr marL="457200" lvl="1" indent="0">
              <a:lnSpc>
                <a:spcPct val="80000"/>
              </a:lnSpc>
              <a:spcBef>
                <a:spcPts val="0"/>
              </a:spcBef>
              <a:buClr>
                <a:schemeClr val="tx1"/>
              </a:buClr>
              <a:buNone/>
            </a:pPr>
            <a:r>
              <a:rPr lang="fr-FR" altLang="fr-FR" sz="1200" dirty="0">
                <a:sym typeface="Wingdings" panose="05000000000000000000" pitchFamily="2" charset="2"/>
              </a:rPr>
              <a:t>       Appel </a:t>
            </a:r>
            <a:r>
              <a:rPr lang="fr-FR" altLang="fr-FR" sz="1200" dirty="0">
                <a:solidFill>
                  <a:srgbClr val="0070C0"/>
                </a:solidFill>
                <a:sym typeface="Wingdings" panose="05000000000000000000" pitchFamily="2" charset="2"/>
              </a:rPr>
              <a:t>MACPT</a:t>
            </a:r>
          </a:p>
          <a:p>
            <a:pPr marL="0" indent="0">
              <a:lnSpc>
                <a:spcPct val="80000"/>
              </a:lnSpc>
              <a:spcBef>
                <a:spcPts val="0"/>
              </a:spcBef>
              <a:buClr>
                <a:schemeClr val="tx1"/>
              </a:buClr>
              <a:buNone/>
            </a:pPr>
            <a:r>
              <a:rPr lang="fr-FR" altLang="fr-FR" sz="1200" dirty="0">
                <a:sym typeface="Wingdings" panose="05000000000000000000" pitchFamily="2" charset="2"/>
              </a:rPr>
              <a:t>                    ZF-RETOUR = CPT-RETOUR.</a:t>
            </a:r>
          </a:p>
          <a:p>
            <a:pPr marL="0" indent="0">
              <a:lnSpc>
                <a:spcPct val="80000"/>
              </a:lnSpc>
              <a:spcBef>
                <a:spcPts val="0"/>
              </a:spcBef>
              <a:buNone/>
            </a:pPr>
            <a:r>
              <a:rPr lang="fr-FR" altLang="fr-FR" sz="1200" dirty="0">
                <a:sym typeface="Wingdings" panose="05000000000000000000" pitchFamily="2" charset="2"/>
              </a:rPr>
              <a:t>TRAITEMENT.</a:t>
            </a:r>
          </a:p>
          <a:p>
            <a:pPr marL="457200" lvl="1" indent="0">
              <a:lnSpc>
                <a:spcPct val="80000"/>
              </a:lnSpc>
              <a:spcBef>
                <a:spcPts val="0"/>
              </a:spcBef>
              <a:buClr>
                <a:schemeClr val="tx1"/>
              </a:buClr>
              <a:buNone/>
            </a:pPr>
            <a:r>
              <a:rPr lang="fr-FR" altLang="fr-FR" sz="1200" dirty="0">
                <a:sym typeface="Wingdings" panose="05000000000000000000" pitchFamily="2" charset="2"/>
              </a:rPr>
              <a:t>      Si ZF-CODOP = ‘</a:t>
            </a:r>
            <a:r>
              <a:rPr lang="fr-FR" altLang="fr-FR" sz="1200" b="1" dirty="0">
                <a:sym typeface="Wingdings" panose="05000000000000000000" pitchFamily="2" charset="2"/>
              </a:rPr>
              <a:t>PRL</a:t>
            </a:r>
            <a:r>
              <a:rPr lang="fr-FR" altLang="fr-FR" sz="1200" dirty="0">
                <a:sym typeface="Wingdings" panose="05000000000000000000" pitchFamily="2" charset="2"/>
              </a:rPr>
              <a:t>’ ou ‘</a:t>
            </a:r>
            <a:r>
              <a:rPr lang="fr-FR" altLang="fr-FR" sz="1200" b="1" dirty="0">
                <a:sym typeface="Wingdings" panose="05000000000000000000" pitchFamily="2" charset="2"/>
              </a:rPr>
              <a:t>RMB</a:t>
            </a:r>
            <a:r>
              <a:rPr lang="fr-FR" altLang="fr-FR" sz="1200" dirty="0">
                <a:sym typeface="Wingdings" panose="05000000000000000000" pitchFamily="2" charset="2"/>
              </a:rPr>
              <a:t>’ ou ‘</a:t>
            </a:r>
            <a:r>
              <a:rPr lang="fr-FR" altLang="fr-FR" sz="1200" b="1" dirty="0">
                <a:sym typeface="Wingdings" panose="05000000000000000000" pitchFamily="2" charset="2"/>
              </a:rPr>
              <a:t>VIR</a:t>
            </a:r>
            <a:r>
              <a:rPr lang="fr-FR" altLang="fr-FR" sz="1200" dirty="0">
                <a:sym typeface="Wingdings" panose="05000000000000000000" pitchFamily="2" charset="2"/>
              </a:rPr>
              <a:t>’ OU ‘</a:t>
            </a:r>
            <a:r>
              <a:rPr lang="fr-FR" altLang="fr-FR" sz="1200" b="1" dirty="0">
                <a:sym typeface="Wingdings" panose="05000000000000000000" pitchFamily="2" charset="2"/>
              </a:rPr>
              <a:t>RET</a:t>
            </a:r>
            <a:r>
              <a:rPr lang="fr-FR" altLang="fr-FR" sz="1200" dirty="0">
                <a:sym typeface="Wingdings" panose="05000000000000000000" pitchFamily="2" charset="2"/>
              </a:rPr>
              <a:t>’ ou ‘</a:t>
            </a:r>
            <a:r>
              <a:rPr lang="fr-FR" altLang="fr-FR" sz="1200" b="1" dirty="0">
                <a:sym typeface="Wingdings" panose="05000000000000000000" pitchFamily="2" charset="2"/>
              </a:rPr>
              <a:t>RTD</a:t>
            </a:r>
            <a:r>
              <a:rPr lang="fr-FR" altLang="fr-FR" sz="1200" dirty="0">
                <a:sym typeface="Wingdings" panose="05000000000000000000" pitchFamily="2" charset="2"/>
              </a:rPr>
              <a:t>’ ou ‘</a:t>
            </a:r>
            <a:r>
              <a:rPr lang="fr-FR" altLang="fr-FR" sz="1200" b="1" dirty="0">
                <a:sym typeface="Wingdings" panose="05000000000000000000" pitchFamily="2" charset="2"/>
              </a:rPr>
              <a:t>AGI</a:t>
            </a:r>
            <a:r>
              <a:rPr lang="fr-FR" altLang="fr-FR" sz="1200" dirty="0">
                <a:sym typeface="Wingdings" panose="05000000000000000000" pitchFamily="2" charset="2"/>
              </a:rPr>
              <a:t>’  SOLDE = SOLDE – DEV-MTACHAT * ZF-MNTOPE        </a:t>
            </a:r>
            <a:r>
              <a:rPr lang="fr-FR" altLang="fr-FR" sz="1200" dirty="0" err="1">
                <a:sym typeface="Wingdings" panose="05000000000000000000" pitchFamily="2" charset="2"/>
              </a:rPr>
              <a:t>FinSi</a:t>
            </a:r>
            <a:endParaRPr lang="fr-FR" altLang="fr-FR" sz="1200" dirty="0">
              <a:sym typeface="Wingdings" panose="05000000000000000000" pitchFamily="2" charset="2"/>
            </a:endParaRPr>
          </a:p>
          <a:p>
            <a:pPr marL="457200" lvl="1" indent="0">
              <a:lnSpc>
                <a:spcPct val="80000"/>
              </a:lnSpc>
              <a:spcBef>
                <a:spcPts val="0"/>
              </a:spcBef>
              <a:buClr>
                <a:schemeClr val="tx1"/>
              </a:buClr>
              <a:buNone/>
            </a:pPr>
            <a:r>
              <a:rPr lang="fr-FR" altLang="fr-FR" sz="1200" dirty="0">
                <a:sym typeface="Wingdings" panose="05000000000000000000" pitchFamily="2" charset="2"/>
              </a:rPr>
              <a:t>      Si ZF-CODOP = ‘</a:t>
            </a:r>
            <a:r>
              <a:rPr lang="fr-FR" altLang="fr-FR" sz="1200" b="1" dirty="0">
                <a:sym typeface="Wingdings" panose="05000000000000000000" pitchFamily="2" charset="2"/>
              </a:rPr>
              <a:t>VER</a:t>
            </a:r>
            <a:r>
              <a:rPr lang="fr-FR" altLang="fr-FR" sz="1200" dirty="0">
                <a:sym typeface="Wingdings" panose="05000000000000000000" pitchFamily="2" charset="2"/>
              </a:rPr>
              <a:t>’ ou ‘</a:t>
            </a:r>
            <a:r>
              <a:rPr lang="fr-FR" altLang="fr-FR" sz="1200" b="1" dirty="0">
                <a:sym typeface="Wingdings" panose="05000000000000000000" pitchFamily="2" charset="2"/>
              </a:rPr>
              <a:t>VRD</a:t>
            </a:r>
            <a:r>
              <a:rPr lang="fr-FR" altLang="fr-FR" sz="1200" dirty="0">
                <a:sym typeface="Wingdings" panose="05000000000000000000" pitchFamily="2" charset="2"/>
              </a:rPr>
              <a:t>’ ou ‘</a:t>
            </a:r>
            <a:r>
              <a:rPr lang="fr-FR" altLang="fr-FR" sz="1200" b="1" dirty="0">
                <a:sym typeface="Wingdings" panose="05000000000000000000" pitchFamily="2" charset="2"/>
              </a:rPr>
              <a:t>INT</a:t>
            </a:r>
            <a:r>
              <a:rPr lang="fr-FR" altLang="fr-FR" sz="1200" dirty="0">
                <a:sym typeface="Wingdings" panose="05000000000000000000" pitchFamily="2" charset="2"/>
              </a:rPr>
              <a:t>’ ou ‘</a:t>
            </a:r>
            <a:r>
              <a:rPr lang="fr-FR" altLang="fr-FR" sz="1200" b="1" dirty="0">
                <a:sym typeface="Wingdings" panose="05000000000000000000" pitchFamily="2" charset="2"/>
              </a:rPr>
              <a:t>VVF</a:t>
            </a:r>
            <a:r>
              <a:rPr lang="fr-FR" altLang="fr-FR" sz="1200" dirty="0">
                <a:sym typeface="Wingdings" panose="05000000000000000000" pitchFamily="2" charset="2"/>
              </a:rPr>
              <a:t>’                                   SOLDE = SOLDE + DEV-MTACHAT * ZF-MNTOPE       </a:t>
            </a:r>
            <a:r>
              <a:rPr lang="fr-FR" altLang="fr-FR" sz="1200" dirty="0" err="1">
                <a:sym typeface="Wingdings" panose="05000000000000000000" pitchFamily="2" charset="2"/>
              </a:rPr>
              <a:t>FinSi</a:t>
            </a:r>
            <a:endParaRPr lang="fr-FR" altLang="fr-FR" sz="1200" dirty="0">
              <a:sym typeface="Wingdings" panose="05000000000000000000" pitchFamily="2" charset="2"/>
            </a:endParaRPr>
          </a:p>
          <a:p>
            <a:pPr marL="457200" lvl="1" indent="0">
              <a:lnSpc>
                <a:spcPct val="80000"/>
              </a:lnSpc>
              <a:spcBef>
                <a:spcPts val="0"/>
              </a:spcBef>
              <a:buClr>
                <a:schemeClr val="tx1"/>
              </a:buClr>
              <a:buNone/>
            </a:pPr>
            <a:r>
              <a:rPr lang="fr-FR" altLang="fr-FR" sz="1200" dirty="0">
                <a:sym typeface="Wingdings" panose="05000000000000000000" pitchFamily="2" charset="2"/>
              </a:rPr>
              <a:t>      Appel MAJ-SOLDE</a:t>
            </a:r>
          </a:p>
          <a:p>
            <a:pPr marL="457200" lvl="1" indent="0">
              <a:lnSpc>
                <a:spcPct val="80000"/>
              </a:lnSpc>
              <a:spcBef>
                <a:spcPts val="0"/>
              </a:spcBef>
              <a:buClr>
                <a:schemeClr val="tx1"/>
              </a:buClr>
              <a:buNone/>
            </a:pPr>
            <a:r>
              <a:rPr lang="fr-FR" altLang="fr-FR" sz="1200" dirty="0">
                <a:sym typeface="Wingdings" panose="05000000000000000000" pitchFamily="2" charset="2"/>
              </a:rPr>
              <a:t>      Si ZF-CODRET = ‘</a:t>
            </a:r>
            <a:r>
              <a:rPr lang="fr-FR" altLang="fr-FR" sz="1200" b="1" dirty="0">
                <a:sym typeface="Wingdings" panose="05000000000000000000" pitchFamily="2" charset="2"/>
              </a:rPr>
              <a:t>00</a:t>
            </a:r>
            <a:r>
              <a:rPr lang="fr-FR" altLang="fr-FR" sz="1200" dirty="0">
                <a:sym typeface="Wingdings" panose="05000000000000000000" pitchFamily="2" charset="2"/>
              </a:rPr>
              <a:t>’    Appel MAJ-HISTORIQUE     </a:t>
            </a:r>
            <a:r>
              <a:rPr lang="fr-FR" altLang="fr-FR" sz="1200" dirty="0" err="1">
                <a:sym typeface="Wingdings" panose="05000000000000000000" pitchFamily="2" charset="2"/>
              </a:rPr>
              <a:t>FinSi</a:t>
            </a:r>
            <a:r>
              <a:rPr lang="fr-FR" altLang="fr-FR" sz="1200" dirty="0">
                <a:sym typeface="Wingdings" panose="05000000000000000000" pitchFamily="2" charset="2"/>
              </a:rPr>
              <a:t>.</a:t>
            </a:r>
          </a:p>
          <a:p>
            <a:pPr marL="0" indent="0">
              <a:lnSpc>
                <a:spcPct val="80000"/>
              </a:lnSpc>
              <a:spcBef>
                <a:spcPts val="0"/>
              </a:spcBef>
              <a:buNone/>
            </a:pPr>
            <a:r>
              <a:rPr lang="fr-FR" altLang="fr-FR" sz="1200" dirty="0">
                <a:sym typeface="Wingdings" panose="05000000000000000000" pitchFamily="2" charset="2"/>
              </a:rPr>
              <a:t>MAJ-SOLDE.</a:t>
            </a:r>
          </a:p>
          <a:p>
            <a:pPr marL="457200" lvl="1" indent="0">
              <a:lnSpc>
                <a:spcPct val="80000"/>
              </a:lnSpc>
              <a:spcBef>
                <a:spcPts val="0"/>
              </a:spcBef>
              <a:buClr>
                <a:schemeClr val="tx1"/>
              </a:buClr>
              <a:buNone/>
            </a:pPr>
            <a:r>
              <a:rPr lang="fr-FR" altLang="fr-FR" sz="1200" dirty="0">
                <a:sym typeface="Wingdings" panose="05000000000000000000" pitchFamily="2" charset="2"/>
              </a:rPr>
              <a:t>       CPT-FONCTION = ‘</a:t>
            </a:r>
            <a:r>
              <a:rPr lang="fr-FR" altLang="fr-FR" sz="1200" dirty="0">
                <a:solidFill>
                  <a:srgbClr val="0070C0"/>
                </a:solidFill>
                <a:sym typeface="Wingdings" panose="05000000000000000000" pitchFamily="2" charset="2"/>
              </a:rPr>
              <a:t>UPD</a:t>
            </a:r>
            <a:r>
              <a:rPr lang="fr-FR" altLang="fr-FR" sz="1200" dirty="0">
                <a:sym typeface="Wingdings" panose="05000000000000000000" pitchFamily="2" charset="2"/>
              </a:rPr>
              <a:t>’</a:t>
            </a:r>
          </a:p>
          <a:p>
            <a:pPr marL="457200" lvl="1" indent="0">
              <a:lnSpc>
                <a:spcPct val="80000"/>
              </a:lnSpc>
              <a:spcBef>
                <a:spcPts val="0"/>
              </a:spcBef>
              <a:buClr>
                <a:schemeClr val="tx1"/>
              </a:buClr>
              <a:buNone/>
            </a:pPr>
            <a:r>
              <a:rPr lang="fr-FR" altLang="fr-FR" sz="1200" dirty="0">
                <a:sym typeface="Wingdings" panose="05000000000000000000" pitchFamily="2" charset="2"/>
              </a:rPr>
              <a:t>       Appel </a:t>
            </a:r>
            <a:r>
              <a:rPr lang="fr-FR" altLang="fr-FR" sz="1200" dirty="0">
                <a:solidFill>
                  <a:srgbClr val="0070C0"/>
                </a:solidFill>
                <a:sym typeface="Wingdings" panose="05000000000000000000" pitchFamily="2" charset="2"/>
              </a:rPr>
              <a:t>MACPT</a:t>
            </a:r>
          </a:p>
          <a:p>
            <a:pPr marL="457200" lvl="1" indent="0">
              <a:lnSpc>
                <a:spcPct val="80000"/>
              </a:lnSpc>
              <a:spcBef>
                <a:spcPts val="0"/>
              </a:spcBef>
              <a:buClr>
                <a:schemeClr val="tx1"/>
              </a:buClr>
              <a:buNone/>
            </a:pPr>
            <a:r>
              <a:rPr lang="fr-FR" altLang="fr-FR" sz="1200" dirty="0">
                <a:sym typeface="Wingdings" panose="05000000000000000000" pitchFamily="2" charset="2"/>
              </a:rPr>
              <a:t>       ZF-RETOUR = CPT-RETOUR. </a:t>
            </a:r>
          </a:p>
          <a:p>
            <a:pPr marL="0" indent="0">
              <a:lnSpc>
                <a:spcPct val="80000"/>
              </a:lnSpc>
              <a:spcBef>
                <a:spcPts val="0"/>
              </a:spcBef>
              <a:buNone/>
            </a:pPr>
            <a:r>
              <a:rPr lang="fr-FR" altLang="fr-FR" sz="1200" dirty="0">
                <a:sym typeface="Wingdings" panose="05000000000000000000" pitchFamily="2" charset="2"/>
              </a:rPr>
              <a:t>MAJ-HISTORIQUE</a:t>
            </a:r>
          </a:p>
          <a:p>
            <a:pPr marL="457200" lvl="1" indent="0">
              <a:lnSpc>
                <a:spcPct val="80000"/>
              </a:lnSpc>
              <a:spcBef>
                <a:spcPts val="0"/>
              </a:spcBef>
              <a:buClr>
                <a:schemeClr val="tx1"/>
              </a:buClr>
              <a:buNone/>
            </a:pPr>
            <a:r>
              <a:rPr lang="fr-FR" altLang="fr-FR" sz="1200" dirty="0">
                <a:sym typeface="Wingdings" panose="05000000000000000000" pitchFamily="2" charset="2"/>
              </a:rPr>
              <a:t>       CPT-FONCTION = ‘</a:t>
            </a:r>
            <a:r>
              <a:rPr lang="fr-FR" altLang="fr-FR" sz="1200" dirty="0">
                <a:solidFill>
                  <a:srgbClr val="0070C0"/>
                </a:solidFill>
                <a:sym typeface="Wingdings" panose="05000000000000000000" pitchFamily="2" charset="2"/>
              </a:rPr>
              <a:t>INS</a:t>
            </a:r>
            <a:r>
              <a:rPr lang="fr-FR" altLang="fr-FR" sz="1200" dirty="0">
                <a:sym typeface="Wingdings" panose="05000000000000000000" pitchFamily="2" charset="2"/>
              </a:rPr>
              <a:t>’</a:t>
            </a:r>
          </a:p>
          <a:p>
            <a:pPr marL="457200" lvl="1" indent="0">
              <a:lnSpc>
                <a:spcPct val="80000"/>
              </a:lnSpc>
              <a:spcBef>
                <a:spcPts val="0"/>
              </a:spcBef>
              <a:buClr>
                <a:schemeClr val="tx1"/>
              </a:buClr>
              <a:buNone/>
            </a:pPr>
            <a:r>
              <a:rPr lang="fr-FR" altLang="fr-FR" sz="1200" dirty="0">
                <a:sym typeface="Wingdings" panose="05000000000000000000" pitchFamily="2" charset="2"/>
              </a:rPr>
              <a:t>       Appel </a:t>
            </a:r>
            <a:r>
              <a:rPr lang="fr-FR" altLang="fr-FR" sz="1200" dirty="0">
                <a:solidFill>
                  <a:srgbClr val="0070C0"/>
                </a:solidFill>
                <a:sym typeface="Wingdings" panose="05000000000000000000" pitchFamily="2" charset="2"/>
              </a:rPr>
              <a:t>MAHIS</a:t>
            </a:r>
          </a:p>
          <a:p>
            <a:pPr marL="457200" lvl="1" indent="0">
              <a:lnSpc>
                <a:spcPct val="80000"/>
              </a:lnSpc>
              <a:spcBef>
                <a:spcPts val="0"/>
              </a:spcBef>
              <a:buClr>
                <a:schemeClr val="tx1"/>
              </a:buClr>
              <a:buNone/>
            </a:pPr>
            <a:r>
              <a:rPr lang="fr-FR" altLang="fr-FR" sz="1200" dirty="0">
                <a:sym typeface="Wingdings" panose="05000000000000000000" pitchFamily="2" charset="2"/>
              </a:rPr>
              <a:t>       ZF-RETOUR = CPT-RETOUR. </a:t>
            </a: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endParaRPr lang="fr-FR" altLang="fr-FR" sz="1200" dirty="0"/>
          </a:p>
        </p:txBody>
      </p:sp>
      <p:sp>
        <p:nvSpPr>
          <p:cNvPr id="7" name="Espace réservé de la date 1"/>
          <p:cNvSpPr txBox="1">
            <a:spLocks/>
          </p:cNvSpPr>
          <p:nvPr/>
        </p:nvSpPr>
        <p:spPr>
          <a:xfrm>
            <a:off x="10070868" y="6511704"/>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pPr marL="0" marR="0" lvl="0" indent="0" algn="l" defTabSz="1419515" rtl="0" eaLnBrk="1" fontAlgn="auto" latinLnBrk="0" hangingPunct="1">
              <a:lnSpc>
                <a:spcPct val="100000"/>
              </a:lnSpc>
              <a:spcBef>
                <a:spcPts val="0"/>
              </a:spcBef>
              <a:spcAft>
                <a:spcPts val="0"/>
              </a:spcAft>
              <a:buClrTx/>
              <a:buSzTx/>
              <a:buFontTx/>
              <a:buNone/>
              <a:tabLst/>
              <a:defRPr/>
            </a:pPr>
            <a:fld id="{D1BACFC2-688A-42F5-97AA-EE2CB2D0CE2B}" type="datetime1">
              <a:rPr kumimoji="0" lang="fr-FR" sz="1067"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419515" rtl="0" eaLnBrk="1" fontAlgn="auto" latinLnBrk="0" hangingPunct="1">
                <a:lnSpc>
                  <a:spcPct val="100000"/>
                </a:lnSpc>
                <a:spcBef>
                  <a:spcPts val="0"/>
                </a:spcBef>
                <a:spcAft>
                  <a:spcPts val="0"/>
                </a:spcAft>
                <a:buClrTx/>
                <a:buSzTx/>
                <a:buFontTx/>
                <a:buNone/>
                <a:tabLst/>
                <a:defRPr/>
              </a:pPr>
              <a:t>16/01/2023</a:t>
            </a:fld>
            <a:endParaRPr kumimoji="0" lang="fr-FR" sz="1067"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245226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normAutofit/>
          </a:bodyPr>
          <a:lstStyle/>
          <a:p>
            <a:r>
              <a:rPr lang="fr-FR" sz="2800" dirty="0"/>
              <a:t>Chaîne de mise à jour des comptes  - phase 6  -  1 / 1</a:t>
            </a:r>
          </a:p>
        </p:txBody>
      </p:sp>
      <p:sp>
        <p:nvSpPr>
          <p:cNvPr id="3" name="Espace réservé du pied de pag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 Placeholder 1"/>
          <p:cNvSpPr>
            <a:spLocks noGrp="1"/>
          </p:cNvSpPr>
          <p:nvPr>
            <p:ph type="body" sz="quarter" idx="13"/>
          </p:nvPr>
        </p:nvSpPr>
        <p:spPr>
          <a:xfrm>
            <a:off x="0" y="1462089"/>
            <a:ext cx="11987213" cy="5395912"/>
          </a:xfrm>
          <a:noFill/>
          <a:ln w="25400">
            <a:noFill/>
          </a:ln>
        </p:spPr>
        <p:txBody>
          <a:bodyPr>
            <a:normAutofit fontScale="92500" lnSpcReduction="10000"/>
          </a:bodyPr>
          <a:lstStyle/>
          <a:p>
            <a:pPr marL="0" indent="0">
              <a:lnSpc>
                <a:spcPct val="80000"/>
              </a:lnSpc>
              <a:spcBef>
                <a:spcPts val="0"/>
              </a:spcBef>
              <a:buNone/>
            </a:pPr>
            <a:endParaRPr lang="fr-FR" altLang="fr-FR" sz="1200" dirty="0"/>
          </a:p>
          <a:p>
            <a:pPr marL="0" indent="0">
              <a:lnSpc>
                <a:spcPct val="80000"/>
              </a:lnSpc>
              <a:spcBef>
                <a:spcPts val="0"/>
              </a:spcBef>
              <a:buNone/>
            </a:pPr>
            <a:r>
              <a:rPr lang="fr-FR" altLang="fr-FR" sz="1200" dirty="0">
                <a:sym typeface="Wingdings" panose="05000000000000000000" pitchFamily="2" charset="2"/>
              </a:rPr>
              <a:t>2. Créer un programme </a:t>
            </a:r>
            <a:r>
              <a:rPr lang="fr-FR" altLang="fr-FR" sz="1200" b="1" dirty="0"/>
              <a:t>GKMAJ001 qui permet la mise à jour des comptes et de l’historique</a:t>
            </a:r>
            <a:r>
              <a:rPr lang="fr-FR" altLang="fr-FR" sz="1200" dirty="0"/>
              <a:t> via l'appel au module fonctionnel MFMAJCPT</a:t>
            </a:r>
            <a:endParaRPr lang="fr-FR" altLang="fr-FR" sz="1200" dirty="0">
              <a:sym typeface="Wingdings" panose="05000000000000000000" pitchFamily="2" charset="2"/>
            </a:endParaRPr>
          </a:p>
          <a:p>
            <a:pPr marL="0" indent="0">
              <a:lnSpc>
                <a:spcPct val="80000"/>
              </a:lnSpc>
              <a:spcBef>
                <a:spcPts val="0"/>
              </a:spcBef>
              <a:buNone/>
            </a:pPr>
            <a:r>
              <a:rPr lang="fr-FR" altLang="fr-FR" sz="1200" dirty="0">
                <a:sym typeface="Wingdings" panose="05000000000000000000" pitchFamily="2" charset="2"/>
              </a:rPr>
              <a:t>     </a:t>
            </a: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a:lnSpc>
                <a:spcPct val="80000"/>
              </a:lnSpc>
              <a:spcBef>
                <a:spcPts val="0"/>
              </a:spcBef>
              <a:buClr>
                <a:schemeClr val="tx1"/>
              </a:buClr>
              <a:buAutoNum type="alphaLcPeriod"/>
            </a:pPr>
            <a:r>
              <a:rPr lang="fr-FR" altLang="fr-FR" sz="1200" dirty="0">
                <a:sym typeface="Wingdings" panose="05000000000000000000" pitchFamily="2" charset="2"/>
              </a:rPr>
              <a:t>Fichiers mis en jeu :</a:t>
            </a:r>
          </a:p>
          <a:p>
            <a:pPr marL="0" indent="0">
              <a:lnSpc>
                <a:spcPct val="80000"/>
              </a:lnSpc>
              <a:spcBef>
                <a:spcPts val="0"/>
              </a:spcBef>
              <a:buClr>
                <a:schemeClr val="tx1"/>
              </a:buClr>
              <a:buNone/>
            </a:pPr>
            <a:r>
              <a:rPr lang="fr-FR" altLang="fr-FR" sz="1200" dirty="0">
                <a:sym typeface="Wingdings" panose="05000000000000000000" pitchFamily="2" charset="2"/>
              </a:rPr>
              <a:t>        en entrée : FLUX</a:t>
            </a:r>
          </a:p>
          <a:p>
            <a:pPr marL="0" indent="0">
              <a:lnSpc>
                <a:spcPct val="80000"/>
              </a:lnSpc>
              <a:spcBef>
                <a:spcPts val="0"/>
              </a:spcBef>
              <a:buClr>
                <a:schemeClr val="tx1"/>
              </a:buClr>
              <a:buNone/>
            </a:pPr>
            <a:r>
              <a:rPr lang="fr-FR" altLang="fr-FR" sz="1200" dirty="0">
                <a:sym typeface="Wingdings" panose="05000000000000000000" pitchFamily="2" charset="2"/>
              </a:rPr>
              <a:t>        description et caractéristiques en page : </a:t>
            </a:r>
            <a:r>
              <a:rPr lang="fr-FR" sz="1200" dirty="0"/>
              <a:t>phase 1  -  1 / 2</a:t>
            </a:r>
          </a:p>
          <a:p>
            <a:pPr marL="0" indent="0">
              <a:lnSpc>
                <a:spcPct val="80000"/>
              </a:lnSpc>
              <a:spcBef>
                <a:spcPts val="0"/>
              </a:spcBef>
              <a:buClr>
                <a:schemeClr val="tx1"/>
              </a:buClr>
              <a:buNone/>
            </a:pPr>
            <a:endParaRPr lang="fr-FR" sz="1200" dirty="0"/>
          </a:p>
          <a:p>
            <a:pPr marL="0" indent="0">
              <a:lnSpc>
                <a:spcPct val="80000"/>
              </a:lnSpc>
              <a:spcBef>
                <a:spcPts val="0"/>
              </a:spcBef>
              <a:buClr>
                <a:schemeClr val="tx1"/>
              </a:buClr>
              <a:buNone/>
            </a:pPr>
            <a:r>
              <a:rPr lang="fr-FR" sz="1200" dirty="0"/>
              <a:t>        en sortie   : REJETS</a:t>
            </a:r>
          </a:p>
          <a:p>
            <a:pPr marL="0" indent="0">
              <a:lnSpc>
                <a:spcPct val="80000"/>
              </a:lnSpc>
              <a:spcBef>
                <a:spcPts val="0"/>
              </a:spcBef>
              <a:buClr>
                <a:schemeClr val="tx1"/>
              </a:buClr>
              <a:buNone/>
            </a:pPr>
            <a:r>
              <a:rPr lang="fr-FR" sz="1200" dirty="0"/>
              <a:t>        </a:t>
            </a:r>
            <a:r>
              <a:rPr lang="fr-FR" sz="1100" dirty="0"/>
              <a:t>01 REJETS-ENREG.</a:t>
            </a:r>
          </a:p>
          <a:p>
            <a:pPr marL="0" indent="0">
              <a:lnSpc>
                <a:spcPct val="80000"/>
              </a:lnSpc>
              <a:spcBef>
                <a:spcPts val="0"/>
              </a:spcBef>
              <a:buClr>
                <a:schemeClr val="tx1"/>
              </a:buClr>
              <a:buNone/>
            </a:pPr>
            <a:r>
              <a:rPr lang="fr-FR" sz="1100" dirty="0"/>
              <a:t>              05 R-10-F1       PIC X(80).</a:t>
            </a:r>
          </a:p>
          <a:p>
            <a:pPr marL="0" indent="0">
              <a:lnSpc>
                <a:spcPct val="80000"/>
              </a:lnSpc>
              <a:spcBef>
                <a:spcPts val="0"/>
              </a:spcBef>
              <a:buClr>
                <a:schemeClr val="tx1"/>
              </a:buClr>
              <a:buNone/>
            </a:pPr>
            <a:r>
              <a:rPr lang="fr-FR" sz="1100" dirty="0"/>
              <a:t>              05 R-MOTIF     PIC X(30).</a:t>
            </a:r>
          </a:p>
          <a:p>
            <a:pPr marL="0" indent="0">
              <a:lnSpc>
                <a:spcPct val="80000"/>
              </a:lnSpc>
              <a:spcBef>
                <a:spcPts val="0"/>
              </a:spcBef>
              <a:buClr>
                <a:schemeClr val="tx1"/>
              </a:buClr>
              <a:buNone/>
            </a:pPr>
            <a:r>
              <a:rPr lang="fr-FR" sz="1100" dirty="0"/>
              <a:t>              05 R-SQLCODE PIC -999.</a:t>
            </a:r>
          </a:p>
          <a:p>
            <a:pPr marL="0" indent="0">
              <a:lnSpc>
                <a:spcPct val="80000"/>
              </a:lnSpc>
              <a:spcBef>
                <a:spcPts val="0"/>
              </a:spcBef>
              <a:buClr>
                <a:schemeClr val="tx1"/>
              </a:buClr>
              <a:buNone/>
            </a:pPr>
            <a:r>
              <a:rPr lang="fr-FR" sz="1200" dirty="0"/>
              <a:t>   </a:t>
            </a: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b. Algo</a:t>
            </a:r>
          </a:p>
          <a:p>
            <a:pPr marL="0" indent="0">
              <a:lnSpc>
                <a:spcPct val="80000"/>
              </a:lnSpc>
              <a:spcBef>
                <a:spcPts val="0"/>
              </a:spcBef>
              <a:buClr>
                <a:schemeClr val="tx1"/>
              </a:buClr>
              <a:buNone/>
            </a:pP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     Prog</a:t>
            </a:r>
          </a:p>
          <a:p>
            <a:pPr marL="0" indent="0">
              <a:lnSpc>
                <a:spcPct val="80000"/>
              </a:lnSpc>
              <a:spcBef>
                <a:spcPts val="0"/>
              </a:spcBef>
              <a:buClr>
                <a:schemeClr val="tx1"/>
              </a:buClr>
              <a:buNone/>
            </a:pPr>
            <a:r>
              <a:rPr lang="fr-FR" altLang="fr-FR" sz="1200" dirty="0">
                <a:sym typeface="Wingdings" panose="05000000000000000000" pitchFamily="2" charset="2"/>
              </a:rPr>
              <a:t>              Ouverture fichier FLUX</a:t>
            </a:r>
          </a:p>
          <a:p>
            <a:pPr marL="0" indent="0">
              <a:lnSpc>
                <a:spcPct val="80000"/>
              </a:lnSpc>
              <a:spcBef>
                <a:spcPts val="0"/>
              </a:spcBef>
              <a:buClr>
                <a:schemeClr val="tx1"/>
              </a:buClr>
              <a:buNone/>
            </a:pPr>
            <a:r>
              <a:rPr lang="fr-FR" altLang="fr-FR" sz="1200" dirty="0">
                <a:sym typeface="Wingdings" panose="05000000000000000000" pitchFamily="2" charset="2"/>
              </a:rPr>
              <a:t>              Ouverture fichier REJETS</a:t>
            </a:r>
          </a:p>
          <a:p>
            <a:pPr marL="0" indent="0">
              <a:lnSpc>
                <a:spcPct val="80000"/>
              </a:lnSpc>
              <a:spcBef>
                <a:spcPts val="0"/>
              </a:spcBef>
              <a:buClr>
                <a:schemeClr val="tx1"/>
              </a:buClr>
              <a:buNone/>
            </a:pPr>
            <a:r>
              <a:rPr lang="fr-FR" altLang="fr-FR" sz="1200" dirty="0">
                <a:sym typeface="Wingdings" panose="05000000000000000000" pitchFamily="2" charset="2"/>
              </a:rPr>
              <a:t>              première lecture fichier FLUX</a:t>
            </a:r>
          </a:p>
          <a:p>
            <a:pPr marL="0" indent="0">
              <a:lnSpc>
                <a:spcPct val="80000"/>
              </a:lnSpc>
              <a:spcBef>
                <a:spcPts val="0"/>
              </a:spcBef>
              <a:buClr>
                <a:schemeClr val="tx1"/>
              </a:buClr>
              <a:buNone/>
            </a:pPr>
            <a:r>
              <a:rPr lang="fr-FR" altLang="fr-FR" sz="1200" dirty="0">
                <a:sym typeface="Wingdings" panose="05000000000000000000" pitchFamily="2" charset="2"/>
              </a:rPr>
              <a:t>             </a:t>
            </a:r>
            <a:r>
              <a:rPr lang="fr-FR" altLang="fr-FR" sz="1200" dirty="0" err="1">
                <a:sym typeface="Wingdings" panose="05000000000000000000" pitchFamily="2" charset="2"/>
              </a:rPr>
              <a:t>TantQue</a:t>
            </a:r>
            <a:r>
              <a:rPr lang="fr-FR" altLang="fr-FR" sz="1200" dirty="0">
                <a:sym typeface="Wingdings" panose="05000000000000000000" pitchFamily="2" charset="2"/>
              </a:rPr>
              <a:t> fin de fichier n’est pas atteinte</a:t>
            </a:r>
          </a:p>
          <a:p>
            <a:pPr marL="0" indent="0">
              <a:lnSpc>
                <a:spcPct val="80000"/>
              </a:lnSpc>
              <a:spcBef>
                <a:spcPts val="0"/>
              </a:spcBef>
              <a:buClr>
                <a:schemeClr val="tx1"/>
              </a:buClr>
              <a:buNone/>
            </a:pPr>
            <a:r>
              <a:rPr lang="fr-FR" altLang="fr-FR" sz="1200" dirty="0">
                <a:sym typeface="Wingdings" panose="05000000000000000000" pitchFamily="2" charset="2"/>
              </a:rPr>
              <a:t>                  Si F1-ENREG-00 = '10'</a:t>
            </a:r>
          </a:p>
          <a:p>
            <a:pPr marL="0" indent="0">
              <a:lnSpc>
                <a:spcPct val="80000"/>
              </a:lnSpc>
              <a:spcBef>
                <a:spcPts val="0"/>
              </a:spcBef>
              <a:buClr>
                <a:schemeClr val="tx1"/>
              </a:buClr>
              <a:buNone/>
            </a:pPr>
            <a:r>
              <a:rPr lang="fr-FR" altLang="fr-FR" sz="1200" dirty="0">
                <a:sym typeface="Wingdings" panose="05000000000000000000" pitchFamily="2" charset="2"/>
              </a:rPr>
              <a:t>                        Appel ALIM-ZFMAJCPT</a:t>
            </a:r>
          </a:p>
          <a:p>
            <a:pPr marL="0" indent="0">
              <a:lnSpc>
                <a:spcPct val="80000"/>
              </a:lnSpc>
              <a:spcBef>
                <a:spcPts val="0"/>
              </a:spcBef>
              <a:buClr>
                <a:schemeClr val="tx1"/>
              </a:buClr>
              <a:buNone/>
            </a:pPr>
            <a:r>
              <a:rPr lang="fr-FR" altLang="fr-FR" sz="1200" dirty="0">
                <a:sym typeface="Wingdings" panose="05000000000000000000" pitchFamily="2" charset="2"/>
              </a:rPr>
              <a:t>                        Appel 'MFMAJCPT'</a:t>
            </a:r>
          </a:p>
          <a:p>
            <a:pPr marL="0" indent="0">
              <a:lnSpc>
                <a:spcPct val="80000"/>
              </a:lnSpc>
              <a:spcBef>
                <a:spcPts val="0"/>
              </a:spcBef>
              <a:buClr>
                <a:schemeClr val="tx1"/>
              </a:buClr>
              <a:buNone/>
            </a:pPr>
            <a:r>
              <a:rPr lang="fr-FR" altLang="fr-FR" sz="1200" dirty="0">
                <a:sym typeface="Wingdings" panose="05000000000000000000" pitchFamily="2" charset="2"/>
              </a:rPr>
              <a:t>                        Si ZF-CODRET &lt;&gt; ‘00’</a:t>
            </a:r>
          </a:p>
          <a:p>
            <a:pPr marL="0" indent="0">
              <a:lnSpc>
                <a:spcPct val="80000"/>
              </a:lnSpc>
              <a:spcBef>
                <a:spcPts val="0"/>
              </a:spcBef>
              <a:buClr>
                <a:schemeClr val="tx1"/>
              </a:buClr>
              <a:buNone/>
            </a:pPr>
            <a:r>
              <a:rPr lang="fr-FR" altLang="fr-FR" sz="1200" dirty="0">
                <a:sym typeface="Wingdings" panose="05000000000000000000" pitchFamily="2" charset="2"/>
              </a:rPr>
              <a:t>                             Appel ECRITURE-REJETS</a:t>
            </a:r>
          </a:p>
          <a:p>
            <a:pPr marL="0" indent="0">
              <a:lnSpc>
                <a:spcPct val="80000"/>
              </a:lnSpc>
              <a:spcBef>
                <a:spcPts val="0"/>
              </a:spcBef>
              <a:buClr>
                <a:schemeClr val="tx1"/>
              </a:buClr>
              <a:buNone/>
            </a:pPr>
            <a:r>
              <a:rPr lang="fr-FR" altLang="fr-FR" sz="1200" dirty="0">
                <a:sym typeface="Wingdings" panose="05000000000000000000" pitchFamily="2" charset="2"/>
              </a:rPr>
              <a:t>                        </a:t>
            </a:r>
            <a:r>
              <a:rPr lang="fr-FR" altLang="fr-FR" sz="1200" dirty="0" err="1">
                <a:sym typeface="Wingdings" panose="05000000000000000000" pitchFamily="2" charset="2"/>
              </a:rPr>
              <a:t>FinSi</a:t>
            </a: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                   </a:t>
            </a:r>
            <a:r>
              <a:rPr lang="fr-FR" altLang="fr-FR" sz="1200" dirty="0" err="1">
                <a:sym typeface="Wingdings" panose="05000000000000000000" pitchFamily="2" charset="2"/>
              </a:rPr>
              <a:t>FinSi</a:t>
            </a: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                   Lecture suivante du fichier FLUX</a:t>
            </a:r>
          </a:p>
          <a:p>
            <a:pPr marL="0" indent="0">
              <a:lnSpc>
                <a:spcPct val="80000"/>
              </a:lnSpc>
              <a:spcBef>
                <a:spcPts val="0"/>
              </a:spcBef>
              <a:buClr>
                <a:schemeClr val="tx1"/>
              </a:buClr>
              <a:buNone/>
            </a:pPr>
            <a:r>
              <a:rPr lang="fr-FR" altLang="fr-FR" sz="1200" dirty="0">
                <a:sym typeface="Wingdings" panose="05000000000000000000" pitchFamily="2" charset="2"/>
              </a:rPr>
              <a:t>              </a:t>
            </a:r>
            <a:r>
              <a:rPr lang="fr-FR" altLang="fr-FR" sz="1200" dirty="0" err="1">
                <a:sym typeface="Wingdings" panose="05000000000000000000" pitchFamily="2" charset="2"/>
              </a:rPr>
              <a:t>FinTantQue</a:t>
            </a: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              Fermeture des fichiers</a:t>
            </a:r>
          </a:p>
          <a:p>
            <a:pPr marL="0" indent="0">
              <a:lnSpc>
                <a:spcPct val="80000"/>
              </a:lnSpc>
              <a:spcBef>
                <a:spcPts val="0"/>
              </a:spcBef>
              <a:buClr>
                <a:schemeClr val="tx1"/>
              </a:buClr>
              <a:buNone/>
            </a:pPr>
            <a:r>
              <a:rPr lang="fr-FR" altLang="fr-FR" sz="1200" dirty="0">
                <a:sym typeface="Wingdings" panose="05000000000000000000" pitchFamily="2" charset="2"/>
              </a:rPr>
              <a:t>              Sortie</a:t>
            </a:r>
          </a:p>
          <a:p>
            <a:pPr marL="0" indent="0">
              <a:lnSpc>
                <a:spcPct val="80000"/>
              </a:lnSpc>
              <a:spcBef>
                <a:spcPts val="0"/>
              </a:spcBef>
              <a:buClr>
                <a:schemeClr val="tx1"/>
              </a:buClr>
              <a:buNone/>
            </a:pPr>
            <a:r>
              <a:rPr lang="fr-FR" altLang="fr-FR" sz="1200" dirty="0">
                <a:sym typeface="Wingdings" panose="05000000000000000000" pitchFamily="2" charset="2"/>
              </a:rPr>
              <a:t>      ALIM- ZF-MAJCPT </a:t>
            </a:r>
          </a:p>
          <a:p>
            <a:pPr marL="0" indent="0">
              <a:lnSpc>
                <a:spcPct val="80000"/>
              </a:lnSpc>
              <a:spcBef>
                <a:spcPts val="0"/>
              </a:spcBef>
              <a:buClr>
                <a:schemeClr val="tx1"/>
              </a:buClr>
              <a:buNone/>
            </a:pPr>
            <a:r>
              <a:rPr lang="fr-FR" altLang="fr-FR" sz="1200" dirty="0">
                <a:sym typeface="Wingdings" panose="05000000000000000000" pitchFamily="2" charset="2"/>
              </a:rPr>
              <a:t>               Alimentation des variables ZF-MAJCPT par les données du fichier FLUX</a:t>
            </a:r>
          </a:p>
          <a:p>
            <a:pPr marL="0" indent="0">
              <a:lnSpc>
                <a:spcPct val="80000"/>
              </a:lnSpc>
              <a:spcBef>
                <a:spcPts val="0"/>
              </a:spcBef>
              <a:buClr>
                <a:schemeClr val="tx1"/>
              </a:buClr>
              <a:buNone/>
            </a:pPr>
            <a:r>
              <a:rPr lang="fr-FR" altLang="fr-FR" sz="1200" dirty="0">
                <a:sym typeface="Wingdings" panose="05000000000000000000" pitchFamily="2" charset="2"/>
              </a:rPr>
              <a:t>      ECRITURE-REJETS</a:t>
            </a:r>
          </a:p>
          <a:p>
            <a:pPr marL="0" indent="0">
              <a:lnSpc>
                <a:spcPct val="80000"/>
              </a:lnSpc>
              <a:spcBef>
                <a:spcPts val="0"/>
              </a:spcBef>
              <a:buClr>
                <a:schemeClr val="tx1"/>
              </a:buClr>
              <a:buNone/>
            </a:pPr>
            <a:r>
              <a:rPr lang="fr-FR" altLang="fr-FR" sz="1200" dirty="0">
                <a:sym typeface="Wingdings" panose="05000000000000000000" pitchFamily="2" charset="2"/>
              </a:rPr>
              <a:t>               Alimentation de la zone </a:t>
            </a:r>
            <a:r>
              <a:rPr lang="fr-FR" sz="1200" dirty="0"/>
              <a:t>R-10-F1 par </a:t>
            </a:r>
            <a:r>
              <a:rPr lang="fr-FR" altLang="fr-FR" sz="1200" dirty="0"/>
              <a:t>F1-ENREG-10</a:t>
            </a:r>
          </a:p>
          <a:p>
            <a:pPr marL="0" indent="0">
              <a:lnSpc>
                <a:spcPct val="80000"/>
              </a:lnSpc>
              <a:spcBef>
                <a:spcPts val="0"/>
              </a:spcBef>
              <a:buClr>
                <a:schemeClr val="tx1"/>
              </a:buClr>
              <a:buNone/>
            </a:pPr>
            <a:r>
              <a:rPr lang="fr-FR" altLang="fr-FR" sz="1200" dirty="0">
                <a:sym typeface="Wingdings" panose="05000000000000000000" pitchFamily="2" charset="2"/>
              </a:rPr>
              <a:t>               Alimentation de la zone </a:t>
            </a:r>
            <a:r>
              <a:rPr lang="fr-FR" sz="1200" dirty="0"/>
              <a:t>R-MOTIF par </a:t>
            </a:r>
            <a:r>
              <a:rPr lang="fr-FR" altLang="fr-FR" sz="1200" dirty="0">
                <a:sym typeface="Wingdings" panose="05000000000000000000" pitchFamily="2" charset="2"/>
              </a:rPr>
              <a:t>ZF-LIBRET</a:t>
            </a:r>
          </a:p>
          <a:p>
            <a:pPr marL="0" indent="0">
              <a:lnSpc>
                <a:spcPct val="80000"/>
              </a:lnSpc>
              <a:spcBef>
                <a:spcPts val="0"/>
              </a:spcBef>
              <a:buClr>
                <a:schemeClr val="tx1"/>
              </a:buClr>
              <a:buNone/>
            </a:pPr>
            <a:r>
              <a:rPr lang="fr-FR" altLang="fr-FR" sz="1200" dirty="0">
                <a:sym typeface="Wingdings" panose="05000000000000000000" pitchFamily="2" charset="2"/>
              </a:rPr>
              <a:t>               Alimentation de R-SQLCODE par ZF-SQLCODE</a:t>
            </a:r>
          </a:p>
          <a:p>
            <a:pPr marL="0" indent="0">
              <a:lnSpc>
                <a:spcPct val="80000"/>
              </a:lnSpc>
              <a:spcBef>
                <a:spcPts val="0"/>
              </a:spcBef>
              <a:buClr>
                <a:schemeClr val="tx1"/>
              </a:buClr>
              <a:buNone/>
            </a:pPr>
            <a:r>
              <a:rPr lang="fr-FR" altLang="fr-FR" sz="1200" dirty="0">
                <a:sym typeface="Wingdings" panose="05000000000000000000" pitchFamily="2" charset="2"/>
              </a:rPr>
              <a:t>               Ecriture REJETS</a:t>
            </a:r>
          </a:p>
          <a:p>
            <a:pPr marL="0" indent="0">
              <a:lnSpc>
                <a:spcPct val="80000"/>
              </a:lnSpc>
              <a:spcBef>
                <a:spcPts val="0"/>
              </a:spcBef>
              <a:buClr>
                <a:schemeClr val="tx1"/>
              </a:buClr>
              <a:buNone/>
            </a:pPr>
            <a:endParaRPr lang="fr-FR" altLang="fr-FR" sz="1200" dirty="0">
              <a:sym typeface="Wingdings" panose="05000000000000000000" pitchFamily="2" charset="2"/>
            </a:endParaRPr>
          </a:p>
          <a:p>
            <a:pPr marL="0" indent="0">
              <a:lnSpc>
                <a:spcPct val="80000"/>
              </a:lnSpc>
              <a:spcBef>
                <a:spcPts val="0"/>
              </a:spcBef>
              <a:buClr>
                <a:schemeClr val="tx1"/>
              </a:buClr>
              <a:buNone/>
            </a:pP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3. Créer le JCL qui correspond à ces étapes et schématisé par l'organigramme suivant :</a:t>
            </a:r>
          </a:p>
          <a:p>
            <a:pPr marL="0" indent="0">
              <a:lnSpc>
                <a:spcPct val="80000"/>
              </a:lnSpc>
              <a:spcBef>
                <a:spcPts val="0"/>
              </a:spcBef>
              <a:buClr>
                <a:schemeClr val="tx1"/>
              </a:buClr>
              <a:buNone/>
            </a:pPr>
            <a:r>
              <a:rPr lang="fr-FR" altLang="fr-FR" sz="1200" dirty="0">
                <a:sym typeface="Wingdings" panose="05000000000000000000" pitchFamily="2" charset="2"/>
              </a:rPr>
              <a:t>                              </a:t>
            </a:r>
          </a:p>
          <a:p>
            <a:pPr marL="0" indent="0">
              <a:lnSpc>
                <a:spcPct val="80000"/>
              </a:lnSpc>
              <a:spcBef>
                <a:spcPts val="0"/>
              </a:spcBef>
              <a:buClr>
                <a:schemeClr val="tx1"/>
              </a:buClr>
              <a:buNone/>
            </a:pPr>
            <a:r>
              <a:rPr lang="fr-FR" altLang="fr-FR" sz="1200" dirty="0">
                <a:sym typeface="Wingdings" panose="05000000000000000000" pitchFamily="2" charset="2"/>
              </a:rPr>
              <a:t> </a:t>
            </a: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endParaRPr lang="fr-FR" altLang="fr-FR" sz="1200" dirty="0"/>
          </a:p>
        </p:txBody>
      </p:sp>
      <p:sp>
        <p:nvSpPr>
          <p:cNvPr id="7" name="Espace réservé de la date 1"/>
          <p:cNvSpPr txBox="1">
            <a:spLocks/>
          </p:cNvSpPr>
          <p:nvPr/>
        </p:nvSpPr>
        <p:spPr>
          <a:xfrm>
            <a:off x="9882332" y="6416675"/>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pPr marL="0" marR="0" lvl="0" indent="0" algn="l" defTabSz="1419515" rtl="0" eaLnBrk="1" fontAlgn="auto" latinLnBrk="0" hangingPunct="1">
              <a:lnSpc>
                <a:spcPct val="100000"/>
              </a:lnSpc>
              <a:spcBef>
                <a:spcPts val="0"/>
              </a:spcBef>
              <a:spcAft>
                <a:spcPts val="0"/>
              </a:spcAft>
              <a:buClrTx/>
              <a:buSzTx/>
              <a:buFontTx/>
              <a:buNone/>
              <a:tabLst/>
              <a:defRPr/>
            </a:pPr>
            <a:fld id="{D1BACFC2-688A-42F5-97AA-EE2CB2D0CE2B}" type="datetime1">
              <a:rPr kumimoji="0" lang="fr-FR" sz="1067"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419515" rtl="0" eaLnBrk="1" fontAlgn="auto" latinLnBrk="0" hangingPunct="1">
                <a:lnSpc>
                  <a:spcPct val="100000"/>
                </a:lnSpc>
                <a:spcBef>
                  <a:spcPts val="0"/>
                </a:spcBef>
                <a:spcAft>
                  <a:spcPts val="0"/>
                </a:spcAft>
                <a:buClrTx/>
                <a:buSzTx/>
                <a:buFontTx/>
                <a:buNone/>
                <a:tabLst/>
                <a:defRPr/>
              </a:pPr>
              <a:t>16/01/2023</a:t>
            </a:fld>
            <a:endParaRPr kumimoji="0" lang="fr-FR" sz="1067"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657075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normAutofit/>
          </a:bodyPr>
          <a:lstStyle/>
          <a:p>
            <a:r>
              <a:rPr lang="fr-FR" sz="2800" dirty="0"/>
              <a:t>Chaîne de mise à jour des comptes  - phase 7 -  1 /1</a:t>
            </a:r>
          </a:p>
        </p:txBody>
      </p:sp>
      <p:sp>
        <p:nvSpPr>
          <p:cNvPr id="11" name="Text Placeholder 1"/>
          <p:cNvSpPr>
            <a:spLocks noGrp="1"/>
          </p:cNvSpPr>
          <p:nvPr>
            <p:ph type="body" sz="quarter" idx="13"/>
          </p:nvPr>
        </p:nvSpPr>
        <p:spPr>
          <a:xfrm>
            <a:off x="0" y="1462089"/>
            <a:ext cx="11987213" cy="5395912"/>
          </a:xfrm>
          <a:noFill/>
          <a:ln w="25400">
            <a:noFill/>
          </a:ln>
        </p:spPr>
        <p:txBody>
          <a:bodyPr>
            <a:normAutofit/>
          </a:bodyPr>
          <a:lstStyle/>
          <a:p>
            <a:pPr marL="0" indent="0">
              <a:lnSpc>
                <a:spcPct val="80000"/>
              </a:lnSpc>
              <a:spcBef>
                <a:spcPts val="0"/>
              </a:spcBef>
              <a:buNone/>
            </a:pPr>
            <a:endParaRPr lang="fr-FR" altLang="fr-FR" sz="1200" dirty="0"/>
          </a:p>
          <a:p>
            <a:pPr marL="0" indent="0">
              <a:lnSpc>
                <a:spcPct val="80000"/>
              </a:lnSpc>
              <a:spcBef>
                <a:spcPts val="0"/>
              </a:spcBef>
              <a:buNone/>
            </a:pPr>
            <a:r>
              <a:rPr lang="fr-FR" altLang="fr-FR" sz="1200" dirty="0"/>
              <a:t>  </a:t>
            </a: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r>
              <a:rPr lang="fr-FR" altLang="fr-FR" sz="1200" dirty="0">
                <a:sym typeface="Wingdings" panose="05000000000000000000" pitchFamily="2" charset="2"/>
              </a:rPr>
              <a:t>     </a:t>
            </a: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marL="0" indent="0">
              <a:lnSpc>
                <a:spcPct val="80000"/>
              </a:lnSpc>
              <a:spcBef>
                <a:spcPts val="0"/>
              </a:spcBef>
              <a:buClr>
                <a:schemeClr val="tx1"/>
              </a:buClr>
              <a:buNone/>
            </a:pP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                              Contrôle du fichier</a:t>
            </a:r>
          </a:p>
          <a:p>
            <a:pPr marL="0" indent="0">
              <a:lnSpc>
                <a:spcPct val="80000"/>
              </a:lnSpc>
              <a:spcBef>
                <a:spcPts val="0"/>
              </a:spcBef>
              <a:buClr>
                <a:schemeClr val="tx1"/>
              </a:buClr>
              <a:buNone/>
            </a:pPr>
            <a:r>
              <a:rPr lang="fr-FR" altLang="fr-FR" sz="1200" dirty="0">
                <a:sym typeface="Wingdings" panose="05000000000000000000" pitchFamily="2" charset="2"/>
              </a:rPr>
              <a:t>																												                 RC &gt; 0					</a:t>
            </a:r>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marL="0" indent="0">
              <a:lnSpc>
                <a:spcPct val="80000"/>
              </a:lnSpc>
              <a:spcBef>
                <a:spcPts val="0"/>
              </a:spcBef>
              <a:buNone/>
            </a:pPr>
            <a:r>
              <a:rPr lang="fr-FR" altLang="fr-FR" sz="1200" dirty="0"/>
              <a:t>                                                                        RC=0</a:t>
            </a:r>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marL="0" indent="0">
              <a:lnSpc>
                <a:spcPct val="80000"/>
              </a:lnSpc>
              <a:spcBef>
                <a:spcPts val="0"/>
              </a:spcBef>
              <a:buNone/>
            </a:pPr>
            <a:r>
              <a:rPr lang="fr-FR" altLang="fr-FR" sz="1200" dirty="0"/>
              <a:t>										</a:t>
            </a:r>
          </a:p>
          <a:p>
            <a:pPr marL="0" indent="0">
              <a:lnSpc>
                <a:spcPct val="80000"/>
              </a:lnSpc>
              <a:spcBef>
                <a:spcPts val="0"/>
              </a:spcBef>
              <a:buNone/>
            </a:pPr>
            <a:r>
              <a:rPr lang="fr-FR" altLang="fr-FR" sz="1200" dirty="0"/>
              <a:t>									</a:t>
            </a:r>
          </a:p>
          <a:p>
            <a:pPr marL="0" indent="0">
              <a:lnSpc>
                <a:spcPct val="80000"/>
              </a:lnSpc>
              <a:spcBef>
                <a:spcPts val="0"/>
              </a:spcBef>
              <a:buNone/>
            </a:pPr>
            <a:r>
              <a:rPr lang="fr-FR" altLang="fr-FR" sz="1200" dirty="0"/>
              <a:t>                        												  	Mise à jour des tables</a:t>
            </a:r>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marL="0" indent="0">
              <a:lnSpc>
                <a:spcPct val="80000"/>
              </a:lnSpc>
              <a:spcBef>
                <a:spcPts val="0"/>
              </a:spcBef>
              <a:buNone/>
            </a:pPr>
            <a:r>
              <a:rPr lang="fr-FR" altLang="fr-FR" sz="1200" dirty="0"/>
              <a:t>					                                                                   module fonctionnel	</a:t>
            </a:r>
          </a:p>
          <a:p>
            <a:pPr marL="0" indent="0">
              <a:lnSpc>
                <a:spcPct val="80000"/>
              </a:lnSpc>
              <a:spcBef>
                <a:spcPts val="0"/>
              </a:spcBef>
              <a:buNone/>
            </a:pPr>
            <a:r>
              <a:rPr lang="fr-FR" altLang="fr-FR" sz="1200" dirty="0"/>
              <a:t>					</a:t>
            </a:r>
          </a:p>
          <a:p>
            <a:pPr marL="0" indent="0">
              <a:lnSpc>
                <a:spcPct val="80000"/>
              </a:lnSpc>
              <a:spcBef>
                <a:spcPts val="0"/>
              </a:spcBef>
              <a:buNone/>
            </a:pPr>
            <a:endParaRPr lang="fr-FR" altLang="fr-FR" sz="1200" dirty="0"/>
          </a:p>
        </p:txBody>
      </p:sp>
      <p:sp>
        <p:nvSpPr>
          <p:cNvPr id="7" name="Espace réservé de la date 1"/>
          <p:cNvSpPr txBox="1">
            <a:spLocks/>
          </p:cNvSpPr>
          <p:nvPr/>
        </p:nvSpPr>
        <p:spPr>
          <a:xfrm>
            <a:off x="9882332" y="6416675"/>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pPr marL="0" marR="0" lvl="0" indent="0" algn="l" defTabSz="1419515" rtl="0" eaLnBrk="1" fontAlgn="auto" latinLnBrk="0" hangingPunct="1">
              <a:lnSpc>
                <a:spcPct val="100000"/>
              </a:lnSpc>
              <a:spcBef>
                <a:spcPts val="0"/>
              </a:spcBef>
              <a:spcAft>
                <a:spcPts val="0"/>
              </a:spcAft>
              <a:buClrTx/>
              <a:buSzTx/>
              <a:buFontTx/>
              <a:buNone/>
              <a:tabLst/>
              <a:defRPr/>
            </a:pPr>
            <a:fld id="{D1BACFC2-688A-42F5-97AA-EE2CB2D0CE2B}" type="datetime1">
              <a:rPr kumimoji="0" lang="fr-FR" sz="1067"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419515" rtl="0" eaLnBrk="1" fontAlgn="auto" latinLnBrk="0" hangingPunct="1">
                <a:lnSpc>
                  <a:spcPct val="100000"/>
                </a:lnSpc>
                <a:spcBef>
                  <a:spcPts val="0"/>
                </a:spcBef>
                <a:spcAft>
                  <a:spcPts val="0"/>
                </a:spcAft>
                <a:buClrTx/>
                <a:buSzTx/>
                <a:buFontTx/>
                <a:buNone/>
                <a:tabLst/>
                <a:defRPr/>
              </a:pPr>
              <a:t>16/01/2023</a:t>
            </a:fld>
            <a:endParaRPr kumimoji="0" lang="fr-FR" sz="1067"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Rectangle : coins arrondis 3">
            <a:extLst>
              <a:ext uri="{FF2B5EF4-FFF2-40B4-BE49-F238E27FC236}">
                <a16:creationId xmlns:a16="http://schemas.microsoft.com/office/drawing/2014/main" id="{54373D73-BAC9-E6CF-DBEE-C4251EB7F4E0}"/>
              </a:ext>
            </a:extLst>
          </p:cNvPr>
          <p:cNvSpPr/>
          <p:nvPr/>
        </p:nvSpPr>
        <p:spPr>
          <a:xfrm>
            <a:off x="2829973" y="6352414"/>
            <a:ext cx="1000104" cy="446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Table TBCPT</a:t>
            </a:r>
          </a:p>
        </p:txBody>
      </p:sp>
      <p:cxnSp>
        <p:nvCxnSpPr>
          <p:cNvPr id="6" name="Connecteur droit avec flèche 5">
            <a:extLst>
              <a:ext uri="{FF2B5EF4-FFF2-40B4-BE49-F238E27FC236}">
                <a16:creationId xmlns:a16="http://schemas.microsoft.com/office/drawing/2014/main" id="{7F900D26-7ACF-A959-F2DB-7F8B5EDC9BB1}"/>
              </a:ext>
            </a:extLst>
          </p:cNvPr>
          <p:cNvCxnSpPr/>
          <p:nvPr/>
        </p:nvCxnSpPr>
        <p:spPr>
          <a:xfrm>
            <a:off x="2991534" y="2139061"/>
            <a:ext cx="0" cy="31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6228971-46D1-BB52-F0EB-54266DB1210F}"/>
              </a:ext>
            </a:extLst>
          </p:cNvPr>
          <p:cNvSpPr/>
          <p:nvPr/>
        </p:nvSpPr>
        <p:spPr>
          <a:xfrm>
            <a:off x="2355225" y="2462782"/>
            <a:ext cx="1272618" cy="404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GKCTRL01</a:t>
            </a:r>
          </a:p>
        </p:txBody>
      </p:sp>
      <p:sp>
        <p:nvSpPr>
          <p:cNvPr id="9" name="Losange 8">
            <a:extLst>
              <a:ext uri="{FF2B5EF4-FFF2-40B4-BE49-F238E27FC236}">
                <a16:creationId xmlns:a16="http://schemas.microsoft.com/office/drawing/2014/main" id="{A5E6F073-33A8-ACFE-C4D3-61803F2AA1F3}"/>
              </a:ext>
            </a:extLst>
          </p:cNvPr>
          <p:cNvSpPr/>
          <p:nvPr/>
        </p:nvSpPr>
        <p:spPr>
          <a:xfrm>
            <a:off x="2508732" y="2877150"/>
            <a:ext cx="1027522" cy="50055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RC</a:t>
            </a:r>
          </a:p>
        </p:txBody>
      </p:sp>
      <p:cxnSp>
        <p:nvCxnSpPr>
          <p:cNvPr id="14" name="Connecteur droit 13">
            <a:extLst>
              <a:ext uri="{FF2B5EF4-FFF2-40B4-BE49-F238E27FC236}">
                <a16:creationId xmlns:a16="http://schemas.microsoft.com/office/drawing/2014/main" id="{6030F516-386B-BA4A-B63C-50547CD8E555}"/>
              </a:ext>
            </a:extLst>
          </p:cNvPr>
          <p:cNvCxnSpPr>
            <a:cxnSpLocks/>
            <a:stCxn id="9" idx="3"/>
          </p:cNvCxnSpPr>
          <p:nvPr/>
        </p:nvCxnSpPr>
        <p:spPr>
          <a:xfrm>
            <a:off x="3536254" y="3127427"/>
            <a:ext cx="12323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43D7AA2D-ACA9-7A7A-FFA7-8EEB458E709E}"/>
              </a:ext>
            </a:extLst>
          </p:cNvPr>
          <p:cNvCxnSpPr>
            <a:cxnSpLocks/>
          </p:cNvCxnSpPr>
          <p:nvPr/>
        </p:nvCxnSpPr>
        <p:spPr>
          <a:xfrm>
            <a:off x="4768608" y="3122431"/>
            <a:ext cx="0" cy="609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 coins arrondis 17">
            <a:extLst>
              <a:ext uri="{FF2B5EF4-FFF2-40B4-BE49-F238E27FC236}">
                <a16:creationId xmlns:a16="http://schemas.microsoft.com/office/drawing/2014/main" id="{2A7DF890-EFB7-D6C3-F249-919681FD865E}"/>
              </a:ext>
            </a:extLst>
          </p:cNvPr>
          <p:cNvSpPr/>
          <p:nvPr/>
        </p:nvSpPr>
        <p:spPr>
          <a:xfrm>
            <a:off x="4188283" y="3728895"/>
            <a:ext cx="1102935" cy="365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Sortie</a:t>
            </a:r>
          </a:p>
        </p:txBody>
      </p:sp>
      <p:cxnSp>
        <p:nvCxnSpPr>
          <p:cNvPr id="20" name="Connecteur droit avec flèche 19">
            <a:extLst>
              <a:ext uri="{FF2B5EF4-FFF2-40B4-BE49-F238E27FC236}">
                <a16:creationId xmlns:a16="http://schemas.microsoft.com/office/drawing/2014/main" id="{F1CC5882-6988-EDC6-34EA-BED8CEC75BF0}"/>
              </a:ext>
            </a:extLst>
          </p:cNvPr>
          <p:cNvCxnSpPr>
            <a:cxnSpLocks/>
          </p:cNvCxnSpPr>
          <p:nvPr/>
        </p:nvCxnSpPr>
        <p:spPr>
          <a:xfrm>
            <a:off x="3031198" y="3377704"/>
            <a:ext cx="1555" cy="460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05BC11A0-A28E-0852-CF0E-283CD04204C2}"/>
              </a:ext>
            </a:extLst>
          </p:cNvPr>
          <p:cNvCxnSpPr/>
          <p:nvPr/>
        </p:nvCxnSpPr>
        <p:spPr>
          <a:xfrm>
            <a:off x="3022493" y="4461535"/>
            <a:ext cx="0" cy="31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 coins arrondis 4">
            <a:extLst>
              <a:ext uri="{FF2B5EF4-FFF2-40B4-BE49-F238E27FC236}">
                <a16:creationId xmlns:a16="http://schemas.microsoft.com/office/drawing/2014/main" id="{1A8F9613-D6BC-66D6-9996-548A5768FEF9}"/>
              </a:ext>
            </a:extLst>
          </p:cNvPr>
          <p:cNvSpPr/>
          <p:nvPr/>
        </p:nvSpPr>
        <p:spPr>
          <a:xfrm>
            <a:off x="7922824" y="6389450"/>
            <a:ext cx="1000104" cy="458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Table TBHIS</a:t>
            </a:r>
          </a:p>
        </p:txBody>
      </p:sp>
      <p:cxnSp>
        <p:nvCxnSpPr>
          <p:cNvPr id="28" name="Connecteur droit avec flèche 27">
            <a:extLst>
              <a:ext uri="{FF2B5EF4-FFF2-40B4-BE49-F238E27FC236}">
                <a16:creationId xmlns:a16="http://schemas.microsoft.com/office/drawing/2014/main" id="{8DA22BCB-99EA-496A-0EF3-9B02E7BCDD15}"/>
              </a:ext>
            </a:extLst>
          </p:cNvPr>
          <p:cNvCxnSpPr>
            <a:cxnSpLocks/>
            <a:endCxn id="44" idx="1"/>
          </p:cNvCxnSpPr>
          <p:nvPr/>
        </p:nvCxnSpPr>
        <p:spPr>
          <a:xfrm flipH="1">
            <a:off x="1069826" y="5208764"/>
            <a:ext cx="1539408" cy="952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ylindre 28">
            <a:extLst>
              <a:ext uri="{FF2B5EF4-FFF2-40B4-BE49-F238E27FC236}">
                <a16:creationId xmlns:a16="http://schemas.microsoft.com/office/drawing/2014/main" id="{413BCD19-6F84-9B23-D36C-DCD41948D2A8}"/>
              </a:ext>
            </a:extLst>
          </p:cNvPr>
          <p:cNvSpPr/>
          <p:nvPr/>
        </p:nvSpPr>
        <p:spPr>
          <a:xfrm>
            <a:off x="2622978" y="1498038"/>
            <a:ext cx="737113" cy="6410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Flux</a:t>
            </a:r>
          </a:p>
        </p:txBody>
      </p:sp>
      <p:cxnSp>
        <p:nvCxnSpPr>
          <p:cNvPr id="32" name="Connecteur droit avec flèche 31">
            <a:extLst>
              <a:ext uri="{FF2B5EF4-FFF2-40B4-BE49-F238E27FC236}">
                <a16:creationId xmlns:a16="http://schemas.microsoft.com/office/drawing/2014/main" id="{4D994AA0-64E1-BE60-EBAA-BB2BBE2CC8B9}"/>
              </a:ext>
            </a:extLst>
          </p:cNvPr>
          <p:cNvCxnSpPr>
            <a:cxnSpLocks/>
            <a:endCxn id="34" idx="1"/>
          </p:cNvCxnSpPr>
          <p:nvPr/>
        </p:nvCxnSpPr>
        <p:spPr>
          <a:xfrm>
            <a:off x="3116349" y="5216248"/>
            <a:ext cx="2478730" cy="44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9A50A3D-6B1D-D7E0-F008-B156FB0A463F}"/>
              </a:ext>
            </a:extLst>
          </p:cNvPr>
          <p:cNvSpPr/>
          <p:nvPr/>
        </p:nvSpPr>
        <p:spPr>
          <a:xfrm>
            <a:off x="2355225" y="4789824"/>
            <a:ext cx="1272618" cy="404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GKMAJ001</a:t>
            </a:r>
          </a:p>
        </p:txBody>
      </p:sp>
      <p:sp>
        <p:nvSpPr>
          <p:cNvPr id="34" name="Rectangle 33">
            <a:extLst>
              <a:ext uri="{FF2B5EF4-FFF2-40B4-BE49-F238E27FC236}">
                <a16:creationId xmlns:a16="http://schemas.microsoft.com/office/drawing/2014/main" id="{BD400D0A-07C0-F119-5EAF-2C1D03A686DF}"/>
              </a:ext>
            </a:extLst>
          </p:cNvPr>
          <p:cNvSpPr/>
          <p:nvPr/>
        </p:nvSpPr>
        <p:spPr>
          <a:xfrm>
            <a:off x="5595079" y="5459195"/>
            <a:ext cx="1272618" cy="404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MFMAJCPT</a:t>
            </a:r>
          </a:p>
        </p:txBody>
      </p:sp>
      <p:sp>
        <p:nvSpPr>
          <p:cNvPr id="36" name="Cylindre 35">
            <a:extLst>
              <a:ext uri="{FF2B5EF4-FFF2-40B4-BE49-F238E27FC236}">
                <a16:creationId xmlns:a16="http://schemas.microsoft.com/office/drawing/2014/main" id="{2AD262B9-37CE-8795-4A02-A1693DF00705}"/>
              </a:ext>
            </a:extLst>
          </p:cNvPr>
          <p:cNvSpPr/>
          <p:nvPr/>
        </p:nvSpPr>
        <p:spPr>
          <a:xfrm>
            <a:off x="2622978" y="3820512"/>
            <a:ext cx="737113" cy="6410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Flux</a:t>
            </a:r>
          </a:p>
        </p:txBody>
      </p:sp>
      <p:sp>
        <p:nvSpPr>
          <p:cNvPr id="44" name="Cylindre 43">
            <a:extLst>
              <a:ext uri="{FF2B5EF4-FFF2-40B4-BE49-F238E27FC236}">
                <a16:creationId xmlns:a16="http://schemas.microsoft.com/office/drawing/2014/main" id="{343A5632-6FEB-A5C7-B5EB-D17C31C5D977}"/>
              </a:ext>
            </a:extLst>
          </p:cNvPr>
          <p:cNvSpPr/>
          <p:nvPr/>
        </p:nvSpPr>
        <p:spPr>
          <a:xfrm>
            <a:off x="701269" y="6161696"/>
            <a:ext cx="737113" cy="64102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REJETS</a:t>
            </a:r>
          </a:p>
        </p:txBody>
      </p:sp>
      <p:cxnSp>
        <p:nvCxnSpPr>
          <p:cNvPr id="48" name="Connecteur droit avec flèche 47">
            <a:extLst>
              <a:ext uri="{FF2B5EF4-FFF2-40B4-BE49-F238E27FC236}">
                <a16:creationId xmlns:a16="http://schemas.microsoft.com/office/drawing/2014/main" id="{62B6E801-CFC1-2A36-72FC-372A427ACC1D}"/>
              </a:ext>
            </a:extLst>
          </p:cNvPr>
          <p:cNvCxnSpPr>
            <a:cxnSpLocks/>
            <a:stCxn id="34" idx="2"/>
            <a:endCxn id="38" idx="1"/>
          </p:cNvCxnSpPr>
          <p:nvPr/>
        </p:nvCxnSpPr>
        <p:spPr>
          <a:xfrm>
            <a:off x="6231388" y="5863614"/>
            <a:ext cx="686666" cy="323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402B989-FF87-CBD2-056D-E03010EF2698}"/>
              </a:ext>
            </a:extLst>
          </p:cNvPr>
          <p:cNvSpPr/>
          <p:nvPr/>
        </p:nvSpPr>
        <p:spPr>
          <a:xfrm>
            <a:off x="3917112" y="5865531"/>
            <a:ext cx="941427" cy="404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MACPT</a:t>
            </a:r>
          </a:p>
        </p:txBody>
      </p:sp>
      <p:sp>
        <p:nvSpPr>
          <p:cNvPr id="38" name="Rectangle 37">
            <a:extLst>
              <a:ext uri="{FF2B5EF4-FFF2-40B4-BE49-F238E27FC236}">
                <a16:creationId xmlns:a16="http://schemas.microsoft.com/office/drawing/2014/main" id="{44929A67-675D-2664-A696-ABB17CDD7B26}"/>
              </a:ext>
            </a:extLst>
          </p:cNvPr>
          <p:cNvSpPr/>
          <p:nvPr/>
        </p:nvSpPr>
        <p:spPr>
          <a:xfrm>
            <a:off x="6918054" y="5985031"/>
            <a:ext cx="941427" cy="404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MAHIS</a:t>
            </a:r>
          </a:p>
        </p:txBody>
      </p:sp>
      <p:cxnSp>
        <p:nvCxnSpPr>
          <p:cNvPr id="41" name="Connecteur droit avec flèche 40">
            <a:extLst>
              <a:ext uri="{FF2B5EF4-FFF2-40B4-BE49-F238E27FC236}">
                <a16:creationId xmlns:a16="http://schemas.microsoft.com/office/drawing/2014/main" id="{CEB74A1F-F010-9CE2-1528-8A309EA91B05}"/>
              </a:ext>
            </a:extLst>
          </p:cNvPr>
          <p:cNvCxnSpPr>
            <a:endCxn id="30" idx="3"/>
          </p:cNvCxnSpPr>
          <p:nvPr/>
        </p:nvCxnSpPr>
        <p:spPr>
          <a:xfrm flipH="1">
            <a:off x="4858539" y="5863614"/>
            <a:ext cx="1053989" cy="204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1A113410-B4D6-5EBB-9173-DD929FCBF103}"/>
              </a:ext>
            </a:extLst>
          </p:cNvPr>
          <p:cNvCxnSpPr>
            <a:cxnSpLocks/>
          </p:cNvCxnSpPr>
          <p:nvPr/>
        </p:nvCxnSpPr>
        <p:spPr>
          <a:xfrm>
            <a:off x="7388767" y="6409762"/>
            <a:ext cx="563395" cy="2022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1E225BC4-C474-8D48-2122-B211426E60BA}"/>
              </a:ext>
            </a:extLst>
          </p:cNvPr>
          <p:cNvCxnSpPr>
            <a:cxnSpLocks/>
          </p:cNvCxnSpPr>
          <p:nvPr/>
        </p:nvCxnSpPr>
        <p:spPr>
          <a:xfrm flipH="1">
            <a:off x="3830077" y="6269950"/>
            <a:ext cx="587087" cy="2846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1581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3C1D6B3F-4C0F-F3A4-26E1-CC38AEAC680F}"/>
              </a:ext>
            </a:extLst>
          </p:cNvPr>
          <p:cNvSpPr/>
          <p:nvPr/>
        </p:nvSpPr>
        <p:spPr>
          <a:xfrm>
            <a:off x="228179" y="5784151"/>
            <a:ext cx="9477909" cy="981972"/>
          </a:xfrm>
          <a:prstGeom prst="rect">
            <a:avLst/>
          </a:prstGeom>
          <a:solidFill>
            <a:schemeClr val="accent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106">
            <a:extLst>
              <a:ext uri="{FF2B5EF4-FFF2-40B4-BE49-F238E27FC236}">
                <a16:creationId xmlns:a16="http://schemas.microsoft.com/office/drawing/2014/main" id="{F2CDC3BA-FF79-E08E-8264-58543699B187}"/>
              </a:ext>
            </a:extLst>
          </p:cNvPr>
          <p:cNvSpPr/>
          <p:nvPr/>
        </p:nvSpPr>
        <p:spPr>
          <a:xfrm>
            <a:off x="204787" y="4969565"/>
            <a:ext cx="9477909" cy="719202"/>
          </a:xfrm>
          <a:prstGeom prst="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a:extLst>
              <a:ext uri="{FF2B5EF4-FFF2-40B4-BE49-F238E27FC236}">
                <a16:creationId xmlns:a16="http://schemas.microsoft.com/office/drawing/2014/main" id="{17F1A7E9-1577-42FE-5B75-55C02874D3B6}"/>
              </a:ext>
            </a:extLst>
          </p:cNvPr>
          <p:cNvSpPr/>
          <p:nvPr/>
        </p:nvSpPr>
        <p:spPr>
          <a:xfrm>
            <a:off x="204787" y="3203644"/>
            <a:ext cx="9453934" cy="1628642"/>
          </a:xfrm>
          <a:prstGeom prst="rect">
            <a:avLst/>
          </a:prstGeom>
          <a:solidFill>
            <a:schemeClr val="accent3">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Rectangle 104">
            <a:extLst>
              <a:ext uri="{FF2B5EF4-FFF2-40B4-BE49-F238E27FC236}">
                <a16:creationId xmlns:a16="http://schemas.microsoft.com/office/drawing/2014/main" id="{8F6B5F6F-8F9A-4C70-5F7B-E1703D7634B3}"/>
              </a:ext>
            </a:extLst>
          </p:cNvPr>
          <p:cNvSpPr/>
          <p:nvPr/>
        </p:nvSpPr>
        <p:spPr>
          <a:xfrm>
            <a:off x="204787" y="1540565"/>
            <a:ext cx="9425984" cy="1560735"/>
          </a:xfrm>
          <a:prstGeom prst="rect">
            <a:avLst/>
          </a:prstGeom>
          <a:solidFill>
            <a:schemeClr val="accent4">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D07ABC58-0A14-05B8-2B00-0FC5C5A6CFAB}"/>
              </a:ext>
            </a:extLst>
          </p:cNvPr>
          <p:cNvSpPr>
            <a:spLocks noGrp="1"/>
          </p:cNvSpPr>
          <p:nvPr>
            <p:ph type="title"/>
          </p:nvPr>
        </p:nvSpPr>
        <p:spPr/>
        <p:txBody>
          <a:bodyPr>
            <a:normAutofit/>
          </a:bodyPr>
          <a:lstStyle/>
          <a:p>
            <a:r>
              <a:rPr lang="fr-FR" sz="2800" dirty="0"/>
              <a:t>Chaîne de mise à jour des comptes   -  Schéma des 4 phases </a:t>
            </a:r>
          </a:p>
        </p:txBody>
      </p:sp>
      <p:sp>
        <p:nvSpPr>
          <p:cNvPr id="5" name="Espace réservé du texte 4">
            <a:extLst>
              <a:ext uri="{FF2B5EF4-FFF2-40B4-BE49-F238E27FC236}">
                <a16:creationId xmlns:a16="http://schemas.microsoft.com/office/drawing/2014/main" id="{D83D0706-E40C-5A60-755A-2798934371A8}"/>
              </a:ext>
            </a:extLst>
          </p:cNvPr>
          <p:cNvSpPr>
            <a:spLocks noGrp="1"/>
          </p:cNvSpPr>
          <p:nvPr>
            <p:ph type="body" sz="quarter" idx="13"/>
          </p:nvPr>
        </p:nvSpPr>
        <p:spPr>
          <a:xfrm>
            <a:off x="102704" y="1462088"/>
            <a:ext cx="11986592" cy="5395912"/>
          </a:xfrm>
          <a:noFill/>
        </p:spPr>
        <p:txBody>
          <a:bodyPr>
            <a:normAutofit fontScale="85000" lnSpcReduction="20000"/>
          </a:bodyPr>
          <a:lstStyle/>
          <a:p>
            <a:pPr marL="0" indent="0">
              <a:buNone/>
            </a:pPr>
            <a:r>
              <a:rPr lang="fr-FR" sz="1200" dirty="0">
                <a:noFill/>
              </a:rPr>
              <a:t>																																																     C   	</a:t>
            </a:r>
          </a:p>
          <a:p>
            <a:pPr marL="0" indent="0">
              <a:buNone/>
            </a:pPr>
            <a:r>
              <a:rPr lang="fr-FR" sz="1200" dirty="0">
                <a:noFill/>
              </a:rPr>
              <a:t>											Co																												</a:t>
            </a:r>
          </a:p>
          <a:p>
            <a:pPr marL="0" indent="0">
              <a:buNone/>
            </a:pPr>
            <a:r>
              <a:rPr lang="fr-FR" sz="1200" dirty="0">
                <a:noFill/>
              </a:rPr>
              <a:t>																</a:t>
            </a:r>
            <a:r>
              <a:rPr lang="fr-FR" sz="1600" dirty="0"/>
              <a:t> RC&gt;0 </a:t>
            </a:r>
            <a:r>
              <a:rPr lang="fr-FR" sz="1200" dirty="0">
                <a:noFill/>
              </a:rPr>
              <a:t>									</a:t>
            </a:r>
            <a:r>
              <a:rPr lang="fr-FR" sz="1600" dirty="0">
                <a:noFill/>
              </a:rPr>
              <a:t>                              </a:t>
            </a:r>
            <a:r>
              <a:rPr lang="fr-FR" sz="1600" dirty="0"/>
              <a:t>RC=0</a:t>
            </a:r>
            <a:r>
              <a:rPr lang="fr-FR" sz="1600" dirty="0">
                <a:noFill/>
              </a:rPr>
              <a:t>          </a:t>
            </a:r>
          </a:p>
          <a:p>
            <a:pPr marL="0" indent="0">
              <a:buNone/>
            </a:pPr>
            <a:r>
              <a:rPr lang="fr-FR" sz="1200" dirty="0">
                <a:noFill/>
              </a:rPr>
              <a:t>																</a:t>
            </a:r>
            <a:r>
              <a:rPr lang="fr-FR" sz="1400" dirty="0"/>
              <a:t>								</a:t>
            </a:r>
          </a:p>
          <a:p>
            <a:pPr marL="0" indent="0">
              <a:buNone/>
            </a:pPr>
            <a:r>
              <a:rPr lang="fr-FR" sz="1400" dirty="0"/>
              <a:t> 				</a:t>
            </a:r>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a:p>
            <a:pPr marL="0" indent="0">
              <a:buNone/>
            </a:pPr>
            <a:r>
              <a:rPr lang="fr-FR" sz="1200" dirty="0"/>
              <a:t>						</a:t>
            </a:r>
            <a:r>
              <a:rPr lang="fr-FR" sz="1200" dirty="0">
                <a:noFill/>
              </a:rPr>
              <a:t>				CCC</a:t>
            </a:r>
          </a:p>
        </p:txBody>
      </p:sp>
      <p:sp>
        <p:nvSpPr>
          <p:cNvPr id="6" name="Cylindre 5">
            <a:extLst>
              <a:ext uri="{FF2B5EF4-FFF2-40B4-BE49-F238E27FC236}">
                <a16:creationId xmlns:a16="http://schemas.microsoft.com/office/drawing/2014/main" id="{D6E77C85-EEE9-9AC9-42F3-A314284A072A}"/>
              </a:ext>
            </a:extLst>
          </p:cNvPr>
          <p:cNvSpPr/>
          <p:nvPr/>
        </p:nvSpPr>
        <p:spPr>
          <a:xfrm>
            <a:off x="2537254" y="1620837"/>
            <a:ext cx="663146" cy="4507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Flux</a:t>
            </a:r>
          </a:p>
        </p:txBody>
      </p:sp>
      <p:sp>
        <p:nvSpPr>
          <p:cNvPr id="16" name="Rectangle 15">
            <a:extLst>
              <a:ext uri="{FF2B5EF4-FFF2-40B4-BE49-F238E27FC236}">
                <a16:creationId xmlns:a16="http://schemas.microsoft.com/office/drawing/2014/main" id="{9E73D4D9-A09F-163A-681A-D88F8904DA05}"/>
              </a:ext>
            </a:extLst>
          </p:cNvPr>
          <p:cNvSpPr/>
          <p:nvPr/>
        </p:nvSpPr>
        <p:spPr>
          <a:xfrm>
            <a:off x="2314961" y="2184519"/>
            <a:ext cx="1272618" cy="30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GKCTRL01</a:t>
            </a:r>
          </a:p>
        </p:txBody>
      </p:sp>
      <p:sp>
        <p:nvSpPr>
          <p:cNvPr id="17" name="Losange 16">
            <a:extLst>
              <a:ext uri="{FF2B5EF4-FFF2-40B4-BE49-F238E27FC236}">
                <a16:creationId xmlns:a16="http://schemas.microsoft.com/office/drawing/2014/main" id="{B26BE132-09AD-FABE-9841-2AD3EF93FCCC}"/>
              </a:ext>
            </a:extLst>
          </p:cNvPr>
          <p:cNvSpPr/>
          <p:nvPr/>
        </p:nvSpPr>
        <p:spPr>
          <a:xfrm>
            <a:off x="2403839" y="2518951"/>
            <a:ext cx="1027522" cy="50055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RC</a:t>
            </a:r>
          </a:p>
        </p:txBody>
      </p:sp>
      <p:sp>
        <p:nvSpPr>
          <p:cNvPr id="18" name="Rectangle : coins arrondis 17">
            <a:extLst>
              <a:ext uri="{FF2B5EF4-FFF2-40B4-BE49-F238E27FC236}">
                <a16:creationId xmlns:a16="http://schemas.microsoft.com/office/drawing/2014/main" id="{50E6BD70-64A6-19E7-CF7B-47F997195889}"/>
              </a:ext>
            </a:extLst>
          </p:cNvPr>
          <p:cNvSpPr/>
          <p:nvPr/>
        </p:nvSpPr>
        <p:spPr>
          <a:xfrm>
            <a:off x="4730692" y="2586666"/>
            <a:ext cx="933556" cy="365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Sortie</a:t>
            </a:r>
          </a:p>
        </p:txBody>
      </p:sp>
      <p:cxnSp>
        <p:nvCxnSpPr>
          <p:cNvPr id="19" name="Connecteur droit avec flèche 18">
            <a:extLst>
              <a:ext uri="{FF2B5EF4-FFF2-40B4-BE49-F238E27FC236}">
                <a16:creationId xmlns:a16="http://schemas.microsoft.com/office/drawing/2014/main" id="{45912E47-5E26-B787-0E33-A39D02ADAFA8}"/>
              </a:ext>
            </a:extLst>
          </p:cNvPr>
          <p:cNvCxnSpPr>
            <a:cxnSpLocks/>
          </p:cNvCxnSpPr>
          <p:nvPr/>
        </p:nvCxnSpPr>
        <p:spPr>
          <a:xfrm>
            <a:off x="3421718" y="2755923"/>
            <a:ext cx="12993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A73B40B5-4D0C-53E4-720E-7E5919C9763C}"/>
              </a:ext>
            </a:extLst>
          </p:cNvPr>
          <p:cNvCxnSpPr>
            <a:cxnSpLocks/>
          </p:cNvCxnSpPr>
          <p:nvPr/>
        </p:nvCxnSpPr>
        <p:spPr>
          <a:xfrm flipH="1">
            <a:off x="2893625" y="3654356"/>
            <a:ext cx="23975" cy="21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BF12F0A7-F4C0-8680-048E-41C3AE02B40F}"/>
              </a:ext>
            </a:extLst>
          </p:cNvPr>
          <p:cNvCxnSpPr>
            <a:cxnSpLocks/>
          </p:cNvCxnSpPr>
          <p:nvPr/>
        </p:nvCxnSpPr>
        <p:spPr>
          <a:xfrm flipH="1">
            <a:off x="2113180" y="4155508"/>
            <a:ext cx="403561" cy="21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4E8220F9-19E0-A5D7-F34C-825E74694B85}"/>
              </a:ext>
            </a:extLst>
          </p:cNvPr>
          <p:cNvCxnSpPr>
            <a:cxnSpLocks/>
          </p:cNvCxnSpPr>
          <p:nvPr/>
        </p:nvCxnSpPr>
        <p:spPr>
          <a:xfrm>
            <a:off x="3228908" y="4155508"/>
            <a:ext cx="2649870" cy="949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ylindre 22">
            <a:extLst>
              <a:ext uri="{FF2B5EF4-FFF2-40B4-BE49-F238E27FC236}">
                <a16:creationId xmlns:a16="http://schemas.microsoft.com/office/drawing/2014/main" id="{F46912CC-CCE2-F78E-8FC3-B6C7C7BE9CB9}"/>
              </a:ext>
            </a:extLst>
          </p:cNvPr>
          <p:cNvSpPr/>
          <p:nvPr/>
        </p:nvSpPr>
        <p:spPr>
          <a:xfrm>
            <a:off x="2575979" y="3203644"/>
            <a:ext cx="663146" cy="4507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Flux</a:t>
            </a:r>
          </a:p>
        </p:txBody>
      </p:sp>
      <p:sp>
        <p:nvSpPr>
          <p:cNvPr id="24" name="Rectangle 23">
            <a:extLst>
              <a:ext uri="{FF2B5EF4-FFF2-40B4-BE49-F238E27FC236}">
                <a16:creationId xmlns:a16="http://schemas.microsoft.com/office/drawing/2014/main" id="{E969320B-6B4B-9892-98CC-C760A60F3AF3}"/>
              </a:ext>
            </a:extLst>
          </p:cNvPr>
          <p:cNvSpPr/>
          <p:nvPr/>
        </p:nvSpPr>
        <p:spPr>
          <a:xfrm>
            <a:off x="2314961" y="3862133"/>
            <a:ext cx="1272618" cy="30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GKMAJ001</a:t>
            </a:r>
          </a:p>
        </p:txBody>
      </p:sp>
      <p:sp>
        <p:nvSpPr>
          <p:cNvPr id="25" name="Cylindre 24">
            <a:extLst>
              <a:ext uri="{FF2B5EF4-FFF2-40B4-BE49-F238E27FC236}">
                <a16:creationId xmlns:a16="http://schemas.microsoft.com/office/drawing/2014/main" id="{9F85344C-36B3-20A0-FB77-CEA1384B0DD1}"/>
              </a:ext>
            </a:extLst>
          </p:cNvPr>
          <p:cNvSpPr/>
          <p:nvPr/>
        </p:nvSpPr>
        <p:spPr>
          <a:xfrm>
            <a:off x="1740693" y="4366580"/>
            <a:ext cx="663146" cy="4507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REJETS</a:t>
            </a:r>
          </a:p>
        </p:txBody>
      </p:sp>
      <p:cxnSp>
        <p:nvCxnSpPr>
          <p:cNvPr id="26" name="Connecteur droit avec flèche 25">
            <a:extLst>
              <a:ext uri="{FF2B5EF4-FFF2-40B4-BE49-F238E27FC236}">
                <a16:creationId xmlns:a16="http://schemas.microsoft.com/office/drawing/2014/main" id="{83C6FF3F-B66E-9AE3-0D15-76F9CB8C8406}"/>
              </a:ext>
            </a:extLst>
          </p:cNvPr>
          <p:cNvCxnSpPr>
            <a:cxnSpLocks/>
          </p:cNvCxnSpPr>
          <p:nvPr/>
        </p:nvCxnSpPr>
        <p:spPr>
          <a:xfrm flipH="1">
            <a:off x="2881637" y="2977758"/>
            <a:ext cx="23975" cy="21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 coins arrondis 27">
            <a:extLst>
              <a:ext uri="{FF2B5EF4-FFF2-40B4-BE49-F238E27FC236}">
                <a16:creationId xmlns:a16="http://schemas.microsoft.com/office/drawing/2014/main" id="{F8AEDCB1-6EF4-4625-3634-15A87BEA2D0B}"/>
              </a:ext>
            </a:extLst>
          </p:cNvPr>
          <p:cNvSpPr/>
          <p:nvPr/>
        </p:nvSpPr>
        <p:spPr>
          <a:xfrm>
            <a:off x="1719042" y="6399144"/>
            <a:ext cx="766870" cy="3319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Table TBCPT</a:t>
            </a:r>
          </a:p>
        </p:txBody>
      </p:sp>
      <p:sp>
        <p:nvSpPr>
          <p:cNvPr id="29" name="Rectangle : coins arrondis 28">
            <a:extLst>
              <a:ext uri="{FF2B5EF4-FFF2-40B4-BE49-F238E27FC236}">
                <a16:creationId xmlns:a16="http://schemas.microsoft.com/office/drawing/2014/main" id="{77E25D56-E7F5-AFD6-BA9F-2A672C1D4F01}"/>
              </a:ext>
            </a:extLst>
          </p:cNvPr>
          <p:cNvSpPr/>
          <p:nvPr/>
        </p:nvSpPr>
        <p:spPr>
          <a:xfrm>
            <a:off x="8854162" y="6368395"/>
            <a:ext cx="830525" cy="336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Table TBHIS</a:t>
            </a:r>
          </a:p>
        </p:txBody>
      </p:sp>
      <p:cxnSp>
        <p:nvCxnSpPr>
          <p:cNvPr id="30" name="Connecteur droit avec flèche 29">
            <a:extLst>
              <a:ext uri="{FF2B5EF4-FFF2-40B4-BE49-F238E27FC236}">
                <a16:creationId xmlns:a16="http://schemas.microsoft.com/office/drawing/2014/main" id="{C078C688-6EB7-C1A6-4870-556D8A545937}"/>
              </a:ext>
            </a:extLst>
          </p:cNvPr>
          <p:cNvCxnSpPr>
            <a:cxnSpLocks/>
          </p:cNvCxnSpPr>
          <p:nvPr/>
        </p:nvCxnSpPr>
        <p:spPr>
          <a:xfrm>
            <a:off x="8045254" y="6174302"/>
            <a:ext cx="831491" cy="344515"/>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 coins arrondis 30">
            <a:extLst>
              <a:ext uri="{FF2B5EF4-FFF2-40B4-BE49-F238E27FC236}">
                <a16:creationId xmlns:a16="http://schemas.microsoft.com/office/drawing/2014/main" id="{18760604-9BA0-D17E-C70B-6DEFA7CD75E8}"/>
              </a:ext>
            </a:extLst>
          </p:cNvPr>
          <p:cNvSpPr/>
          <p:nvPr/>
        </p:nvSpPr>
        <p:spPr>
          <a:xfrm>
            <a:off x="7195428" y="6366116"/>
            <a:ext cx="756951" cy="3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Table TBDEV</a:t>
            </a:r>
          </a:p>
        </p:txBody>
      </p:sp>
      <p:cxnSp>
        <p:nvCxnSpPr>
          <p:cNvPr id="32" name="Connecteur droit avec flèche 31">
            <a:extLst>
              <a:ext uri="{FF2B5EF4-FFF2-40B4-BE49-F238E27FC236}">
                <a16:creationId xmlns:a16="http://schemas.microsoft.com/office/drawing/2014/main" id="{E73E5ECC-C667-1149-E7F5-475CB42C3492}"/>
              </a:ext>
            </a:extLst>
          </p:cNvPr>
          <p:cNvCxnSpPr>
            <a:cxnSpLocks/>
            <a:endCxn id="35" idx="0"/>
          </p:cNvCxnSpPr>
          <p:nvPr/>
        </p:nvCxnSpPr>
        <p:spPr>
          <a:xfrm>
            <a:off x="6047990" y="5448436"/>
            <a:ext cx="2061238" cy="430303"/>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 coins arrondis 32">
            <a:extLst>
              <a:ext uri="{FF2B5EF4-FFF2-40B4-BE49-F238E27FC236}">
                <a16:creationId xmlns:a16="http://schemas.microsoft.com/office/drawing/2014/main" id="{18EC0E10-7A75-1368-81A3-CD1A4D022440}"/>
              </a:ext>
            </a:extLst>
          </p:cNvPr>
          <p:cNvSpPr/>
          <p:nvPr/>
        </p:nvSpPr>
        <p:spPr>
          <a:xfrm>
            <a:off x="3720085" y="6360213"/>
            <a:ext cx="759381" cy="3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Table TBOPE</a:t>
            </a:r>
          </a:p>
        </p:txBody>
      </p:sp>
      <p:sp>
        <p:nvSpPr>
          <p:cNvPr id="34" name="Rectangle 33">
            <a:extLst>
              <a:ext uri="{FF2B5EF4-FFF2-40B4-BE49-F238E27FC236}">
                <a16:creationId xmlns:a16="http://schemas.microsoft.com/office/drawing/2014/main" id="{5D2606C4-83C9-8823-8B1D-913FCECCEDA7}"/>
              </a:ext>
            </a:extLst>
          </p:cNvPr>
          <p:cNvSpPr/>
          <p:nvPr/>
        </p:nvSpPr>
        <p:spPr>
          <a:xfrm>
            <a:off x="6227494" y="5852269"/>
            <a:ext cx="756950" cy="29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MADEV</a:t>
            </a:r>
          </a:p>
        </p:txBody>
      </p:sp>
      <p:sp>
        <p:nvSpPr>
          <p:cNvPr id="35" name="Rectangle 34">
            <a:extLst>
              <a:ext uri="{FF2B5EF4-FFF2-40B4-BE49-F238E27FC236}">
                <a16:creationId xmlns:a16="http://schemas.microsoft.com/office/drawing/2014/main" id="{297ADE08-7419-1C6D-3F58-976763171044}"/>
              </a:ext>
            </a:extLst>
          </p:cNvPr>
          <p:cNvSpPr/>
          <p:nvPr/>
        </p:nvSpPr>
        <p:spPr>
          <a:xfrm>
            <a:off x="7730753" y="5878739"/>
            <a:ext cx="756950" cy="29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MAJHIS</a:t>
            </a:r>
          </a:p>
        </p:txBody>
      </p:sp>
      <p:sp>
        <p:nvSpPr>
          <p:cNvPr id="36" name="Rectangle 35">
            <a:extLst>
              <a:ext uri="{FF2B5EF4-FFF2-40B4-BE49-F238E27FC236}">
                <a16:creationId xmlns:a16="http://schemas.microsoft.com/office/drawing/2014/main" id="{B532B5FC-8460-24CC-110A-57BD87EAEAE3}"/>
              </a:ext>
            </a:extLst>
          </p:cNvPr>
          <p:cNvSpPr/>
          <p:nvPr/>
        </p:nvSpPr>
        <p:spPr>
          <a:xfrm>
            <a:off x="5360504" y="5128178"/>
            <a:ext cx="1097948" cy="404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MFMAJCPT</a:t>
            </a:r>
          </a:p>
        </p:txBody>
      </p:sp>
      <p:sp>
        <p:nvSpPr>
          <p:cNvPr id="37" name="Rectangle 36">
            <a:extLst>
              <a:ext uri="{FF2B5EF4-FFF2-40B4-BE49-F238E27FC236}">
                <a16:creationId xmlns:a16="http://schemas.microsoft.com/office/drawing/2014/main" id="{F3F476B5-92BD-25B5-EBAD-BD82B166101F}"/>
              </a:ext>
            </a:extLst>
          </p:cNvPr>
          <p:cNvSpPr/>
          <p:nvPr/>
        </p:nvSpPr>
        <p:spPr>
          <a:xfrm>
            <a:off x="3070278" y="5858491"/>
            <a:ext cx="756950" cy="29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MACPT</a:t>
            </a:r>
          </a:p>
        </p:txBody>
      </p:sp>
      <p:cxnSp>
        <p:nvCxnSpPr>
          <p:cNvPr id="38" name="Connecteur droit avec flèche 37">
            <a:extLst>
              <a:ext uri="{FF2B5EF4-FFF2-40B4-BE49-F238E27FC236}">
                <a16:creationId xmlns:a16="http://schemas.microsoft.com/office/drawing/2014/main" id="{AE4D92A6-6FEF-7466-9279-9F1A3C052BB5}"/>
              </a:ext>
            </a:extLst>
          </p:cNvPr>
          <p:cNvCxnSpPr>
            <a:cxnSpLocks/>
            <a:endCxn id="37" idx="0"/>
          </p:cNvCxnSpPr>
          <p:nvPr/>
        </p:nvCxnSpPr>
        <p:spPr>
          <a:xfrm flipH="1">
            <a:off x="3448753" y="5539357"/>
            <a:ext cx="2050516" cy="31913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6F83ACF-6660-2D7E-695F-02FC10941CA2}"/>
              </a:ext>
            </a:extLst>
          </p:cNvPr>
          <p:cNvSpPr/>
          <p:nvPr/>
        </p:nvSpPr>
        <p:spPr>
          <a:xfrm>
            <a:off x="4709545" y="5868051"/>
            <a:ext cx="756950" cy="29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MAOPE</a:t>
            </a:r>
          </a:p>
        </p:txBody>
      </p:sp>
      <p:cxnSp>
        <p:nvCxnSpPr>
          <p:cNvPr id="42" name="Connecteur droit avec flèche 41">
            <a:extLst>
              <a:ext uri="{FF2B5EF4-FFF2-40B4-BE49-F238E27FC236}">
                <a16:creationId xmlns:a16="http://schemas.microsoft.com/office/drawing/2014/main" id="{0568B481-A51C-1D38-F6EF-35EB0242B9DA}"/>
              </a:ext>
            </a:extLst>
          </p:cNvPr>
          <p:cNvCxnSpPr>
            <a:cxnSpLocks/>
            <a:endCxn id="28" idx="3"/>
          </p:cNvCxnSpPr>
          <p:nvPr/>
        </p:nvCxnSpPr>
        <p:spPr>
          <a:xfrm flipH="1">
            <a:off x="2485912" y="6181648"/>
            <a:ext cx="846994" cy="383459"/>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974272DF-DE6C-A000-AE7E-AACECB4F8D51}"/>
              </a:ext>
            </a:extLst>
          </p:cNvPr>
          <p:cNvCxnSpPr>
            <a:cxnSpLocks/>
          </p:cNvCxnSpPr>
          <p:nvPr/>
        </p:nvCxnSpPr>
        <p:spPr>
          <a:xfrm flipH="1">
            <a:off x="5134189" y="5575177"/>
            <a:ext cx="627419" cy="26742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921C5FD8-D674-8E36-8991-B5DC5C479BC8}"/>
              </a:ext>
            </a:extLst>
          </p:cNvPr>
          <p:cNvCxnSpPr>
            <a:cxnSpLocks/>
            <a:stCxn id="39" idx="2"/>
            <a:endCxn id="33" idx="3"/>
          </p:cNvCxnSpPr>
          <p:nvPr/>
        </p:nvCxnSpPr>
        <p:spPr>
          <a:xfrm flipH="1">
            <a:off x="4479466" y="6160489"/>
            <a:ext cx="608554" cy="37214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39D96707-DB7C-0EAC-AE8C-B93D673FE725}"/>
              </a:ext>
            </a:extLst>
          </p:cNvPr>
          <p:cNvCxnSpPr>
            <a:cxnSpLocks/>
            <a:endCxn id="34" idx="0"/>
          </p:cNvCxnSpPr>
          <p:nvPr/>
        </p:nvCxnSpPr>
        <p:spPr>
          <a:xfrm>
            <a:off x="5962123" y="5532597"/>
            <a:ext cx="643846" cy="31967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DE42C69B-EBA7-5431-52B9-AF3D3048BC31}"/>
              </a:ext>
            </a:extLst>
          </p:cNvPr>
          <p:cNvCxnSpPr>
            <a:cxnSpLocks/>
          </p:cNvCxnSpPr>
          <p:nvPr/>
        </p:nvCxnSpPr>
        <p:spPr>
          <a:xfrm>
            <a:off x="6538925" y="6157849"/>
            <a:ext cx="655859" cy="4028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C8C1955D-1EC7-9C73-A240-BB173CEE7CAE}"/>
              </a:ext>
            </a:extLst>
          </p:cNvPr>
          <p:cNvSpPr/>
          <p:nvPr/>
        </p:nvSpPr>
        <p:spPr>
          <a:xfrm>
            <a:off x="204787" y="2184080"/>
            <a:ext cx="1837120"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fr-FR" sz="1400" dirty="0">
                <a:solidFill>
                  <a:schemeClr val="tx1"/>
                </a:solidFill>
              </a:rPr>
              <a:t>Contrôle du FLUX</a:t>
            </a:r>
            <a:endParaRPr lang="fr-FR" sz="1400" dirty="0"/>
          </a:p>
        </p:txBody>
      </p:sp>
      <p:sp>
        <p:nvSpPr>
          <p:cNvPr id="74" name="Rectangle 73">
            <a:extLst>
              <a:ext uri="{FF2B5EF4-FFF2-40B4-BE49-F238E27FC236}">
                <a16:creationId xmlns:a16="http://schemas.microsoft.com/office/drawing/2014/main" id="{369E490D-0D19-9C15-6F3B-4F5FF87EFD3A}"/>
              </a:ext>
            </a:extLst>
          </p:cNvPr>
          <p:cNvSpPr/>
          <p:nvPr/>
        </p:nvSpPr>
        <p:spPr>
          <a:xfrm>
            <a:off x="102704" y="3854676"/>
            <a:ext cx="2010476"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fr-FR" sz="1400" dirty="0">
                <a:solidFill>
                  <a:schemeClr val="tx1"/>
                </a:solidFill>
              </a:rPr>
              <a:t>Mise à jour des comptes</a:t>
            </a:r>
            <a:endParaRPr lang="fr-FR" sz="1400" dirty="0"/>
          </a:p>
        </p:txBody>
      </p:sp>
      <p:sp>
        <p:nvSpPr>
          <p:cNvPr id="75" name="Rectangle 74">
            <a:extLst>
              <a:ext uri="{FF2B5EF4-FFF2-40B4-BE49-F238E27FC236}">
                <a16:creationId xmlns:a16="http://schemas.microsoft.com/office/drawing/2014/main" id="{1A189668-3876-D246-C02F-570914AADF8F}"/>
              </a:ext>
            </a:extLst>
          </p:cNvPr>
          <p:cNvSpPr/>
          <p:nvPr/>
        </p:nvSpPr>
        <p:spPr>
          <a:xfrm>
            <a:off x="6687052" y="5156772"/>
            <a:ext cx="174133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fr-FR" sz="1400" dirty="0">
                <a:solidFill>
                  <a:schemeClr val="tx1"/>
                </a:solidFill>
              </a:rPr>
              <a:t>Module fonctionnel</a:t>
            </a:r>
            <a:endParaRPr lang="fr-FR" sz="1400" dirty="0"/>
          </a:p>
        </p:txBody>
      </p:sp>
      <p:cxnSp>
        <p:nvCxnSpPr>
          <p:cNvPr id="79" name="Connecteur droit avec flèche 78">
            <a:extLst>
              <a:ext uri="{FF2B5EF4-FFF2-40B4-BE49-F238E27FC236}">
                <a16:creationId xmlns:a16="http://schemas.microsoft.com/office/drawing/2014/main" id="{F7612569-AA7C-3FBA-E1BE-B931FE75073C}"/>
              </a:ext>
            </a:extLst>
          </p:cNvPr>
          <p:cNvCxnSpPr>
            <a:cxnSpLocks/>
          </p:cNvCxnSpPr>
          <p:nvPr/>
        </p:nvCxnSpPr>
        <p:spPr>
          <a:xfrm flipH="1">
            <a:off x="9910829" y="6373377"/>
            <a:ext cx="579500"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94748DB1-050F-189D-BFAC-F45D016BDAF9}"/>
              </a:ext>
            </a:extLst>
          </p:cNvPr>
          <p:cNvSpPr/>
          <p:nvPr/>
        </p:nvSpPr>
        <p:spPr>
          <a:xfrm>
            <a:off x="10463040" y="6183654"/>
            <a:ext cx="1583824"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fr-FR" sz="1200" dirty="0">
                <a:solidFill>
                  <a:schemeClr val="tx1"/>
                </a:solidFill>
              </a:rPr>
              <a:t>Accès en mise à jour</a:t>
            </a:r>
            <a:endParaRPr lang="fr-FR" sz="1200" dirty="0"/>
          </a:p>
        </p:txBody>
      </p:sp>
      <p:sp>
        <p:nvSpPr>
          <p:cNvPr id="84" name="Rectangle 83">
            <a:extLst>
              <a:ext uri="{FF2B5EF4-FFF2-40B4-BE49-F238E27FC236}">
                <a16:creationId xmlns:a16="http://schemas.microsoft.com/office/drawing/2014/main" id="{89042C30-8B3D-5B2C-B397-F37BEAD433DB}"/>
              </a:ext>
            </a:extLst>
          </p:cNvPr>
          <p:cNvSpPr/>
          <p:nvPr/>
        </p:nvSpPr>
        <p:spPr>
          <a:xfrm>
            <a:off x="5673891" y="2602034"/>
            <a:ext cx="1145759"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fr-FR" sz="1400" dirty="0">
                <a:solidFill>
                  <a:schemeClr val="tx1"/>
                </a:solidFill>
              </a:rPr>
              <a:t>Rejet total</a:t>
            </a:r>
            <a:endParaRPr lang="fr-FR" sz="1400" dirty="0"/>
          </a:p>
        </p:txBody>
      </p:sp>
      <p:sp>
        <p:nvSpPr>
          <p:cNvPr id="85" name="Rectangle 84">
            <a:extLst>
              <a:ext uri="{FF2B5EF4-FFF2-40B4-BE49-F238E27FC236}">
                <a16:creationId xmlns:a16="http://schemas.microsoft.com/office/drawing/2014/main" id="{7B8BE84B-5E76-59AB-9093-FFAAF994CF6B}"/>
              </a:ext>
            </a:extLst>
          </p:cNvPr>
          <p:cNvSpPr/>
          <p:nvPr/>
        </p:nvSpPr>
        <p:spPr>
          <a:xfrm>
            <a:off x="0" y="4476422"/>
            <a:ext cx="1817204"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fr-FR" sz="1400" dirty="0">
                <a:solidFill>
                  <a:schemeClr val="tx1"/>
                </a:solidFill>
              </a:rPr>
              <a:t>Rejet partiel/total</a:t>
            </a:r>
            <a:endParaRPr lang="fr-FR" sz="1400" dirty="0"/>
          </a:p>
        </p:txBody>
      </p:sp>
      <p:cxnSp>
        <p:nvCxnSpPr>
          <p:cNvPr id="95" name="Connecteur droit avec flèche 94">
            <a:extLst>
              <a:ext uri="{FF2B5EF4-FFF2-40B4-BE49-F238E27FC236}">
                <a16:creationId xmlns:a16="http://schemas.microsoft.com/office/drawing/2014/main" id="{440D04D9-90D9-8D29-15F6-AA7D0558E2C8}"/>
              </a:ext>
            </a:extLst>
          </p:cNvPr>
          <p:cNvCxnSpPr>
            <a:cxnSpLocks/>
          </p:cNvCxnSpPr>
          <p:nvPr/>
        </p:nvCxnSpPr>
        <p:spPr>
          <a:xfrm>
            <a:off x="9918877" y="6646464"/>
            <a:ext cx="571452"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76E0009A-6FCD-5F06-8340-FB05E98A10A1}"/>
              </a:ext>
            </a:extLst>
          </p:cNvPr>
          <p:cNvSpPr/>
          <p:nvPr/>
        </p:nvSpPr>
        <p:spPr>
          <a:xfrm>
            <a:off x="10490329" y="6466803"/>
            <a:ext cx="164869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fr-FR" sz="1200" dirty="0">
                <a:solidFill>
                  <a:schemeClr val="tx1"/>
                </a:solidFill>
              </a:rPr>
              <a:t>Accès en lecture seule</a:t>
            </a:r>
            <a:endParaRPr lang="fr-FR" sz="1200" dirty="0"/>
          </a:p>
        </p:txBody>
      </p:sp>
      <p:cxnSp>
        <p:nvCxnSpPr>
          <p:cNvPr id="100" name="Connecteur droit avec flèche 99">
            <a:extLst>
              <a:ext uri="{FF2B5EF4-FFF2-40B4-BE49-F238E27FC236}">
                <a16:creationId xmlns:a16="http://schemas.microsoft.com/office/drawing/2014/main" id="{4E96366A-9179-B8FC-A9EF-0B642A99D155}"/>
              </a:ext>
            </a:extLst>
          </p:cNvPr>
          <p:cNvCxnSpPr>
            <a:cxnSpLocks/>
          </p:cNvCxnSpPr>
          <p:nvPr/>
        </p:nvCxnSpPr>
        <p:spPr>
          <a:xfrm flipH="1">
            <a:off x="2828360" y="1974363"/>
            <a:ext cx="23975" cy="21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04AD617-336B-3D64-8FE9-D989AF35DA3B}"/>
              </a:ext>
            </a:extLst>
          </p:cNvPr>
          <p:cNvSpPr/>
          <p:nvPr/>
        </p:nvSpPr>
        <p:spPr>
          <a:xfrm>
            <a:off x="9877039" y="2079721"/>
            <a:ext cx="1837120" cy="307777"/>
          </a:xfrm>
          <a:prstGeom prst="rect">
            <a:avLst/>
          </a:prstGeom>
          <a:solidFill>
            <a:schemeClr val="accent4">
              <a:lumMod val="40000"/>
              <a:lumOff val="6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fr-FR" sz="1400" dirty="0">
                <a:ln>
                  <a:solidFill>
                    <a:schemeClr val="accent1"/>
                  </a:solidFill>
                  <a:prstDash val="dash"/>
                </a:ln>
                <a:solidFill>
                  <a:schemeClr val="tx1"/>
                </a:solidFill>
              </a:rPr>
              <a:t>Couche contrôle</a:t>
            </a:r>
            <a:endParaRPr lang="fr-FR" sz="1400" dirty="0">
              <a:ln>
                <a:solidFill>
                  <a:schemeClr val="accent1"/>
                </a:solidFill>
                <a:prstDash val="dash"/>
              </a:ln>
            </a:endParaRPr>
          </a:p>
        </p:txBody>
      </p:sp>
      <p:sp>
        <p:nvSpPr>
          <p:cNvPr id="4" name="Rectangle 3">
            <a:extLst>
              <a:ext uri="{FF2B5EF4-FFF2-40B4-BE49-F238E27FC236}">
                <a16:creationId xmlns:a16="http://schemas.microsoft.com/office/drawing/2014/main" id="{8E17E5AE-8E2D-F5EE-E0B1-F68D68F522AE}"/>
              </a:ext>
            </a:extLst>
          </p:cNvPr>
          <p:cNvSpPr/>
          <p:nvPr/>
        </p:nvSpPr>
        <p:spPr>
          <a:xfrm>
            <a:off x="9910829" y="3760623"/>
            <a:ext cx="1837120" cy="307777"/>
          </a:xfrm>
          <a:prstGeom prst="rect">
            <a:avLst/>
          </a:prstGeom>
          <a:solidFill>
            <a:schemeClr val="bg2">
              <a:lumMod val="9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fr-FR" sz="1400" dirty="0">
                <a:ln>
                  <a:solidFill>
                    <a:schemeClr val="accent1"/>
                  </a:solidFill>
                  <a:prstDash val="dash"/>
                </a:ln>
                <a:solidFill>
                  <a:schemeClr val="tx1"/>
                </a:solidFill>
              </a:rPr>
              <a:t>Couche applicative</a:t>
            </a:r>
            <a:endParaRPr lang="fr-FR" sz="1400" dirty="0">
              <a:ln>
                <a:solidFill>
                  <a:schemeClr val="accent1"/>
                </a:solidFill>
                <a:prstDash val="dash"/>
              </a:ln>
            </a:endParaRPr>
          </a:p>
        </p:txBody>
      </p:sp>
      <p:sp>
        <p:nvSpPr>
          <p:cNvPr id="7" name="Rectangle 6">
            <a:extLst>
              <a:ext uri="{FF2B5EF4-FFF2-40B4-BE49-F238E27FC236}">
                <a16:creationId xmlns:a16="http://schemas.microsoft.com/office/drawing/2014/main" id="{EEDBC34A-7F5A-A76F-E793-B111F390DD44}"/>
              </a:ext>
            </a:extLst>
          </p:cNvPr>
          <p:cNvSpPr/>
          <p:nvPr/>
        </p:nvSpPr>
        <p:spPr>
          <a:xfrm>
            <a:off x="9874968" y="5137330"/>
            <a:ext cx="1837120" cy="307777"/>
          </a:xfrm>
          <a:prstGeom prst="rect">
            <a:avLst/>
          </a:prstGeom>
          <a:solidFill>
            <a:schemeClr val="accent6">
              <a:lumMod val="20000"/>
              <a:lumOff val="8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fr-FR" sz="1400" dirty="0">
                <a:ln>
                  <a:solidFill>
                    <a:schemeClr val="accent1"/>
                  </a:solidFill>
                  <a:prstDash val="dash"/>
                </a:ln>
                <a:solidFill>
                  <a:schemeClr val="tx1"/>
                </a:solidFill>
              </a:rPr>
              <a:t>Couche métier</a:t>
            </a:r>
            <a:endParaRPr lang="fr-FR" sz="1400" dirty="0">
              <a:ln>
                <a:solidFill>
                  <a:schemeClr val="accent1"/>
                </a:solidFill>
                <a:prstDash val="dash"/>
              </a:ln>
            </a:endParaRPr>
          </a:p>
        </p:txBody>
      </p:sp>
      <p:sp>
        <p:nvSpPr>
          <p:cNvPr id="8" name="Rectangle 7">
            <a:extLst>
              <a:ext uri="{FF2B5EF4-FFF2-40B4-BE49-F238E27FC236}">
                <a16:creationId xmlns:a16="http://schemas.microsoft.com/office/drawing/2014/main" id="{78AB9DCE-D4AD-FA34-9B4B-171B15ED26BE}"/>
              </a:ext>
            </a:extLst>
          </p:cNvPr>
          <p:cNvSpPr/>
          <p:nvPr/>
        </p:nvSpPr>
        <p:spPr>
          <a:xfrm>
            <a:off x="9894228" y="5890919"/>
            <a:ext cx="1837120" cy="307777"/>
          </a:xfrm>
          <a:prstGeom prst="rect">
            <a:avLst/>
          </a:prstGeom>
          <a:solidFill>
            <a:schemeClr val="accent2">
              <a:lumMod val="20000"/>
              <a:lumOff val="8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fr-FR" sz="1400" dirty="0">
                <a:ln>
                  <a:solidFill>
                    <a:schemeClr val="accent1"/>
                  </a:solidFill>
                  <a:prstDash val="dash"/>
                </a:ln>
                <a:solidFill>
                  <a:schemeClr val="tx1"/>
                </a:solidFill>
              </a:rPr>
              <a:t>Couche physique</a:t>
            </a:r>
            <a:endParaRPr lang="fr-FR" sz="1400" dirty="0">
              <a:ln>
                <a:solidFill>
                  <a:schemeClr val="accent1"/>
                </a:solidFill>
                <a:prstDash val="dash"/>
              </a:ln>
            </a:endParaRPr>
          </a:p>
        </p:txBody>
      </p:sp>
    </p:spTree>
    <p:extLst>
      <p:ext uri="{BB962C8B-B14F-4D97-AF65-F5344CB8AC3E}">
        <p14:creationId xmlns:p14="http://schemas.microsoft.com/office/powerpoint/2010/main" val="422242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normAutofit/>
          </a:bodyPr>
          <a:lstStyle/>
          <a:p>
            <a:r>
              <a:rPr lang="fr-FR" sz="2800" dirty="0"/>
              <a:t>Chaîne de mise à jour des comptes  - phase 1  -  1 / 1</a:t>
            </a:r>
          </a:p>
        </p:txBody>
      </p:sp>
      <p:sp>
        <p:nvSpPr>
          <p:cNvPr id="3" name="Espace réservé du pied de page 2"/>
          <p:cNvSpPr>
            <a:spLocks noGrp="1"/>
          </p:cNvSpPr>
          <p:nvPr>
            <p:ph type="ftr" sz="quarter" idx="11"/>
          </p:nvPr>
        </p:nvSpPr>
        <p:spPr/>
        <p:txBody>
          <a:bodyPr/>
          <a:lstStyle/>
          <a:p>
            <a:endParaRPr kumimoji="0" lang="fr-FR"/>
          </a:p>
          <a:p>
            <a:endParaRPr kumimoji="0" lang="fr-FR"/>
          </a:p>
        </p:txBody>
      </p:sp>
      <p:sp>
        <p:nvSpPr>
          <p:cNvPr id="11" name="Text Placeholder 1"/>
          <p:cNvSpPr>
            <a:spLocks noGrp="1"/>
          </p:cNvSpPr>
          <p:nvPr>
            <p:ph type="body" sz="quarter" idx="13"/>
          </p:nvPr>
        </p:nvSpPr>
        <p:spPr>
          <a:xfrm>
            <a:off x="0" y="1462088"/>
            <a:ext cx="11987213" cy="5693789"/>
          </a:xfrm>
          <a:noFill/>
          <a:ln w="25400">
            <a:noFill/>
          </a:ln>
        </p:spPr>
        <p:txBody>
          <a:bodyPr>
            <a:normAutofit/>
          </a:bodyPr>
          <a:lstStyle/>
          <a:p>
            <a:pPr marL="0" indent="0">
              <a:lnSpc>
                <a:spcPct val="80000"/>
              </a:lnSpc>
              <a:spcBef>
                <a:spcPts val="0"/>
              </a:spcBef>
              <a:buNone/>
            </a:pPr>
            <a:endParaRPr lang="fr-FR" altLang="fr-FR" sz="1200" dirty="0"/>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On se propose de créer une chaîne de mise à jour des comptes à partir des flux issus de différents organismes financiers.</a:t>
            </a:r>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En principe, nous avons un flux qui va mettre à jour les comptes et les historiques en tenant comptes des paramètres d’environnement fonctionnel.</a:t>
            </a:r>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1. Description du fichier FLUX :</a:t>
            </a:r>
          </a:p>
          <a:p>
            <a:pPr marL="0" indent="0">
              <a:lnSpc>
                <a:spcPct val="80000"/>
              </a:lnSpc>
              <a:spcBef>
                <a:spcPts val="0"/>
              </a:spcBef>
              <a:buNone/>
            </a:pPr>
            <a:r>
              <a:rPr lang="fr-FR" altLang="fr-FR" sz="1100" dirty="0"/>
              <a:t>    </a:t>
            </a:r>
          </a:p>
          <a:p>
            <a:pPr marL="0" indent="0">
              <a:lnSpc>
                <a:spcPct val="80000"/>
              </a:lnSpc>
              <a:spcBef>
                <a:spcPts val="0"/>
              </a:spcBef>
              <a:buNone/>
            </a:pPr>
            <a:r>
              <a:rPr lang="fr-FR" altLang="fr-FR" sz="1100" dirty="0"/>
              <a:t>        Structure : Ce flux est un fichier séquentiel </a:t>
            </a:r>
            <a:r>
              <a:rPr lang="fr-FR" altLang="fr-FR" sz="1100" b="1" dirty="0"/>
              <a:t>fixe</a:t>
            </a:r>
            <a:r>
              <a:rPr lang="fr-FR" altLang="fr-FR" sz="1100" dirty="0"/>
              <a:t> de longueur </a:t>
            </a:r>
            <a:r>
              <a:rPr lang="fr-FR" altLang="fr-FR" sz="1100" b="1" dirty="0"/>
              <a:t>80</a:t>
            </a:r>
            <a:r>
              <a:rPr lang="fr-FR" altLang="fr-FR" sz="1100" dirty="0"/>
              <a:t> et dont la structure est la suivante :</a:t>
            </a:r>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         </a:t>
            </a:r>
            <a:r>
              <a:rPr lang="fr-FR" altLang="fr-FR" sz="1100" dirty="0">
                <a:sym typeface="Wingdings" panose="05000000000000000000" pitchFamily="2" charset="2"/>
              </a:rPr>
              <a:t> Un enregistrement « </a:t>
            </a:r>
            <a:r>
              <a:rPr lang="fr-FR" altLang="fr-FR" sz="1100" b="1" dirty="0">
                <a:sym typeface="Wingdings" panose="05000000000000000000" pitchFamily="2" charset="2"/>
              </a:rPr>
              <a:t>ENTETE</a:t>
            </a:r>
            <a:r>
              <a:rPr lang="fr-FR" altLang="fr-FR" sz="1100" dirty="0">
                <a:sym typeface="Wingdings" panose="05000000000000000000" pitchFamily="2" charset="2"/>
              </a:rPr>
              <a:t> » dont le type est "</a:t>
            </a:r>
            <a:r>
              <a:rPr lang="fr-FR" altLang="fr-FR" sz="1100" b="1" dirty="0">
                <a:sym typeface="Wingdings" panose="05000000000000000000" pitchFamily="2" charset="2"/>
              </a:rPr>
              <a:t>00</a:t>
            </a:r>
            <a:r>
              <a:rPr lang="fr-FR" altLang="fr-FR" sz="1100" dirty="0">
                <a:sym typeface="Wingdings" panose="05000000000000000000" pitchFamily="2" charset="2"/>
              </a:rPr>
              <a:t>", contient l’organisme et la date d’envoi</a:t>
            </a:r>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         </a:t>
            </a:r>
            <a:r>
              <a:rPr lang="fr-FR" altLang="fr-FR" sz="1100" dirty="0">
                <a:sym typeface="Wingdings" panose="05000000000000000000" pitchFamily="2" charset="2"/>
              </a:rPr>
              <a:t> des enregistrements « </a:t>
            </a:r>
            <a:r>
              <a:rPr lang="fr-FR" altLang="fr-FR" sz="1100" b="1" dirty="0">
                <a:sym typeface="Wingdings" panose="05000000000000000000" pitchFamily="2" charset="2"/>
              </a:rPr>
              <a:t>DETAILS</a:t>
            </a:r>
            <a:r>
              <a:rPr lang="fr-FR" altLang="fr-FR" sz="1100" dirty="0">
                <a:sym typeface="Wingdings" panose="05000000000000000000" pitchFamily="2" charset="2"/>
              </a:rPr>
              <a:t> » dont le type est "</a:t>
            </a:r>
            <a:r>
              <a:rPr lang="fr-FR" altLang="fr-FR" sz="1100" b="1" dirty="0">
                <a:sym typeface="Wingdings" panose="05000000000000000000" pitchFamily="2" charset="2"/>
              </a:rPr>
              <a:t>10"</a:t>
            </a:r>
            <a:r>
              <a:rPr lang="fr-FR" altLang="fr-FR" sz="1100" dirty="0">
                <a:sym typeface="Wingdings" panose="05000000000000000000" pitchFamily="2" charset="2"/>
              </a:rPr>
              <a:t>, contiennent le détail de l’opération</a:t>
            </a:r>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t>         </a:t>
            </a:r>
            <a:r>
              <a:rPr lang="fr-FR" altLang="fr-FR" sz="1100" dirty="0">
                <a:sym typeface="Wingdings" panose="05000000000000000000" pitchFamily="2" charset="2"/>
              </a:rPr>
              <a:t> Un enregistrement « </a:t>
            </a:r>
            <a:r>
              <a:rPr lang="fr-FR" altLang="fr-FR" sz="1100" b="1" dirty="0">
                <a:sym typeface="Wingdings" panose="05000000000000000000" pitchFamily="2" charset="2"/>
              </a:rPr>
              <a:t>ENQUEUE</a:t>
            </a:r>
            <a:r>
              <a:rPr lang="fr-FR" altLang="fr-FR" sz="1100" dirty="0">
                <a:sym typeface="Wingdings" panose="05000000000000000000" pitchFamily="2" charset="2"/>
              </a:rPr>
              <a:t>» dont le type est "</a:t>
            </a:r>
            <a:r>
              <a:rPr lang="fr-FR" altLang="fr-FR" sz="1100" b="1" dirty="0">
                <a:sym typeface="Wingdings" panose="05000000000000000000" pitchFamily="2" charset="2"/>
              </a:rPr>
              <a:t>99"</a:t>
            </a:r>
            <a:r>
              <a:rPr lang="fr-FR" altLang="fr-FR" sz="1100" dirty="0">
                <a:sym typeface="Wingdings" panose="05000000000000000000" pitchFamily="2" charset="2"/>
              </a:rPr>
              <a:t>, contient le nombre des lignes de type ’</a:t>
            </a:r>
            <a:r>
              <a:rPr lang="fr-FR" altLang="fr-FR" sz="1100" b="1" dirty="0">
                <a:sym typeface="Wingdings" panose="05000000000000000000" pitchFamily="2" charset="2"/>
              </a:rPr>
              <a:t>10</a:t>
            </a:r>
            <a:r>
              <a:rPr lang="fr-FR" altLang="fr-FR" sz="1100" dirty="0">
                <a:sym typeface="Wingdings" panose="05000000000000000000" pitchFamily="2" charset="2"/>
              </a:rPr>
              <a:t>’ et le montant total des </a:t>
            </a:r>
            <a:r>
              <a:rPr lang="fr-FR" altLang="fr-FR" sz="1100" dirty="0"/>
              <a:t>F1-MONTANT-OPER des lignes "</a:t>
            </a:r>
            <a:r>
              <a:rPr lang="fr-FR" altLang="fr-FR" sz="1100" b="1" dirty="0"/>
              <a:t>10"</a:t>
            </a:r>
            <a:endParaRPr lang="fr-FR" altLang="fr-FR" sz="1100" dirty="0">
              <a:sym typeface="Wingdings" panose="05000000000000000000" pitchFamily="2" charset="2"/>
            </a:endParaRPr>
          </a:p>
          <a:p>
            <a:pPr marL="0" indent="0">
              <a:lnSpc>
                <a:spcPct val="80000"/>
              </a:lnSpc>
              <a:spcBef>
                <a:spcPts val="0"/>
              </a:spcBef>
              <a:buNone/>
            </a:pPr>
            <a:endParaRPr lang="fr-FR" altLang="fr-FR" sz="1100" dirty="0"/>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01  F1-ENREG-00.</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F1-TYPE-00           PIC X(02).</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F1-ORIGINE           PIC X(03).</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F1-DATE              PIC X(10).</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FILLER               PIC X(65).</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01  F1-ENREG-10 REDEFINES F1-ENREG-00.</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F1-TYPE-10           PIC X(02).</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F1-COMPTE            PIC X(11).</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F1-CODE-OPER         PIC X(03).</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F1-REF-OPER          PIC X(10).</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F1-CODE-DEV          PIC X(03).</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F1-MONTANT-OPER      PIC 9(11)V99.</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FILLER               PIC X(38).</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01  F1-ENREG-99 REDEFINES F1-ENREG-00.</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F1-TYPE-99           PIC X(02).</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F1-NB-OPERATIONS     PIC 9(06).</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F1-MT-GLOBAL         PIC 9(11)V99.</a:t>
            </a:r>
          </a:p>
          <a:p>
            <a:pPr marL="457200" lvl="1" indent="0">
              <a:lnSpc>
                <a:spcPct val="80000"/>
              </a:lnSpc>
              <a:spcBef>
                <a:spcPts val="0"/>
              </a:spcBef>
              <a:buNone/>
            </a:pPr>
            <a:r>
              <a:rPr lang="fr-FR" altLang="fr-FR" sz="1100" dirty="0">
                <a:latin typeface="Courier New" panose="02070309020205020404" pitchFamily="49" charset="0"/>
                <a:cs typeface="Courier New" panose="02070309020205020404" pitchFamily="49" charset="0"/>
              </a:rPr>
              <a:t>          05 FILLER               PIC X(59).</a:t>
            </a:r>
          </a:p>
          <a:p>
            <a:pPr marL="457200" lvl="1" indent="0">
              <a:lnSpc>
                <a:spcPct val="80000"/>
              </a:lnSpc>
              <a:spcBef>
                <a:spcPts val="0"/>
              </a:spcBef>
              <a:buNone/>
            </a:pPr>
            <a:endParaRPr lang="fr-FR" altLang="fr-FR" sz="1100" dirty="0">
              <a:latin typeface="Courier New" panose="02070309020205020404" pitchFamily="49" charset="0"/>
              <a:cs typeface="Courier New" panose="02070309020205020404" pitchFamily="49" charset="0"/>
            </a:endParaRPr>
          </a:p>
          <a:p>
            <a:pPr marL="457200" lvl="1" indent="0">
              <a:lnSpc>
                <a:spcPct val="80000"/>
              </a:lnSpc>
              <a:spcBef>
                <a:spcPts val="0"/>
              </a:spcBef>
              <a:buNone/>
            </a:pPr>
            <a:r>
              <a:rPr lang="fr-FR" altLang="fr-FR" sz="1100" dirty="0"/>
              <a:t>Cette description est à créer dans </a:t>
            </a:r>
            <a:r>
              <a:rPr lang="fr-FR" altLang="fr-FR" sz="1100" b="1" dirty="0"/>
              <a:t>IBMUSER.COB.COPY </a:t>
            </a:r>
            <a:r>
              <a:rPr lang="fr-FR" altLang="fr-FR" sz="1100" dirty="0"/>
              <a:t>sous le nom de </a:t>
            </a:r>
            <a:r>
              <a:rPr lang="fr-FR" altLang="fr-FR" sz="1100" b="1" dirty="0"/>
              <a:t>CFLUX.</a:t>
            </a:r>
          </a:p>
          <a:p>
            <a:pPr marL="0" indent="0">
              <a:lnSpc>
                <a:spcPct val="80000"/>
              </a:lnSpc>
              <a:spcBef>
                <a:spcPts val="0"/>
              </a:spcBef>
              <a:buNone/>
            </a:pPr>
            <a:endParaRPr lang="fr-FR" altLang="fr-FR" sz="1200" dirty="0"/>
          </a:p>
          <a:p>
            <a:pPr marL="0" indent="0">
              <a:lnSpc>
                <a:spcPct val="80000"/>
              </a:lnSpc>
              <a:spcBef>
                <a:spcPts val="0"/>
              </a:spcBef>
              <a:buNone/>
            </a:pPr>
            <a:endParaRPr lang="fr-FR" altLang="fr-FR" sz="2400" dirty="0">
              <a:solidFill>
                <a:srgbClr val="E3001B"/>
              </a:solidFill>
            </a:endParaRPr>
          </a:p>
        </p:txBody>
      </p:sp>
      <p:sp>
        <p:nvSpPr>
          <p:cNvPr id="7" name="Espace réservé de la date 1"/>
          <p:cNvSpPr txBox="1">
            <a:spLocks/>
          </p:cNvSpPr>
          <p:nvPr/>
        </p:nvSpPr>
        <p:spPr>
          <a:xfrm>
            <a:off x="10740171" y="6351759"/>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fld id="{D1BACFC2-688A-42F5-97AA-EE2CB2D0CE2B}" type="datetime1">
              <a:rPr lang="fr-FR" sz="1067"/>
              <a:pPr/>
              <a:t>16/01/2023</a:t>
            </a:fld>
            <a:endParaRPr lang="fr-FR" sz="1067" dirty="0"/>
          </a:p>
        </p:txBody>
      </p:sp>
    </p:spTree>
    <p:extLst>
      <p:ext uri="{BB962C8B-B14F-4D97-AF65-F5344CB8AC3E}">
        <p14:creationId xmlns:p14="http://schemas.microsoft.com/office/powerpoint/2010/main" val="30556709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lstStyle/>
          <a:p>
            <a:r>
              <a:rPr kumimoji="0" lang="fr-FR" sz="2800" b="1" i="0" u="none" strike="noStrike" kern="1200" cap="none" spc="0" normalizeH="0" baseline="0" noProof="0" dirty="0">
                <a:ln>
                  <a:noFill/>
                </a:ln>
                <a:solidFill>
                  <a:prstClr val="white"/>
                </a:solidFill>
                <a:effectLst/>
                <a:uLnTx/>
                <a:uFillTx/>
                <a:latin typeface="Calibri Light"/>
                <a:ea typeface="+mj-ea"/>
                <a:cs typeface="+mj-cs"/>
              </a:rPr>
              <a:t>Chaîne de mise à jour des comptes  - phase 2  -  1 / 3</a:t>
            </a:r>
            <a:endParaRPr lang="fr-FR" dirty="0"/>
          </a:p>
        </p:txBody>
      </p:sp>
      <p:sp>
        <p:nvSpPr>
          <p:cNvPr id="3" name="Espace réservé du pied de pag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dirty="0">
              <a:ln>
                <a:noFill/>
              </a:ln>
              <a:solidFill>
                <a:prstClr val="black">
                  <a:tint val="75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1" name="Text Placeholder 1"/>
          <p:cNvSpPr>
            <a:spLocks noGrp="1"/>
          </p:cNvSpPr>
          <p:nvPr>
            <p:ph type="body" sz="quarter" idx="13"/>
          </p:nvPr>
        </p:nvSpPr>
        <p:spPr>
          <a:xfrm>
            <a:off x="0" y="1475222"/>
            <a:ext cx="11987213" cy="5382778"/>
          </a:xfrm>
          <a:noFill/>
          <a:ln w="25400">
            <a:noFill/>
          </a:ln>
        </p:spPr>
        <p:txBody>
          <a:bodyPr>
            <a:noAutofit/>
          </a:bodyPr>
          <a:lstStyle/>
          <a:p>
            <a:pPr marL="0" indent="0">
              <a:lnSpc>
                <a:spcPct val="80000"/>
              </a:lnSpc>
              <a:spcBef>
                <a:spcPts val="0"/>
              </a:spcBef>
              <a:buNone/>
            </a:pPr>
            <a:endParaRPr lang="fr-FR" altLang="fr-FR" sz="1200" b="1" dirty="0"/>
          </a:p>
          <a:p>
            <a:pPr marL="0" indent="0">
              <a:lnSpc>
                <a:spcPct val="80000"/>
              </a:lnSpc>
              <a:spcBef>
                <a:spcPts val="0"/>
              </a:spcBef>
              <a:buNone/>
            </a:pPr>
            <a:r>
              <a:rPr lang="fr-FR" altLang="fr-FR" sz="1200" b="1" dirty="0"/>
              <a:t>2</a:t>
            </a:r>
            <a:r>
              <a:rPr lang="fr-FR" altLang="fr-FR" sz="1200" dirty="0"/>
              <a:t>.  Créer un programme </a:t>
            </a:r>
            <a:r>
              <a:rPr lang="fr-FR" altLang="fr-FR" sz="1200" b="1" dirty="0"/>
              <a:t>COBOL GKCTRL01 </a:t>
            </a:r>
            <a:r>
              <a:rPr lang="fr-FR" altLang="fr-FR" sz="1200" dirty="0"/>
              <a:t>qui permet de contrôler le fichier des opérations avant de passer à la phase de la mise à jour.</a:t>
            </a:r>
          </a:p>
          <a:p>
            <a:pPr marL="0" indent="0">
              <a:lnSpc>
                <a:spcPct val="80000"/>
              </a:lnSpc>
              <a:spcBef>
                <a:spcPts val="0"/>
              </a:spcBef>
              <a:buNone/>
            </a:pPr>
            <a:endParaRPr lang="fr-FR" altLang="fr-FR" sz="1200" dirty="0"/>
          </a:p>
          <a:p>
            <a:pPr>
              <a:lnSpc>
                <a:spcPct val="80000"/>
              </a:lnSpc>
              <a:spcBef>
                <a:spcPts val="0"/>
              </a:spcBef>
              <a:buClr>
                <a:schemeClr val="tx1"/>
              </a:buClr>
              <a:buFont typeface="+mj-lt"/>
              <a:buAutoNum type="alphaLcPeriod"/>
            </a:pPr>
            <a:r>
              <a:rPr lang="fr-FR" altLang="fr-FR" sz="1200" dirty="0">
                <a:sym typeface="Wingdings" panose="05000000000000000000" pitchFamily="2" charset="2"/>
              </a:rPr>
              <a:t>Règles de gestion :</a:t>
            </a:r>
          </a:p>
          <a:p>
            <a:pPr marL="0" indent="0">
              <a:lnSpc>
                <a:spcPct val="80000"/>
              </a:lnSpc>
              <a:spcBef>
                <a:spcPts val="0"/>
              </a:spcBef>
              <a:buClr>
                <a:schemeClr val="tx1"/>
              </a:buClr>
              <a:buNone/>
            </a:pPr>
            <a:endParaRPr lang="fr-FR" altLang="fr-FR" sz="1200" dirty="0">
              <a:sym typeface="Wingdings" panose="05000000000000000000" pitchFamily="2" charset="2"/>
            </a:endParaRPr>
          </a:p>
          <a:p>
            <a:pPr marL="457200" lvl="1" indent="0">
              <a:lnSpc>
                <a:spcPct val="80000"/>
              </a:lnSpc>
              <a:spcBef>
                <a:spcPts val="0"/>
              </a:spcBef>
              <a:buClr>
                <a:schemeClr val="tx1"/>
              </a:buClr>
              <a:buNone/>
            </a:pPr>
            <a:r>
              <a:rPr lang="fr-FR" altLang="fr-FR" sz="1200" dirty="0">
                <a:sym typeface="Wingdings" panose="05000000000000000000" pitchFamily="2" charset="2"/>
              </a:rPr>
              <a:t>Si absence de DDNAME dans le JCL alimenter RETURN-CODE par  </a:t>
            </a:r>
            <a:r>
              <a:rPr lang="fr-FR" altLang="fr-FR" sz="1200" b="1" dirty="0">
                <a:sym typeface="Wingdings" panose="05000000000000000000" pitchFamily="2" charset="2"/>
              </a:rPr>
              <a:t>1</a:t>
            </a:r>
          </a:p>
          <a:p>
            <a:pPr marL="457200" lvl="1" indent="0">
              <a:lnSpc>
                <a:spcPct val="80000"/>
              </a:lnSpc>
              <a:spcBef>
                <a:spcPts val="0"/>
              </a:spcBef>
              <a:buClr>
                <a:schemeClr val="tx1"/>
              </a:buClr>
              <a:buNone/>
            </a:pPr>
            <a:r>
              <a:rPr lang="fr-FR" altLang="fr-FR" sz="1200" dirty="0">
                <a:sym typeface="Wingdings" panose="05000000000000000000" pitchFamily="2" charset="2"/>
              </a:rPr>
              <a:t>Si la longueur du fichier DSNAME est différente de celle déclarée dans le programme, alimenter RETURN-CODE par </a:t>
            </a:r>
            <a:r>
              <a:rPr lang="fr-FR" altLang="fr-FR" sz="1200" b="1" dirty="0">
                <a:sym typeface="Wingdings" panose="05000000000000000000" pitchFamily="2" charset="2"/>
              </a:rPr>
              <a:t>2</a:t>
            </a:r>
          </a:p>
          <a:p>
            <a:pPr marL="457200" lvl="1" indent="0">
              <a:lnSpc>
                <a:spcPct val="80000"/>
              </a:lnSpc>
              <a:spcBef>
                <a:spcPts val="0"/>
              </a:spcBef>
              <a:buClr>
                <a:schemeClr val="tx1"/>
              </a:buClr>
              <a:buNone/>
            </a:pPr>
            <a:r>
              <a:rPr lang="fr-FR" altLang="fr-FR" sz="1200" dirty="0">
                <a:sym typeface="Wingdings" panose="05000000000000000000" pitchFamily="2" charset="2"/>
              </a:rPr>
              <a:t>Si autre problème d’ouverture de fichier, alimenter RETURN-CODE par </a:t>
            </a:r>
            <a:r>
              <a:rPr lang="fr-FR" altLang="fr-FR" sz="1200" b="1" dirty="0">
                <a:sym typeface="Wingdings" panose="05000000000000000000" pitchFamily="2" charset="2"/>
              </a:rPr>
              <a:t>3</a:t>
            </a:r>
          </a:p>
          <a:p>
            <a:pPr marL="457200" lvl="1" indent="0">
              <a:lnSpc>
                <a:spcPct val="80000"/>
              </a:lnSpc>
              <a:spcBef>
                <a:spcPts val="0"/>
              </a:spcBef>
              <a:buClr>
                <a:schemeClr val="tx1"/>
              </a:buClr>
              <a:buNone/>
            </a:pPr>
            <a:r>
              <a:rPr lang="fr-FR" altLang="fr-FR" sz="1200" dirty="0">
                <a:sym typeface="Wingdings" panose="05000000000000000000" pitchFamily="2" charset="2"/>
              </a:rPr>
              <a:t>Si le fichier est vide, alimenter RETURN-CODE par </a:t>
            </a:r>
            <a:r>
              <a:rPr lang="fr-FR" altLang="fr-FR" sz="1200" b="1" dirty="0">
                <a:sym typeface="Wingdings" panose="05000000000000000000" pitchFamily="2" charset="2"/>
              </a:rPr>
              <a:t>4</a:t>
            </a:r>
          </a:p>
          <a:p>
            <a:pPr marL="457200" lvl="1" indent="0">
              <a:lnSpc>
                <a:spcPct val="80000"/>
              </a:lnSpc>
              <a:spcBef>
                <a:spcPts val="0"/>
              </a:spcBef>
              <a:buClr>
                <a:schemeClr val="tx1"/>
              </a:buClr>
              <a:buNone/>
            </a:pPr>
            <a:r>
              <a:rPr lang="fr-FR" altLang="fr-FR" sz="1200" dirty="0">
                <a:sym typeface="Wingdings" panose="05000000000000000000" pitchFamily="2" charset="2"/>
              </a:rPr>
              <a:t>Si le nombre de lignes détails (Type = "</a:t>
            </a:r>
            <a:r>
              <a:rPr lang="fr-FR" altLang="fr-FR" sz="1200" b="1" dirty="0">
                <a:sym typeface="Wingdings" panose="05000000000000000000" pitchFamily="2" charset="2"/>
              </a:rPr>
              <a:t>10</a:t>
            </a:r>
            <a:r>
              <a:rPr lang="fr-FR" altLang="fr-FR" sz="1200" dirty="0">
                <a:sym typeface="Wingdings" panose="05000000000000000000" pitchFamily="2" charset="2"/>
              </a:rPr>
              <a:t>") est différent du nombre dans l’enregistrement "</a:t>
            </a:r>
            <a:r>
              <a:rPr lang="fr-FR" altLang="fr-FR" sz="1200" b="1" dirty="0">
                <a:sym typeface="Wingdings" panose="05000000000000000000" pitchFamily="2" charset="2"/>
              </a:rPr>
              <a:t>99</a:t>
            </a:r>
            <a:r>
              <a:rPr lang="fr-FR" altLang="fr-FR" sz="1200" dirty="0">
                <a:sym typeface="Wingdings" panose="05000000000000000000" pitchFamily="2" charset="2"/>
              </a:rPr>
              <a:t>", alimenter RETURN-CODE par  </a:t>
            </a:r>
            <a:r>
              <a:rPr lang="fr-FR" altLang="fr-FR" sz="1200" b="1" dirty="0">
                <a:sym typeface="Wingdings" panose="05000000000000000000" pitchFamily="2" charset="2"/>
              </a:rPr>
              <a:t>5</a:t>
            </a:r>
          </a:p>
          <a:p>
            <a:pPr marL="457200" lvl="1" indent="0">
              <a:lnSpc>
                <a:spcPct val="80000"/>
              </a:lnSpc>
              <a:spcBef>
                <a:spcPts val="0"/>
              </a:spcBef>
              <a:buClr>
                <a:schemeClr val="tx1"/>
              </a:buClr>
              <a:buNone/>
            </a:pPr>
            <a:r>
              <a:rPr lang="fr-FR" altLang="fr-FR" sz="1200" dirty="0">
                <a:sym typeface="Wingdings" panose="05000000000000000000" pitchFamily="2" charset="2"/>
              </a:rPr>
              <a:t>Si le montant total donné par le type "</a:t>
            </a:r>
            <a:r>
              <a:rPr lang="fr-FR" altLang="fr-FR" sz="1200" b="1" dirty="0">
                <a:sym typeface="Wingdings" panose="05000000000000000000" pitchFamily="2" charset="2"/>
              </a:rPr>
              <a:t>99</a:t>
            </a:r>
            <a:r>
              <a:rPr lang="fr-FR" altLang="fr-FR" sz="1200" dirty="0">
                <a:sym typeface="Wingdings" panose="05000000000000000000" pitchFamily="2" charset="2"/>
              </a:rPr>
              <a:t>" est différent de la somme des montants des lignes de type "</a:t>
            </a:r>
            <a:r>
              <a:rPr lang="fr-FR" altLang="fr-FR" sz="1200" b="1" dirty="0">
                <a:sym typeface="Wingdings" panose="05000000000000000000" pitchFamily="2" charset="2"/>
              </a:rPr>
              <a:t>10</a:t>
            </a:r>
            <a:r>
              <a:rPr lang="fr-FR" altLang="fr-FR" sz="1200" dirty="0">
                <a:sym typeface="Wingdings" panose="05000000000000000000" pitchFamily="2" charset="2"/>
              </a:rPr>
              <a:t>", alimenter RETURN-CODE par </a:t>
            </a:r>
            <a:r>
              <a:rPr lang="fr-FR" altLang="fr-FR" sz="1200" b="1" dirty="0">
                <a:sym typeface="Wingdings" panose="05000000000000000000" pitchFamily="2" charset="2"/>
              </a:rPr>
              <a:t>6</a:t>
            </a:r>
          </a:p>
          <a:p>
            <a:pPr marL="457200" lvl="1" indent="0">
              <a:lnSpc>
                <a:spcPct val="80000"/>
              </a:lnSpc>
              <a:spcBef>
                <a:spcPts val="0"/>
              </a:spcBef>
              <a:buClr>
                <a:schemeClr val="tx1"/>
              </a:buClr>
              <a:buNone/>
            </a:pPr>
            <a:r>
              <a:rPr lang="fr-FR" altLang="fr-FR" sz="1200" dirty="0">
                <a:sym typeface="Wingdings" panose="05000000000000000000" pitchFamily="2" charset="2"/>
              </a:rPr>
              <a:t>Si absence de l’enregistrement "</a:t>
            </a:r>
            <a:r>
              <a:rPr lang="fr-FR" altLang="fr-FR" sz="1200" b="1" dirty="0">
                <a:sym typeface="Wingdings" panose="05000000000000000000" pitchFamily="2" charset="2"/>
              </a:rPr>
              <a:t>00</a:t>
            </a:r>
            <a:r>
              <a:rPr lang="fr-FR" altLang="fr-FR" sz="1200" dirty="0">
                <a:sym typeface="Wingdings" panose="05000000000000000000" pitchFamily="2" charset="2"/>
              </a:rPr>
              <a:t>", alimenter RETURN-CODE par </a:t>
            </a:r>
            <a:r>
              <a:rPr lang="fr-FR" altLang="fr-FR" sz="1200" b="1" dirty="0">
                <a:sym typeface="Wingdings" panose="05000000000000000000" pitchFamily="2" charset="2"/>
              </a:rPr>
              <a:t>7</a:t>
            </a:r>
          </a:p>
          <a:p>
            <a:pPr marL="457200" lvl="1" indent="0">
              <a:lnSpc>
                <a:spcPct val="80000"/>
              </a:lnSpc>
              <a:spcBef>
                <a:spcPts val="0"/>
              </a:spcBef>
              <a:buClr>
                <a:schemeClr val="tx1"/>
              </a:buClr>
              <a:buNone/>
            </a:pPr>
            <a:r>
              <a:rPr lang="fr-FR" altLang="fr-FR" sz="1200" dirty="0">
                <a:sym typeface="Wingdings" panose="05000000000000000000" pitchFamily="2" charset="2"/>
              </a:rPr>
              <a:t>Si absence de l’enregistrement "</a:t>
            </a:r>
            <a:r>
              <a:rPr lang="fr-FR" altLang="fr-FR" sz="1200" b="1" dirty="0">
                <a:sym typeface="Wingdings" panose="05000000000000000000" pitchFamily="2" charset="2"/>
              </a:rPr>
              <a:t>99</a:t>
            </a:r>
            <a:r>
              <a:rPr lang="fr-FR" altLang="fr-FR" sz="1200" dirty="0">
                <a:sym typeface="Wingdings" panose="05000000000000000000" pitchFamily="2" charset="2"/>
              </a:rPr>
              <a:t>", alimenter RETURN-CODE par </a:t>
            </a:r>
            <a:r>
              <a:rPr lang="fr-FR" altLang="fr-FR" sz="1200" b="1" dirty="0">
                <a:sym typeface="Wingdings" panose="05000000000000000000" pitchFamily="2" charset="2"/>
              </a:rPr>
              <a:t>8</a:t>
            </a:r>
          </a:p>
          <a:p>
            <a:pPr marL="457200" lvl="1" indent="0">
              <a:lnSpc>
                <a:spcPct val="80000"/>
              </a:lnSpc>
              <a:spcBef>
                <a:spcPts val="0"/>
              </a:spcBef>
              <a:buClr>
                <a:schemeClr val="tx1"/>
              </a:buClr>
              <a:buNone/>
            </a:pPr>
            <a:endParaRPr lang="fr-FR" altLang="fr-FR" sz="1200" dirty="0">
              <a:sym typeface="Wingdings" panose="05000000000000000000" pitchFamily="2" charset="2"/>
            </a:endParaRPr>
          </a:p>
          <a:p>
            <a:pPr>
              <a:lnSpc>
                <a:spcPct val="80000"/>
              </a:lnSpc>
              <a:spcBef>
                <a:spcPts val="0"/>
              </a:spcBef>
              <a:buClr>
                <a:schemeClr val="tx1"/>
              </a:buClr>
              <a:buFont typeface="+mj-lt"/>
              <a:buAutoNum type="alphaLcPeriod"/>
            </a:pPr>
            <a:r>
              <a:rPr lang="fr-FR" altLang="fr-FR" sz="1200" dirty="0">
                <a:sym typeface="Wingdings" panose="05000000000000000000" pitchFamily="2" charset="2"/>
              </a:rPr>
              <a:t>Déclaration des variables :</a:t>
            </a:r>
          </a:p>
          <a:p>
            <a:pPr>
              <a:lnSpc>
                <a:spcPct val="80000"/>
              </a:lnSpc>
              <a:spcBef>
                <a:spcPts val="0"/>
              </a:spcBef>
              <a:buClr>
                <a:schemeClr val="tx1"/>
              </a:buClr>
              <a:buFont typeface="+mj-lt"/>
              <a:buAutoNum type="alphaLcPeriod"/>
            </a:pPr>
            <a:endParaRPr lang="fr-FR" altLang="fr-FR" sz="1200" dirty="0">
              <a:sym typeface="Wingdings" panose="05000000000000000000" pitchFamily="2" charset="2"/>
            </a:endParaRPr>
          </a:p>
          <a:p>
            <a:pPr marL="457200" lvl="1" indent="0">
              <a:lnSpc>
                <a:spcPct val="80000"/>
              </a:lnSpc>
              <a:spcBef>
                <a:spcPts val="0"/>
              </a:spcBef>
              <a:buClr>
                <a:schemeClr val="tx1"/>
              </a:buClr>
              <a:buNone/>
            </a:pPr>
            <a:r>
              <a:rPr lang="fr-FR" altLang="fr-FR" sz="1200" dirty="0"/>
              <a:t>01 WS-LUS-00          PIC 9(06).            Compteur des lignes de type "00"</a:t>
            </a:r>
          </a:p>
          <a:p>
            <a:pPr marL="457200" lvl="1" indent="0">
              <a:lnSpc>
                <a:spcPct val="80000"/>
              </a:lnSpc>
              <a:spcBef>
                <a:spcPts val="0"/>
              </a:spcBef>
              <a:buClr>
                <a:schemeClr val="tx1"/>
              </a:buClr>
              <a:buNone/>
            </a:pPr>
            <a:r>
              <a:rPr lang="fr-FR" altLang="fr-FR" sz="1200" dirty="0"/>
              <a:t>01 WS-LUS-10          PIC 9(06).            Compteur des lignes de type "10"</a:t>
            </a:r>
          </a:p>
          <a:p>
            <a:pPr marL="457200" lvl="1" indent="0">
              <a:lnSpc>
                <a:spcPct val="80000"/>
              </a:lnSpc>
              <a:spcBef>
                <a:spcPts val="0"/>
              </a:spcBef>
              <a:buClr>
                <a:schemeClr val="tx1"/>
              </a:buClr>
              <a:buNone/>
            </a:pPr>
            <a:r>
              <a:rPr lang="fr-FR" altLang="fr-FR" sz="1200" dirty="0"/>
              <a:t>01 WS-LUS-99          PIC 9(06).            Compteur des lignes de type "99"</a:t>
            </a:r>
          </a:p>
          <a:p>
            <a:pPr marL="457200" lvl="1" indent="0">
              <a:lnSpc>
                <a:spcPct val="80000"/>
              </a:lnSpc>
              <a:spcBef>
                <a:spcPts val="0"/>
              </a:spcBef>
              <a:buClr>
                <a:schemeClr val="tx1"/>
              </a:buClr>
              <a:buNone/>
            </a:pPr>
            <a:r>
              <a:rPr lang="fr-FR" altLang="fr-FR" sz="1200" dirty="0"/>
              <a:t>01 WS-MT-GLOBAL PIC 9(11)V99</a:t>
            </a:r>
            <a:r>
              <a:rPr lang="fr-FR" altLang="fr-FR" sz="1400" dirty="0"/>
              <a:t>.    </a:t>
            </a:r>
            <a:r>
              <a:rPr lang="fr-FR" altLang="fr-FR" sz="1200" dirty="0"/>
              <a:t>Cumul des montants </a:t>
            </a:r>
            <a:r>
              <a:rPr lang="fr-FR" altLang="fr-FR" sz="1400" dirty="0">
                <a:latin typeface="Courier New" panose="02070309020205020404" pitchFamily="49" charset="0"/>
                <a:cs typeface="Courier New" panose="02070309020205020404" pitchFamily="49" charset="0"/>
              </a:rPr>
              <a:t>F1-MONTANT-OPER </a:t>
            </a:r>
            <a:r>
              <a:rPr lang="fr-FR" altLang="fr-FR" sz="1200" dirty="0"/>
              <a:t>des lignes de type "10"</a:t>
            </a:r>
          </a:p>
          <a:p>
            <a:pPr marL="0" indent="0">
              <a:lnSpc>
                <a:spcPct val="80000"/>
              </a:lnSpc>
              <a:spcBef>
                <a:spcPts val="0"/>
              </a:spcBef>
              <a:buClr>
                <a:schemeClr val="tx1"/>
              </a:buClr>
              <a:buNone/>
            </a:pPr>
            <a:r>
              <a:rPr lang="fr-FR" altLang="fr-FR" sz="1200" dirty="0">
                <a:sym typeface="Wingdings" panose="05000000000000000000" pitchFamily="2" charset="2"/>
              </a:rPr>
              <a:t>             01 WS-FS-FLUX        PIC X(02).            File </a:t>
            </a:r>
            <a:r>
              <a:rPr lang="fr-FR" altLang="fr-FR" sz="1200" dirty="0" err="1">
                <a:sym typeface="Wingdings" panose="05000000000000000000" pitchFamily="2" charset="2"/>
              </a:rPr>
              <a:t>Status</a:t>
            </a:r>
            <a:r>
              <a:rPr lang="fr-FR" altLang="fr-FR" sz="1200" dirty="0">
                <a:sym typeface="Wingdings" panose="05000000000000000000" pitchFamily="2" charset="2"/>
              </a:rPr>
              <a:t> du fichier en entrée FLUX</a:t>
            </a:r>
          </a:p>
          <a:p>
            <a:pPr marL="0" indent="0">
              <a:lnSpc>
                <a:spcPct val="80000"/>
              </a:lnSpc>
              <a:spcBef>
                <a:spcPts val="0"/>
              </a:spcBef>
              <a:buClr>
                <a:schemeClr val="tx1"/>
              </a:buClr>
              <a:buNone/>
            </a:pPr>
            <a:endParaRPr lang="fr-FR" altLang="fr-FR" sz="1200" dirty="0">
              <a:sym typeface="Wingdings" panose="05000000000000000000" pitchFamily="2" charset="2"/>
            </a:endParaRPr>
          </a:p>
          <a:p>
            <a:pPr>
              <a:lnSpc>
                <a:spcPct val="80000"/>
              </a:lnSpc>
              <a:spcBef>
                <a:spcPts val="0"/>
              </a:spcBef>
              <a:buClr>
                <a:schemeClr val="tx1"/>
              </a:buClr>
              <a:buFont typeface="+mj-lt"/>
              <a:buAutoNum type="alphaLcPeriod" startAt="3"/>
            </a:pPr>
            <a:r>
              <a:rPr lang="fr-FR" altLang="fr-FR" sz="1200" dirty="0">
                <a:sym typeface="Wingdings" panose="05000000000000000000" pitchFamily="2" charset="2"/>
              </a:rPr>
              <a:t>Déclaration de la COPY </a:t>
            </a:r>
            <a:r>
              <a:rPr lang="fr-FR" altLang="fr-FR" sz="1200" b="1" dirty="0">
                <a:sym typeface="Wingdings" panose="05000000000000000000" pitchFamily="2" charset="2"/>
              </a:rPr>
              <a:t>CFLUX</a:t>
            </a:r>
            <a:r>
              <a:rPr lang="fr-FR" altLang="fr-FR" sz="1200" dirty="0">
                <a:sym typeface="Wingdings" panose="05000000000000000000" pitchFamily="2" charset="2"/>
              </a:rPr>
              <a:t> dans la WORKING-SORAGE SECTION</a:t>
            </a:r>
          </a:p>
          <a:p>
            <a:pPr>
              <a:lnSpc>
                <a:spcPct val="80000"/>
              </a:lnSpc>
              <a:spcBef>
                <a:spcPts val="0"/>
              </a:spcBef>
              <a:buClr>
                <a:schemeClr val="tx1"/>
              </a:buClr>
              <a:buFont typeface="+mj-lt"/>
              <a:buAutoNum type="alphaLcPeriod" startAt="3"/>
            </a:pPr>
            <a:endParaRPr lang="fr-FR" altLang="fr-FR" sz="1200" dirty="0">
              <a:sym typeface="Wingdings" panose="05000000000000000000" pitchFamily="2" charset="2"/>
            </a:endParaRPr>
          </a:p>
          <a:p>
            <a:pPr>
              <a:lnSpc>
                <a:spcPct val="80000"/>
              </a:lnSpc>
              <a:spcBef>
                <a:spcPts val="0"/>
              </a:spcBef>
              <a:buClr>
                <a:schemeClr val="tx1"/>
              </a:buClr>
              <a:buFont typeface="+mj-lt"/>
              <a:buAutoNum type="alphaLcPeriod" startAt="4"/>
            </a:pPr>
            <a:r>
              <a:rPr lang="fr-FR" altLang="fr-FR" sz="1200" dirty="0">
                <a:sym typeface="Wingdings" panose="05000000000000000000" pitchFamily="2" charset="2"/>
              </a:rPr>
              <a:t>Les RETURN-CODE sont alimentés  : </a:t>
            </a:r>
          </a:p>
          <a:p>
            <a:pPr marL="0" indent="0">
              <a:lnSpc>
                <a:spcPct val="80000"/>
              </a:lnSpc>
              <a:spcBef>
                <a:spcPts val="0"/>
              </a:spcBef>
              <a:buClr>
                <a:schemeClr val="tx1"/>
              </a:buClr>
              <a:buNone/>
            </a:pPr>
            <a:endParaRPr lang="fr-FR" altLang="fr-FR" sz="1200" dirty="0">
              <a:sym typeface="Wingdings" panose="05000000000000000000" pitchFamily="2" charset="2"/>
            </a:endParaRPr>
          </a:p>
          <a:p>
            <a:pPr lvl="1">
              <a:lnSpc>
                <a:spcPct val="80000"/>
              </a:lnSpc>
              <a:spcBef>
                <a:spcPts val="0"/>
              </a:spcBef>
              <a:buClr>
                <a:schemeClr val="tx1"/>
              </a:buClr>
              <a:buFont typeface="Wingdings" panose="05000000000000000000" pitchFamily="2" charset="2"/>
              <a:buChar char="§"/>
            </a:pPr>
            <a:r>
              <a:rPr lang="fr-FR" altLang="fr-FR" sz="1200" b="1" dirty="0">
                <a:sym typeface="Wingdings" panose="05000000000000000000" pitchFamily="2" charset="2"/>
              </a:rPr>
              <a:t>1</a:t>
            </a:r>
            <a:r>
              <a:rPr lang="fr-FR" altLang="fr-FR" sz="1200" dirty="0">
                <a:sym typeface="Wingdings" panose="05000000000000000000" pitchFamily="2" charset="2"/>
              </a:rPr>
              <a:t>, </a:t>
            </a:r>
            <a:r>
              <a:rPr lang="fr-FR" altLang="fr-FR" sz="1200" b="1" dirty="0">
                <a:sym typeface="Wingdings" panose="05000000000000000000" pitchFamily="2" charset="2"/>
              </a:rPr>
              <a:t>2</a:t>
            </a:r>
            <a:r>
              <a:rPr lang="fr-FR" altLang="fr-FR" sz="1200" dirty="0">
                <a:sym typeface="Wingdings" panose="05000000000000000000" pitchFamily="2" charset="2"/>
              </a:rPr>
              <a:t> et </a:t>
            </a:r>
            <a:r>
              <a:rPr lang="fr-FR" altLang="fr-FR" sz="1200" b="1" dirty="0">
                <a:sym typeface="Wingdings" panose="05000000000000000000" pitchFamily="2" charset="2"/>
              </a:rPr>
              <a:t>3</a:t>
            </a:r>
            <a:r>
              <a:rPr lang="fr-FR" altLang="fr-FR" sz="1200" dirty="0">
                <a:sym typeface="Wingdings" panose="05000000000000000000" pitchFamily="2" charset="2"/>
              </a:rPr>
              <a:t> à l'ouverture du fichier </a:t>
            </a:r>
            <a:r>
              <a:rPr lang="fr-FR" altLang="fr-FR" sz="1200" b="1" dirty="0">
                <a:sym typeface="Wingdings" panose="05000000000000000000" pitchFamily="2" charset="2"/>
              </a:rPr>
              <a:t>FLUX</a:t>
            </a:r>
          </a:p>
          <a:p>
            <a:pPr lvl="1">
              <a:lnSpc>
                <a:spcPct val="80000"/>
              </a:lnSpc>
              <a:spcBef>
                <a:spcPts val="0"/>
              </a:spcBef>
              <a:buClr>
                <a:schemeClr val="tx1"/>
              </a:buClr>
              <a:buFont typeface="Wingdings" panose="05000000000000000000" pitchFamily="2" charset="2"/>
              <a:buChar char="§"/>
            </a:pPr>
            <a:r>
              <a:rPr lang="fr-FR" altLang="fr-FR" sz="1200" b="1" dirty="0">
                <a:sym typeface="Wingdings" panose="05000000000000000000" pitchFamily="2" charset="2"/>
              </a:rPr>
              <a:t>4</a:t>
            </a:r>
            <a:r>
              <a:rPr lang="fr-FR" altLang="fr-FR" sz="1200" dirty="0">
                <a:sym typeface="Wingdings" panose="05000000000000000000" pitchFamily="2" charset="2"/>
              </a:rPr>
              <a:t> à la première lecture du fichier </a:t>
            </a:r>
            <a:r>
              <a:rPr lang="fr-FR" altLang="fr-FR" sz="1200" b="1" dirty="0">
                <a:sym typeface="Wingdings" panose="05000000000000000000" pitchFamily="2" charset="2"/>
              </a:rPr>
              <a:t>FLUX</a:t>
            </a:r>
          </a:p>
          <a:p>
            <a:pPr lvl="1">
              <a:lnSpc>
                <a:spcPct val="80000"/>
              </a:lnSpc>
              <a:spcBef>
                <a:spcPts val="0"/>
              </a:spcBef>
              <a:buClr>
                <a:schemeClr val="tx1"/>
              </a:buClr>
              <a:buFont typeface="Wingdings" panose="05000000000000000000" pitchFamily="2" charset="2"/>
              <a:buChar char="§"/>
            </a:pPr>
            <a:r>
              <a:rPr lang="fr-FR" altLang="fr-FR" sz="1200" b="1" dirty="0">
                <a:sym typeface="Wingdings" panose="05000000000000000000" pitchFamily="2" charset="2"/>
              </a:rPr>
              <a:t>5</a:t>
            </a:r>
            <a:r>
              <a:rPr lang="fr-FR" altLang="fr-FR" sz="1200" dirty="0">
                <a:sym typeface="Wingdings" panose="05000000000000000000" pitchFamily="2" charset="2"/>
              </a:rPr>
              <a:t> à la fin en comparant le nombre de lignes détails (Type = "</a:t>
            </a:r>
            <a:r>
              <a:rPr lang="fr-FR" altLang="fr-FR" sz="1200" b="1" dirty="0">
                <a:sym typeface="Wingdings" panose="05000000000000000000" pitchFamily="2" charset="2"/>
              </a:rPr>
              <a:t>10</a:t>
            </a:r>
            <a:r>
              <a:rPr lang="fr-FR" altLang="fr-FR" sz="1200" dirty="0">
                <a:sym typeface="Wingdings" panose="05000000000000000000" pitchFamily="2" charset="2"/>
              </a:rPr>
              <a:t>") avec </a:t>
            </a:r>
            <a:r>
              <a:rPr lang="fr-FR" altLang="fr-FR" sz="1200" dirty="0">
                <a:latin typeface="Courier New" panose="02070309020205020404" pitchFamily="49" charset="0"/>
                <a:cs typeface="Courier New" panose="02070309020205020404" pitchFamily="49" charset="0"/>
              </a:rPr>
              <a:t>F1-NB-OPERATIONS </a:t>
            </a:r>
            <a:r>
              <a:rPr lang="fr-FR" altLang="fr-FR" sz="1200" dirty="0"/>
              <a:t>des enregistrements (type = "</a:t>
            </a:r>
            <a:r>
              <a:rPr lang="fr-FR" altLang="fr-FR" sz="1200" b="1" dirty="0"/>
              <a:t>99</a:t>
            </a:r>
            <a:r>
              <a:rPr lang="fr-FR" altLang="fr-FR" sz="1200" dirty="0"/>
              <a:t>")</a:t>
            </a:r>
            <a:r>
              <a:rPr lang="fr-FR" altLang="fr-FR" sz="1200" dirty="0">
                <a:sym typeface="Wingdings" panose="05000000000000000000" pitchFamily="2" charset="2"/>
              </a:rPr>
              <a:t> </a:t>
            </a:r>
          </a:p>
          <a:p>
            <a:pPr lvl="1">
              <a:lnSpc>
                <a:spcPct val="80000"/>
              </a:lnSpc>
              <a:spcBef>
                <a:spcPts val="0"/>
              </a:spcBef>
              <a:buClr>
                <a:schemeClr val="tx1"/>
              </a:buClr>
              <a:buFont typeface="Wingdings" panose="05000000000000000000" pitchFamily="2" charset="2"/>
              <a:buChar char="§"/>
            </a:pPr>
            <a:r>
              <a:rPr lang="fr-FR" altLang="fr-FR" sz="1200" b="1" dirty="0">
                <a:sym typeface="Wingdings" panose="05000000000000000000" pitchFamily="2" charset="2"/>
              </a:rPr>
              <a:t>6</a:t>
            </a:r>
            <a:r>
              <a:rPr lang="fr-FR" altLang="fr-FR" sz="1200" dirty="0">
                <a:sym typeface="Wingdings" panose="05000000000000000000" pitchFamily="2" charset="2"/>
              </a:rPr>
              <a:t> à la fin en comparant la somme des montants </a:t>
            </a:r>
            <a:r>
              <a:rPr lang="fr-FR" altLang="fr-FR" sz="1200" dirty="0">
                <a:latin typeface="Courier New" panose="02070309020205020404" pitchFamily="49" charset="0"/>
                <a:cs typeface="Courier New" panose="02070309020205020404" pitchFamily="49" charset="0"/>
              </a:rPr>
              <a:t>F1-MONTANT-OPER</a:t>
            </a:r>
            <a:r>
              <a:rPr lang="fr-FR" altLang="fr-FR" sz="1200" dirty="0">
                <a:sym typeface="Wingdings" panose="05000000000000000000" pitchFamily="2" charset="2"/>
              </a:rPr>
              <a:t> (WS-MT-GLOBAL) des lignes détails avec </a:t>
            </a:r>
            <a:r>
              <a:rPr lang="fr-FR" altLang="fr-FR" sz="1200" dirty="0">
                <a:latin typeface="Courier New" panose="02070309020205020404" pitchFamily="49" charset="0"/>
                <a:cs typeface="Courier New" panose="02070309020205020404" pitchFamily="49" charset="0"/>
              </a:rPr>
              <a:t>F1-MT-GLOBAL </a:t>
            </a:r>
            <a:r>
              <a:rPr lang="fr-FR" altLang="fr-FR" sz="1200" dirty="0">
                <a:sym typeface="Wingdings" panose="05000000000000000000" pitchFamily="2" charset="2"/>
              </a:rPr>
              <a:t>de l’enregistrement "</a:t>
            </a:r>
            <a:r>
              <a:rPr lang="fr-FR" altLang="fr-FR" sz="1200" b="1" dirty="0">
                <a:sym typeface="Wingdings" panose="05000000000000000000" pitchFamily="2" charset="2"/>
              </a:rPr>
              <a:t>99</a:t>
            </a:r>
            <a:r>
              <a:rPr lang="fr-FR" altLang="fr-FR" sz="1200" dirty="0">
                <a:sym typeface="Wingdings" panose="05000000000000000000" pitchFamily="2" charset="2"/>
              </a:rPr>
              <a:t>" ’</a:t>
            </a:r>
          </a:p>
          <a:p>
            <a:pPr lvl="1">
              <a:lnSpc>
                <a:spcPct val="80000"/>
              </a:lnSpc>
              <a:spcBef>
                <a:spcPts val="0"/>
              </a:spcBef>
              <a:buClr>
                <a:schemeClr val="tx1"/>
              </a:buClr>
              <a:buFont typeface="Wingdings" panose="05000000000000000000" pitchFamily="2" charset="2"/>
              <a:buChar char="§"/>
            </a:pPr>
            <a:r>
              <a:rPr lang="fr-FR" altLang="fr-FR" sz="1200" b="1" dirty="0">
                <a:sym typeface="Wingdings" panose="05000000000000000000" pitchFamily="2" charset="2"/>
              </a:rPr>
              <a:t>7 </a:t>
            </a:r>
            <a:r>
              <a:rPr lang="fr-FR" altLang="fr-FR" sz="1200" dirty="0">
                <a:sym typeface="Wingdings" panose="05000000000000000000" pitchFamily="2" charset="2"/>
              </a:rPr>
              <a:t>et </a:t>
            </a:r>
            <a:r>
              <a:rPr lang="fr-FR" altLang="fr-FR" sz="1200" b="1" dirty="0">
                <a:sym typeface="Wingdings" panose="05000000000000000000" pitchFamily="2" charset="2"/>
              </a:rPr>
              <a:t>8</a:t>
            </a:r>
            <a:r>
              <a:rPr lang="fr-FR" altLang="fr-FR" sz="1200" dirty="0">
                <a:sym typeface="Wingdings" panose="05000000000000000000" pitchFamily="2" charset="2"/>
              </a:rPr>
              <a:t> à la fin en vérifiant respectivement les compteurs WS-LUS-00 et WS-LUS-99.    </a:t>
            </a:r>
          </a:p>
          <a:p>
            <a:pPr lvl="1">
              <a:lnSpc>
                <a:spcPct val="80000"/>
              </a:lnSpc>
              <a:spcBef>
                <a:spcPts val="0"/>
              </a:spcBef>
              <a:buClr>
                <a:schemeClr val="tx1"/>
              </a:buClr>
              <a:buFont typeface="Wingdings" panose="05000000000000000000" pitchFamily="2" charset="2"/>
              <a:buChar char="§"/>
            </a:pP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                          </a:t>
            </a:r>
          </a:p>
          <a:p>
            <a:pPr marL="0" indent="0">
              <a:lnSpc>
                <a:spcPct val="80000"/>
              </a:lnSpc>
              <a:spcBef>
                <a:spcPts val="0"/>
              </a:spcBef>
              <a:buClr>
                <a:schemeClr val="tx1"/>
              </a:buClr>
              <a:buNone/>
            </a:pPr>
            <a:r>
              <a:rPr lang="fr-FR" altLang="fr-FR" sz="1200" dirty="0">
                <a:sym typeface="Wingdings" panose="05000000000000000000" pitchFamily="2" charset="2"/>
              </a:rPr>
              <a:t>                      </a:t>
            </a:r>
          </a:p>
        </p:txBody>
      </p:sp>
      <p:sp>
        <p:nvSpPr>
          <p:cNvPr id="7" name="Espace réservé de la date 1"/>
          <p:cNvSpPr txBox="1">
            <a:spLocks/>
          </p:cNvSpPr>
          <p:nvPr/>
        </p:nvSpPr>
        <p:spPr>
          <a:xfrm>
            <a:off x="10457367" y="6416675"/>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pPr marL="0" marR="0" lvl="0" indent="0" algn="l" defTabSz="1419515" rtl="0" eaLnBrk="1" fontAlgn="auto" latinLnBrk="0" hangingPunct="1">
              <a:lnSpc>
                <a:spcPct val="100000"/>
              </a:lnSpc>
              <a:spcBef>
                <a:spcPts val="0"/>
              </a:spcBef>
              <a:spcAft>
                <a:spcPts val="0"/>
              </a:spcAft>
              <a:buClrTx/>
              <a:buSzTx/>
              <a:buFontTx/>
              <a:buNone/>
              <a:tabLst/>
              <a:defRPr/>
            </a:pPr>
            <a:fld id="{D1BACFC2-688A-42F5-97AA-EE2CB2D0CE2B}" type="datetime1">
              <a:rPr kumimoji="0" lang="fr-FR" sz="1067"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419515" rtl="0" eaLnBrk="1" fontAlgn="auto" latinLnBrk="0" hangingPunct="1">
                <a:lnSpc>
                  <a:spcPct val="100000"/>
                </a:lnSpc>
                <a:spcBef>
                  <a:spcPts val="0"/>
                </a:spcBef>
                <a:spcAft>
                  <a:spcPts val="0"/>
                </a:spcAft>
                <a:buClrTx/>
                <a:buSzTx/>
                <a:buFontTx/>
                <a:buNone/>
                <a:tabLst/>
                <a:defRPr/>
              </a:pPr>
              <a:t>16/01/2023</a:t>
            </a:fld>
            <a:endParaRPr kumimoji="0" lang="fr-FR" sz="1067"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849644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lstStyle/>
          <a:p>
            <a:r>
              <a:rPr kumimoji="0" lang="fr-FR" sz="2800" b="1" i="0" u="none" strike="noStrike" kern="1200" cap="none" spc="0" normalizeH="0" baseline="0" noProof="0" dirty="0">
                <a:ln>
                  <a:noFill/>
                </a:ln>
                <a:solidFill>
                  <a:prstClr val="white"/>
                </a:solidFill>
                <a:effectLst/>
                <a:uLnTx/>
                <a:uFillTx/>
                <a:latin typeface="Calibri Light"/>
                <a:ea typeface="+mj-ea"/>
                <a:cs typeface="+mj-cs"/>
              </a:rPr>
              <a:t>Chaîne de mise à jour des comptes  - phase 2  -  </a:t>
            </a:r>
            <a:r>
              <a:rPr lang="fr-FR" sz="2800" dirty="0">
                <a:solidFill>
                  <a:prstClr val="white"/>
                </a:solidFill>
                <a:latin typeface="Calibri Light"/>
              </a:rPr>
              <a:t>2</a:t>
            </a:r>
            <a:r>
              <a:rPr kumimoji="0" lang="fr-FR" sz="2800" b="1" i="0" u="none" strike="noStrike" kern="1200" cap="none" spc="0" normalizeH="0" baseline="0" noProof="0" dirty="0">
                <a:ln>
                  <a:noFill/>
                </a:ln>
                <a:solidFill>
                  <a:prstClr val="white"/>
                </a:solidFill>
                <a:effectLst/>
                <a:uLnTx/>
                <a:uFillTx/>
                <a:latin typeface="Calibri Light"/>
                <a:ea typeface="+mj-ea"/>
                <a:cs typeface="+mj-cs"/>
              </a:rPr>
              <a:t> / 3</a:t>
            </a:r>
            <a:endParaRPr lang="fr-FR" dirty="0"/>
          </a:p>
        </p:txBody>
      </p:sp>
      <p:sp>
        <p:nvSpPr>
          <p:cNvPr id="3" name="Espace réservé du pied de pag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 Placeholder 1"/>
          <p:cNvSpPr>
            <a:spLocks noGrp="1"/>
          </p:cNvSpPr>
          <p:nvPr>
            <p:ph type="body" sz="quarter" idx="13"/>
          </p:nvPr>
        </p:nvSpPr>
        <p:spPr>
          <a:xfrm>
            <a:off x="0" y="1475222"/>
            <a:ext cx="11987213" cy="5382778"/>
          </a:xfrm>
          <a:noFill/>
          <a:ln w="25400">
            <a:noFill/>
          </a:ln>
        </p:spPr>
        <p:txBody>
          <a:bodyPr>
            <a:noAutofit/>
          </a:bodyPr>
          <a:lstStyle/>
          <a:p>
            <a:pPr marL="0" indent="0">
              <a:lnSpc>
                <a:spcPct val="80000"/>
              </a:lnSpc>
              <a:spcBef>
                <a:spcPts val="0"/>
              </a:spcBef>
              <a:buNone/>
            </a:pPr>
            <a:r>
              <a:rPr lang="fr-FR" altLang="fr-FR" sz="1200" dirty="0">
                <a:sym typeface="Wingdings" panose="05000000000000000000" pitchFamily="2" charset="2"/>
              </a:rPr>
              <a:t>             </a:t>
            </a:r>
          </a:p>
          <a:p>
            <a:pPr>
              <a:lnSpc>
                <a:spcPct val="80000"/>
              </a:lnSpc>
              <a:spcBef>
                <a:spcPts val="0"/>
              </a:spcBef>
              <a:buClr>
                <a:schemeClr val="tx1"/>
              </a:buClr>
              <a:buFont typeface="+mj-lt"/>
              <a:buAutoNum type="alphaLcPeriod" startAt="5"/>
            </a:pPr>
            <a:r>
              <a:rPr lang="fr-FR" altLang="fr-FR" sz="1200" dirty="0">
                <a:sym typeface="Wingdings" panose="05000000000000000000" pitchFamily="2" charset="2"/>
              </a:rPr>
              <a:t>Algorithme :</a:t>
            </a:r>
          </a:p>
          <a:p>
            <a:pPr marL="0" indent="0">
              <a:lnSpc>
                <a:spcPct val="80000"/>
              </a:lnSpc>
              <a:spcBef>
                <a:spcPts val="0"/>
              </a:spcBef>
              <a:buClr>
                <a:schemeClr val="tx1"/>
              </a:buClr>
              <a:buNone/>
            </a:pPr>
            <a:endParaRPr lang="fr-FR" altLang="fr-FR" sz="1200" dirty="0">
              <a:sym typeface="Wingdings" panose="05000000000000000000" pitchFamily="2" charset="2"/>
            </a:endParaRPr>
          </a:p>
          <a:p>
            <a:pPr marL="0" indent="0">
              <a:lnSpc>
                <a:spcPct val="80000"/>
              </a:lnSpc>
              <a:spcBef>
                <a:spcPts val="0"/>
              </a:spcBef>
              <a:buNone/>
            </a:pPr>
            <a:r>
              <a:rPr lang="fr-FR" altLang="fr-FR" sz="1100" dirty="0">
                <a:sym typeface="Wingdings" panose="05000000000000000000" pitchFamily="2" charset="2"/>
              </a:rPr>
              <a:t>             Programme</a:t>
            </a:r>
          </a:p>
          <a:p>
            <a:pPr marL="0" indent="0">
              <a:lnSpc>
                <a:spcPct val="80000"/>
              </a:lnSpc>
              <a:spcBef>
                <a:spcPts val="0"/>
              </a:spcBef>
              <a:buClr>
                <a:schemeClr val="tx1"/>
              </a:buClr>
              <a:buNone/>
            </a:pPr>
            <a:r>
              <a:rPr lang="fr-FR" altLang="fr-FR" sz="1100" dirty="0">
                <a:sym typeface="Wingdings" panose="05000000000000000000" pitchFamily="2" charset="2"/>
              </a:rPr>
              <a:t>                        Appel DEBUT</a:t>
            </a:r>
          </a:p>
          <a:p>
            <a:pPr marL="0" indent="0">
              <a:lnSpc>
                <a:spcPct val="80000"/>
              </a:lnSpc>
              <a:spcBef>
                <a:spcPts val="0"/>
              </a:spcBef>
              <a:buClr>
                <a:schemeClr val="tx1"/>
              </a:buClr>
              <a:buNone/>
            </a:pPr>
            <a:r>
              <a:rPr lang="fr-FR" altLang="fr-FR" sz="1100" dirty="0">
                <a:sym typeface="Wingdings" panose="05000000000000000000" pitchFamily="2" charset="2"/>
              </a:rPr>
              <a:t>                        Si RETURN-CODE = 0 </a:t>
            </a:r>
          </a:p>
          <a:p>
            <a:pPr marL="0" indent="0">
              <a:lnSpc>
                <a:spcPct val="80000"/>
              </a:lnSpc>
              <a:spcBef>
                <a:spcPts val="0"/>
              </a:spcBef>
              <a:buClr>
                <a:schemeClr val="tx1"/>
              </a:buClr>
              <a:buNone/>
            </a:pPr>
            <a:r>
              <a:rPr lang="fr-FR" altLang="fr-FR" sz="1100" dirty="0">
                <a:sym typeface="Wingdings" panose="05000000000000000000" pitchFamily="2" charset="2"/>
              </a:rPr>
              <a:t>                             Appel TRAITEMENT jusqu'à la fin du fichier FLUX</a:t>
            </a:r>
          </a:p>
          <a:p>
            <a:pPr marL="0" indent="0">
              <a:lnSpc>
                <a:spcPct val="80000"/>
              </a:lnSpc>
              <a:spcBef>
                <a:spcPts val="0"/>
              </a:spcBef>
              <a:buClr>
                <a:schemeClr val="tx1"/>
              </a:buClr>
              <a:buNone/>
            </a:pPr>
            <a:r>
              <a:rPr lang="fr-FR" altLang="fr-FR" sz="1100" dirty="0">
                <a:sym typeface="Wingdings" panose="05000000000000000000" pitchFamily="2" charset="2"/>
              </a:rPr>
              <a:t>                        </a:t>
            </a:r>
            <a:r>
              <a:rPr lang="fr-FR" altLang="fr-FR" sz="1100" dirty="0" err="1">
                <a:sym typeface="Wingdings" panose="05000000000000000000" pitchFamily="2" charset="2"/>
              </a:rPr>
              <a:t>FinSi</a:t>
            </a:r>
            <a:endParaRPr lang="fr-FR" altLang="fr-FR" sz="1100" dirty="0">
              <a:sym typeface="Wingdings" panose="05000000000000000000" pitchFamily="2" charset="2"/>
            </a:endParaRPr>
          </a:p>
          <a:p>
            <a:pPr marL="0" indent="0">
              <a:lnSpc>
                <a:spcPct val="80000"/>
              </a:lnSpc>
              <a:spcBef>
                <a:spcPts val="0"/>
              </a:spcBef>
              <a:buClr>
                <a:schemeClr val="tx1"/>
              </a:buClr>
              <a:buNone/>
            </a:pPr>
            <a:r>
              <a:rPr lang="fr-FR" altLang="fr-FR" sz="1100" dirty="0">
                <a:sym typeface="Wingdings" panose="05000000000000000000" pitchFamily="2" charset="2"/>
              </a:rPr>
              <a:t>                        Appel FIN</a:t>
            </a:r>
          </a:p>
          <a:p>
            <a:pPr marL="0" indent="0">
              <a:lnSpc>
                <a:spcPct val="80000"/>
              </a:lnSpc>
              <a:spcBef>
                <a:spcPts val="0"/>
              </a:spcBef>
              <a:buClr>
                <a:schemeClr val="tx1"/>
              </a:buClr>
              <a:buNone/>
            </a:pPr>
            <a:r>
              <a:rPr lang="fr-FR" altLang="fr-FR" sz="1100" dirty="0">
                <a:sym typeface="Wingdings" panose="05000000000000000000" pitchFamily="2" charset="2"/>
              </a:rPr>
              <a:t>              DEBUT</a:t>
            </a:r>
          </a:p>
          <a:p>
            <a:pPr marL="0" indent="0">
              <a:lnSpc>
                <a:spcPct val="80000"/>
              </a:lnSpc>
              <a:spcBef>
                <a:spcPts val="0"/>
              </a:spcBef>
              <a:buClr>
                <a:schemeClr val="tx1"/>
              </a:buClr>
              <a:buNone/>
            </a:pPr>
            <a:r>
              <a:rPr lang="fr-FR" altLang="fr-FR" sz="1100" dirty="0">
                <a:sym typeface="Wingdings" panose="05000000000000000000" pitchFamily="2" charset="2"/>
              </a:rPr>
              <a:t>                        Initialisation des variables</a:t>
            </a:r>
          </a:p>
          <a:p>
            <a:pPr marL="0" indent="0">
              <a:lnSpc>
                <a:spcPct val="80000"/>
              </a:lnSpc>
              <a:spcBef>
                <a:spcPts val="0"/>
              </a:spcBef>
              <a:buClr>
                <a:schemeClr val="tx1"/>
              </a:buClr>
              <a:buNone/>
            </a:pPr>
            <a:r>
              <a:rPr lang="fr-FR" altLang="fr-FR" sz="1100" dirty="0">
                <a:sym typeface="Wingdings" panose="05000000000000000000" pitchFamily="2" charset="2"/>
              </a:rPr>
              <a:t>                        Appel OUVERTURE</a:t>
            </a:r>
          </a:p>
          <a:p>
            <a:pPr marL="0" indent="0">
              <a:lnSpc>
                <a:spcPct val="80000"/>
              </a:lnSpc>
              <a:spcBef>
                <a:spcPts val="0"/>
              </a:spcBef>
              <a:buClr>
                <a:schemeClr val="tx1"/>
              </a:buClr>
              <a:buNone/>
            </a:pPr>
            <a:r>
              <a:rPr lang="fr-FR" altLang="fr-FR" sz="1100" dirty="0">
                <a:sym typeface="Wingdings" panose="05000000000000000000" pitchFamily="2" charset="2"/>
              </a:rPr>
              <a:t>                        Si RETURN-CODE = 0 </a:t>
            </a:r>
          </a:p>
          <a:p>
            <a:pPr marL="0" indent="0">
              <a:lnSpc>
                <a:spcPct val="80000"/>
              </a:lnSpc>
              <a:spcBef>
                <a:spcPts val="0"/>
              </a:spcBef>
              <a:buClr>
                <a:schemeClr val="tx1"/>
              </a:buClr>
              <a:buNone/>
            </a:pPr>
            <a:r>
              <a:rPr lang="fr-FR" altLang="fr-FR" sz="1100" dirty="0">
                <a:sym typeface="Wingdings" panose="05000000000000000000" pitchFamily="2" charset="2"/>
              </a:rPr>
              <a:t>                           Appel LECTURE </a:t>
            </a:r>
          </a:p>
          <a:p>
            <a:pPr marL="0" indent="0">
              <a:lnSpc>
                <a:spcPct val="80000"/>
              </a:lnSpc>
              <a:spcBef>
                <a:spcPts val="0"/>
              </a:spcBef>
              <a:buClr>
                <a:schemeClr val="tx1"/>
              </a:buClr>
              <a:buNone/>
            </a:pPr>
            <a:r>
              <a:rPr lang="fr-FR" altLang="fr-FR" sz="1100" dirty="0">
                <a:sym typeface="Wingdings" panose="05000000000000000000" pitchFamily="2" charset="2"/>
              </a:rPr>
              <a:t>                        </a:t>
            </a:r>
            <a:r>
              <a:rPr lang="fr-FR" altLang="fr-FR" sz="1100" dirty="0" err="1">
                <a:sym typeface="Wingdings" panose="05000000000000000000" pitchFamily="2" charset="2"/>
              </a:rPr>
              <a:t>FinSi</a:t>
            </a:r>
            <a:endParaRPr lang="fr-FR" altLang="fr-FR" sz="1100" dirty="0">
              <a:sym typeface="Wingdings" panose="05000000000000000000" pitchFamily="2" charset="2"/>
            </a:endParaRPr>
          </a:p>
          <a:p>
            <a:pPr marL="0" indent="0">
              <a:lnSpc>
                <a:spcPct val="80000"/>
              </a:lnSpc>
              <a:spcBef>
                <a:spcPts val="0"/>
              </a:spcBef>
              <a:buClr>
                <a:schemeClr val="tx1"/>
              </a:buClr>
              <a:buNone/>
            </a:pPr>
            <a:r>
              <a:rPr lang="fr-FR" altLang="fr-FR" sz="1100" dirty="0">
                <a:sym typeface="Wingdings" panose="05000000000000000000" pitchFamily="2" charset="2"/>
              </a:rPr>
              <a:t>               OUVERTURE</a:t>
            </a:r>
          </a:p>
          <a:p>
            <a:pPr marL="0" indent="0">
              <a:lnSpc>
                <a:spcPct val="80000"/>
              </a:lnSpc>
              <a:spcBef>
                <a:spcPts val="0"/>
              </a:spcBef>
              <a:buClr>
                <a:schemeClr val="tx1"/>
              </a:buClr>
              <a:buNone/>
            </a:pPr>
            <a:r>
              <a:rPr lang="fr-FR" altLang="fr-FR" sz="1100" dirty="0">
                <a:sym typeface="Wingdings" panose="05000000000000000000" pitchFamily="2" charset="2"/>
              </a:rPr>
              <a:t>                         Ouverture du fichier FLUX</a:t>
            </a:r>
          </a:p>
          <a:p>
            <a:pPr marL="0" indent="0">
              <a:lnSpc>
                <a:spcPct val="80000"/>
              </a:lnSpc>
              <a:spcBef>
                <a:spcPts val="0"/>
              </a:spcBef>
              <a:buClr>
                <a:schemeClr val="tx1"/>
              </a:buClr>
              <a:buNone/>
            </a:pPr>
            <a:r>
              <a:rPr lang="fr-FR" altLang="fr-FR" sz="1100" dirty="0">
                <a:sym typeface="Wingdings" panose="05000000000000000000" pitchFamily="2" charset="2"/>
              </a:rPr>
              <a:t>                         Alimentation du RETURN-CODE en fonction de la valeur du FILE STATUS du fichier FLUX</a:t>
            </a:r>
          </a:p>
          <a:p>
            <a:pPr marL="0" indent="0">
              <a:lnSpc>
                <a:spcPct val="80000"/>
              </a:lnSpc>
              <a:spcBef>
                <a:spcPts val="0"/>
              </a:spcBef>
              <a:buClr>
                <a:schemeClr val="tx1"/>
              </a:buClr>
              <a:buNone/>
            </a:pPr>
            <a:r>
              <a:rPr lang="fr-FR" altLang="fr-FR" sz="1100" dirty="0">
                <a:sym typeface="Wingdings" panose="05000000000000000000" pitchFamily="2" charset="2"/>
              </a:rPr>
              <a:t>               LECTURE</a:t>
            </a:r>
          </a:p>
          <a:p>
            <a:pPr marL="0" indent="0">
              <a:lnSpc>
                <a:spcPct val="80000"/>
              </a:lnSpc>
              <a:spcBef>
                <a:spcPts val="0"/>
              </a:spcBef>
              <a:buClr>
                <a:schemeClr val="tx1"/>
              </a:buClr>
              <a:buNone/>
            </a:pPr>
            <a:r>
              <a:rPr lang="fr-FR" altLang="fr-FR" sz="1100" dirty="0">
                <a:sym typeface="Wingdings" panose="05000000000000000000" pitchFamily="2" charset="2"/>
              </a:rPr>
              <a:t>                          lecture du fichier FLUX </a:t>
            </a:r>
          </a:p>
          <a:p>
            <a:pPr marL="0" indent="0">
              <a:lnSpc>
                <a:spcPct val="80000"/>
              </a:lnSpc>
              <a:spcBef>
                <a:spcPts val="0"/>
              </a:spcBef>
              <a:buClr>
                <a:schemeClr val="tx1"/>
              </a:buClr>
              <a:buNone/>
            </a:pPr>
            <a:r>
              <a:rPr lang="fr-FR" altLang="fr-FR" sz="1100" dirty="0">
                <a:sym typeface="Wingdings" panose="05000000000000000000" pitchFamily="2" charset="2"/>
              </a:rPr>
              <a:t>                          Alimentation du RETURN-CODE en fonction de la valeur du FILE STATUS du fichier FLUX       </a:t>
            </a:r>
          </a:p>
          <a:p>
            <a:pPr marL="0" indent="0">
              <a:lnSpc>
                <a:spcPct val="80000"/>
              </a:lnSpc>
              <a:spcBef>
                <a:spcPts val="0"/>
              </a:spcBef>
              <a:buClr>
                <a:schemeClr val="tx1"/>
              </a:buClr>
              <a:buNone/>
            </a:pPr>
            <a:r>
              <a:rPr lang="fr-FR" altLang="fr-FR" sz="1100" dirty="0">
                <a:sym typeface="Wingdings" panose="05000000000000000000" pitchFamily="2" charset="2"/>
              </a:rPr>
              <a:t>               TRAITEMENT</a:t>
            </a:r>
          </a:p>
          <a:p>
            <a:pPr marL="0" indent="0">
              <a:lnSpc>
                <a:spcPct val="80000"/>
              </a:lnSpc>
              <a:spcBef>
                <a:spcPts val="0"/>
              </a:spcBef>
              <a:buClr>
                <a:schemeClr val="tx1"/>
              </a:buClr>
              <a:buNone/>
            </a:pPr>
            <a:r>
              <a:rPr lang="fr-FR" altLang="fr-FR" sz="1100" dirty="0">
                <a:sym typeface="Wingdings" panose="05000000000000000000" pitchFamily="2" charset="2"/>
              </a:rPr>
              <a:t>                           Alimentation de </a:t>
            </a:r>
            <a:r>
              <a:rPr lang="fr-FR" altLang="fr-FR" sz="1100" dirty="0"/>
              <a:t>F1-ENREG-00 par l'enregistrement du fichier FLUX déclaré au niveau de la FD</a:t>
            </a:r>
          </a:p>
          <a:p>
            <a:pPr marL="0" indent="0">
              <a:lnSpc>
                <a:spcPct val="80000"/>
              </a:lnSpc>
              <a:spcBef>
                <a:spcPts val="0"/>
              </a:spcBef>
              <a:buClr>
                <a:schemeClr val="tx1"/>
              </a:buClr>
              <a:buNone/>
            </a:pPr>
            <a:r>
              <a:rPr lang="fr-FR" altLang="fr-FR" sz="1100" dirty="0">
                <a:sym typeface="Wingdings" panose="05000000000000000000" pitchFamily="2" charset="2"/>
              </a:rPr>
              <a:t>                          Si </a:t>
            </a:r>
            <a:r>
              <a:rPr lang="fr-FR" altLang="fr-FR" sz="1100" dirty="0"/>
              <a:t>F1-TYPE-00 = '00' incrémenter WS-LUS-00 Fin-Si</a:t>
            </a:r>
          </a:p>
          <a:p>
            <a:pPr marL="0" indent="0">
              <a:lnSpc>
                <a:spcPct val="80000"/>
              </a:lnSpc>
              <a:spcBef>
                <a:spcPts val="0"/>
              </a:spcBef>
              <a:buClr>
                <a:schemeClr val="tx1"/>
              </a:buClr>
              <a:buNone/>
            </a:pPr>
            <a:r>
              <a:rPr lang="fr-FR" altLang="fr-FR" sz="1100" dirty="0">
                <a:sym typeface="Wingdings" panose="05000000000000000000" pitchFamily="2" charset="2"/>
              </a:rPr>
              <a:t>                          Si </a:t>
            </a:r>
            <a:r>
              <a:rPr lang="fr-FR" altLang="fr-FR" sz="1100" dirty="0"/>
              <a:t>F1-TYPE-00 = '10' incrémenter WS-LUS-10, cumuler le montant </a:t>
            </a:r>
            <a:r>
              <a:rPr lang="fr-FR" sz="1100" dirty="0"/>
              <a:t>F1-MONTANT-OPER dans WS-MT-GLOBAL</a:t>
            </a:r>
            <a:r>
              <a:rPr lang="fr-FR" altLang="fr-FR" sz="1100" dirty="0"/>
              <a:t> Fin-Si</a:t>
            </a:r>
            <a:endParaRPr lang="fr-FR" altLang="fr-FR" sz="1100" dirty="0">
              <a:sym typeface="Wingdings" panose="05000000000000000000" pitchFamily="2" charset="2"/>
            </a:endParaRPr>
          </a:p>
          <a:p>
            <a:pPr marL="0" indent="0">
              <a:lnSpc>
                <a:spcPct val="80000"/>
              </a:lnSpc>
              <a:spcBef>
                <a:spcPts val="0"/>
              </a:spcBef>
              <a:buClr>
                <a:schemeClr val="tx1"/>
              </a:buClr>
              <a:buNone/>
            </a:pPr>
            <a:r>
              <a:rPr lang="fr-FR" altLang="fr-FR" sz="1100" dirty="0">
                <a:sym typeface="Wingdings" panose="05000000000000000000" pitchFamily="2" charset="2"/>
              </a:rPr>
              <a:t>                          Si </a:t>
            </a:r>
            <a:r>
              <a:rPr lang="fr-FR" altLang="fr-FR" sz="1100" dirty="0"/>
              <a:t>F1-TYPE-00 = '99' incrémenter WS-LUS-99 </a:t>
            </a:r>
          </a:p>
          <a:p>
            <a:pPr marL="0" indent="0">
              <a:lnSpc>
                <a:spcPct val="80000"/>
              </a:lnSpc>
              <a:spcBef>
                <a:spcPts val="0"/>
              </a:spcBef>
              <a:buClr>
                <a:schemeClr val="tx1"/>
              </a:buClr>
              <a:buNone/>
            </a:pPr>
            <a:r>
              <a:rPr lang="fr-FR" sz="1100" dirty="0"/>
              <a:t>                                  Si F1-NB-OPERATIONS &lt;&gt; WS-LUS-10 alimenter RETURN-CODE par </a:t>
            </a:r>
            <a:r>
              <a:rPr lang="fr-FR" sz="1100" b="1" dirty="0"/>
              <a:t>5</a:t>
            </a:r>
            <a:r>
              <a:rPr lang="fr-FR" sz="1100" dirty="0"/>
              <a:t> </a:t>
            </a:r>
            <a:r>
              <a:rPr lang="fr-FR" sz="1100" dirty="0" err="1"/>
              <a:t>FinSi</a:t>
            </a:r>
            <a:endParaRPr lang="fr-FR" sz="1100" dirty="0"/>
          </a:p>
          <a:p>
            <a:pPr marL="0" lvl="2" indent="0">
              <a:lnSpc>
                <a:spcPct val="80000"/>
              </a:lnSpc>
              <a:spcBef>
                <a:spcPts val="0"/>
              </a:spcBef>
              <a:buClr>
                <a:schemeClr val="tx1"/>
              </a:buClr>
              <a:buNone/>
            </a:pPr>
            <a:r>
              <a:rPr lang="fr-FR" sz="1100" dirty="0"/>
              <a:t>                                  Si F1-MT-GLOBAL   &lt;&gt; WS-MT-GLOBAL alimenter RETURN-CODE par </a:t>
            </a:r>
            <a:r>
              <a:rPr lang="fr-FR" sz="1100" b="1" dirty="0"/>
              <a:t>6</a:t>
            </a:r>
            <a:r>
              <a:rPr lang="fr-FR" sz="1100" dirty="0"/>
              <a:t> </a:t>
            </a:r>
            <a:r>
              <a:rPr lang="fr-FR" sz="1100" dirty="0" err="1"/>
              <a:t>FinSi</a:t>
            </a:r>
            <a:endParaRPr lang="fr-FR" sz="1100" dirty="0"/>
          </a:p>
          <a:p>
            <a:pPr marL="0" lvl="2" indent="0">
              <a:lnSpc>
                <a:spcPct val="80000"/>
              </a:lnSpc>
              <a:spcBef>
                <a:spcPts val="0"/>
              </a:spcBef>
              <a:buClr>
                <a:schemeClr val="tx1"/>
              </a:buClr>
              <a:buNone/>
            </a:pPr>
            <a:r>
              <a:rPr lang="fr-FR" sz="1100" dirty="0"/>
              <a:t>                           </a:t>
            </a:r>
            <a:r>
              <a:rPr lang="fr-FR" sz="1100" dirty="0" err="1"/>
              <a:t>FinSi</a:t>
            </a:r>
            <a:endParaRPr lang="fr-FR" sz="1100" dirty="0"/>
          </a:p>
          <a:p>
            <a:pPr marL="0" lvl="2" indent="0">
              <a:lnSpc>
                <a:spcPct val="80000"/>
              </a:lnSpc>
              <a:spcBef>
                <a:spcPts val="0"/>
              </a:spcBef>
              <a:buClr>
                <a:schemeClr val="tx1"/>
              </a:buClr>
              <a:buNone/>
            </a:pPr>
            <a:r>
              <a:rPr lang="fr-FR" altLang="fr-FR" sz="1100" dirty="0">
                <a:sym typeface="Wingdings" panose="05000000000000000000" pitchFamily="2" charset="2"/>
              </a:rPr>
              <a:t>                           Appel LECTURE</a:t>
            </a:r>
          </a:p>
          <a:p>
            <a:pPr marL="0" lvl="2" indent="0">
              <a:lnSpc>
                <a:spcPct val="80000"/>
              </a:lnSpc>
              <a:spcBef>
                <a:spcPts val="0"/>
              </a:spcBef>
              <a:buClr>
                <a:schemeClr val="tx1"/>
              </a:buClr>
              <a:buNone/>
            </a:pPr>
            <a:r>
              <a:rPr lang="fr-FR" altLang="fr-FR" sz="1100" dirty="0">
                <a:sym typeface="Wingdings" panose="05000000000000000000" pitchFamily="2" charset="2"/>
              </a:rPr>
              <a:t>                 FIN</a:t>
            </a:r>
          </a:p>
          <a:p>
            <a:pPr marL="0" lvl="2" indent="0">
              <a:lnSpc>
                <a:spcPct val="80000"/>
              </a:lnSpc>
              <a:spcBef>
                <a:spcPts val="0"/>
              </a:spcBef>
              <a:buClr>
                <a:schemeClr val="tx1"/>
              </a:buClr>
              <a:buNone/>
            </a:pPr>
            <a:r>
              <a:rPr lang="fr-FR" altLang="fr-FR" sz="1100" dirty="0">
                <a:sym typeface="Wingdings" panose="05000000000000000000" pitchFamily="2" charset="2"/>
              </a:rPr>
              <a:t>                           Si </a:t>
            </a:r>
            <a:r>
              <a:rPr lang="fr-FR" altLang="fr-FR" sz="1100" dirty="0"/>
              <a:t>WS-LUS-00 = 0 alimenter RETURN-CODE par 7 </a:t>
            </a:r>
            <a:r>
              <a:rPr lang="fr-FR" altLang="fr-FR" sz="1100" dirty="0" err="1"/>
              <a:t>FinSi</a:t>
            </a:r>
            <a:endParaRPr lang="fr-FR" altLang="fr-FR" sz="1100" dirty="0"/>
          </a:p>
          <a:p>
            <a:pPr marL="0" lvl="2" indent="0">
              <a:lnSpc>
                <a:spcPct val="80000"/>
              </a:lnSpc>
              <a:spcBef>
                <a:spcPts val="0"/>
              </a:spcBef>
              <a:buClr>
                <a:schemeClr val="tx1"/>
              </a:buClr>
              <a:buNone/>
            </a:pPr>
            <a:r>
              <a:rPr lang="fr-FR" altLang="fr-FR" sz="1100" dirty="0">
                <a:sym typeface="Wingdings" panose="05000000000000000000" pitchFamily="2" charset="2"/>
              </a:rPr>
              <a:t>                           Si </a:t>
            </a:r>
            <a:r>
              <a:rPr lang="fr-FR" altLang="fr-FR" sz="1100" dirty="0"/>
              <a:t>WS-LUS-99 = 0 alimenter RETURN-CODE par 8 </a:t>
            </a:r>
            <a:r>
              <a:rPr lang="fr-FR" altLang="fr-FR" sz="1100" dirty="0" err="1"/>
              <a:t>FinSi</a:t>
            </a:r>
            <a:endParaRPr lang="fr-FR" altLang="fr-FR" sz="1100" dirty="0">
              <a:sym typeface="Wingdings" panose="05000000000000000000" pitchFamily="2" charset="2"/>
            </a:endParaRPr>
          </a:p>
          <a:p>
            <a:pPr marL="0" lvl="2" indent="0">
              <a:lnSpc>
                <a:spcPct val="80000"/>
              </a:lnSpc>
              <a:spcBef>
                <a:spcPts val="0"/>
              </a:spcBef>
              <a:buClr>
                <a:schemeClr val="tx1"/>
              </a:buClr>
              <a:buNone/>
            </a:pPr>
            <a:r>
              <a:rPr lang="fr-FR" altLang="fr-FR" sz="1100" dirty="0">
                <a:sym typeface="Wingdings" panose="05000000000000000000" pitchFamily="2" charset="2"/>
              </a:rPr>
              <a:t>                           Si RETURN-CODE = 0 Afficher 'Fin normale', afficher les 3 compteurs </a:t>
            </a:r>
            <a:r>
              <a:rPr lang="fr-FR" altLang="fr-FR" sz="1100" dirty="0" err="1">
                <a:sym typeface="Wingdings" panose="05000000000000000000" pitchFamily="2" charset="2"/>
              </a:rPr>
              <a:t>FinSi</a:t>
            </a:r>
            <a:endParaRPr lang="fr-FR" altLang="fr-FR" sz="1100" dirty="0">
              <a:sym typeface="Wingdings" panose="05000000000000000000" pitchFamily="2" charset="2"/>
            </a:endParaRPr>
          </a:p>
          <a:p>
            <a:pPr marL="0" lvl="2" indent="0">
              <a:lnSpc>
                <a:spcPct val="80000"/>
              </a:lnSpc>
              <a:spcBef>
                <a:spcPts val="0"/>
              </a:spcBef>
              <a:buClr>
                <a:schemeClr val="tx1"/>
              </a:buClr>
              <a:buNone/>
            </a:pPr>
            <a:r>
              <a:rPr lang="fr-FR" altLang="fr-FR" sz="1100" dirty="0">
                <a:sym typeface="Wingdings" panose="05000000000000000000" pitchFamily="2" charset="2"/>
              </a:rPr>
              <a:t>                           Si RETURN-CODE &lt;&gt; 0 Afficher 'Fin anormale', afficher le message correspondant à la valeur du RETURN-CODE</a:t>
            </a:r>
          </a:p>
          <a:p>
            <a:pPr marL="0" lvl="2" indent="0">
              <a:lnSpc>
                <a:spcPct val="80000"/>
              </a:lnSpc>
              <a:spcBef>
                <a:spcPts val="0"/>
              </a:spcBef>
              <a:buClr>
                <a:schemeClr val="tx1"/>
              </a:buClr>
              <a:buNone/>
            </a:pPr>
            <a:r>
              <a:rPr lang="fr-FR" altLang="fr-FR" sz="1100" dirty="0">
                <a:sym typeface="Wingdings" panose="05000000000000000000" pitchFamily="2" charset="2"/>
              </a:rPr>
              <a:t>                           Fermeture du fichier FLUX</a:t>
            </a:r>
          </a:p>
          <a:p>
            <a:pPr marL="0" lvl="2" indent="0">
              <a:lnSpc>
                <a:spcPct val="80000"/>
              </a:lnSpc>
              <a:spcBef>
                <a:spcPts val="0"/>
              </a:spcBef>
              <a:buClr>
                <a:schemeClr val="tx1"/>
              </a:buClr>
              <a:buNone/>
            </a:pPr>
            <a:r>
              <a:rPr lang="fr-FR" altLang="fr-FR" sz="1100" dirty="0">
                <a:sym typeface="Wingdings" panose="05000000000000000000" pitchFamily="2" charset="2"/>
              </a:rPr>
              <a:t>                           Sortie du programme</a:t>
            </a:r>
          </a:p>
        </p:txBody>
      </p:sp>
      <p:sp>
        <p:nvSpPr>
          <p:cNvPr id="7" name="Espace réservé de la date 1"/>
          <p:cNvSpPr txBox="1">
            <a:spLocks/>
          </p:cNvSpPr>
          <p:nvPr/>
        </p:nvSpPr>
        <p:spPr>
          <a:xfrm>
            <a:off x="10457367" y="6416675"/>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pPr marL="0" marR="0" lvl="0" indent="0" algn="l" defTabSz="1419515" rtl="0" eaLnBrk="1" fontAlgn="auto" latinLnBrk="0" hangingPunct="1">
              <a:lnSpc>
                <a:spcPct val="100000"/>
              </a:lnSpc>
              <a:spcBef>
                <a:spcPts val="0"/>
              </a:spcBef>
              <a:spcAft>
                <a:spcPts val="0"/>
              </a:spcAft>
              <a:buClrTx/>
              <a:buSzTx/>
              <a:buFontTx/>
              <a:buNone/>
              <a:tabLst/>
              <a:defRPr/>
            </a:pPr>
            <a:fld id="{D1BACFC2-688A-42F5-97AA-EE2CB2D0CE2B}" type="datetime1">
              <a:rPr kumimoji="0" lang="fr-FR" sz="1067"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419515" rtl="0" eaLnBrk="1" fontAlgn="auto" latinLnBrk="0" hangingPunct="1">
                <a:lnSpc>
                  <a:spcPct val="100000"/>
                </a:lnSpc>
                <a:spcBef>
                  <a:spcPts val="0"/>
                </a:spcBef>
                <a:spcAft>
                  <a:spcPts val="0"/>
                </a:spcAft>
                <a:buClrTx/>
                <a:buSzTx/>
                <a:buFontTx/>
                <a:buNone/>
                <a:tabLst/>
                <a:defRPr/>
              </a:pPr>
              <a:t>16/01/2023</a:t>
            </a:fld>
            <a:endParaRPr kumimoji="0" lang="fr-FR" sz="1067"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759497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lstStyle/>
          <a:p>
            <a:r>
              <a:rPr kumimoji="0" lang="fr-FR" sz="2800" b="1" i="0" u="none" strike="noStrike" kern="1200" cap="none" spc="0" normalizeH="0" baseline="0" noProof="0" dirty="0">
                <a:ln>
                  <a:noFill/>
                </a:ln>
                <a:solidFill>
                  <a:prstClr val="white"/>
                </a:solidFill>
                <a:effectLst/>
                <a:uLnTx/>
                <a:uFillTx/>
                <a:latin typeface="Calibri Light"/>
                <a:ea typeface="+mj-ea"/>
                <a:cs typeface="+mj-cs"/>
              </a:rPr>
              <a:t>Chaîne de mise à jour des comptes  - phase 2  -  3 / 3</a:t>
            </a:r>
            <a:endParaRPr lang="fr-FR" dirty="0"/>
          </a:p>
        </p:txBody>
      </p:sp>
      <p:sp>
        <p:nvSpPr>
          <p:cNvPr id="3" name="Espace réservé du pied de pag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 Placeholder 1"/>
          <p:cNvSpPr>
            <a:spLocks noGrp="1"/>
          </p:cNvSpPr>
          <p:nvPr>
            <p:ph type="body" sz="quarter" idx="13"/>
          </p:nvPr>
        </p:nvSpPr>
        <p:spPr>
          <a:xfrm>
            <a:off x="0" y="1475222"/>
            <a:ext cx="11987213" cy="5355582"/>
          </a:xfrm>
          <a:noFill/>
          <a:ln w="25400">
            <a:noFill/>
          </a:ln>
        </p:spPr>
        <p:txBody>
          <a:bodyPr>
            <a:normAutofit/>
          </a:bodyPr>
          <a:lstStyle/>
          <a:p>
            <a:pPr marL="0" indent="0">
              <a:lnSpc>
                <a:spcPct val="80000"/>
              </a:lnSpc>
              <a:spcBef>
                <a:spcPts val="0"/>
              </a:spcBef>
              <a:buNone/>
            </a:pPr>
            <a:endParaRPr lang="fr-FR" altLang="fr-FR" sz="1600" dirty="0"/>
          </a:p>
          <a:p>
            <a:pPr>
              <a:lnSpc>
                <a:spcPct val="80000"/>
              </a:lnSpc>
              <a:spcBef>
                <a:spcPts val="0"/>
              </a:spcBef>
              <a:buClr>
                <a:schemeClr val="tx1"/>
              </a:buClr>
              <a:buFont typeface="+mj-lt"/>
              <a:buAutoNum type="alphaLcPeriod" startAt="6"/>
            </a:pPr>
            <a:r>
              <a:rPr lang="fr-FR" altLang="fr-FR" sz="1200" dirty="0">
                <a:sym typeface="Wingdings" panose="05000000000000000000" pitchFamily="2" charset="2"/>
              </a:rPr>
              <a:t>Rappel des valeurs courantes du FILE STATUS :</a:t>
            </a:r>
          </a:p>
          <a:p>
            <a:pPr marL="0" indent="0">
              <a:lnSpc>
                <a:spcPct val="80000"/>
              </a:lnSpc>
              <a:spcBef>
                <a:spcPts val="0"/>
              </a:spcBef>
              <a:buClr>
                <a:schemeClr val="tx1"/>
              </a:buClr>
              <a:buNone/>
            </a:pPr>
            <a:r>
              <a:rPr lang="fr-FR" altLang="fr-FR" sz="1200" dirty="0">
                <a:sym typeface="Wingdings" panose="05000000000000000000" pitchFamily="2" charset="2"/>
              </a:rPr>
              <a:t>       </a:t>
            </a:r>
          </a:p>
          <a:p>
            <a:pPr marL="0" indent="0">
              <a:lnSpc>
                <a:spcPct val="80000"/>
              </a:lnSpc>
              <a:spcBef>
                <a:spcPts val="0"/>
              </a:spcBef>
              <a:buClr>
                <a:schemeClr val="tx1"/>
              </a:buClr>
              <a:buNone/>
            </a:pPr>
            <a:r>
              <a:rPr lang="fr-FR" altLang="fr-FR" sz="1200" dirty="0">
                <a:sym typeface="Wingdings" panose="05000000000000000000" pitchFamily="2" charset="2"/>
              </a:rPr>
              <a:t>      "</a:t>
            </a:r>
            <a:r>
              <a:rPr lang="fr-FR" altLang="fr-FR" sz="1200" b="1" dirty="0">
                <a:sym typeface="Wingdings" panose="05000000000000000000" pitchFamily="2" charset="2"/>
              </a:rPr>
              <a:t>00</a:t>
            </a:r>
            <a:r>
              <a:rPr lang="fr-FR" altLang="fr-FR" sz="1200" dirty="0">
                <a:sym typeface="Wingdings" panose="05000000000000000000" pitchFamily="2" charset="2"/>
              </a:rPr>
              <a:t>"  :  Opération, OPEN INPUT, OPEN OUTPUT, READ ou WRITE s'est déroulée avec succès</a:t>
            </a:r>
          </a:p>
          <a:p>
            <a:pPr marL="0" indent="0">
              <a:lnSpc>
                <a:spcPct val="80000"/>
              </a:lnSpc>
              <a:spcBef>
                <a:spcPts val="0"/>
              </a:spcBef>
              <a:buClr>
                <a:schemeClr val="tx1"/>
              </a:buClr>
              <a:buNone/>
            </a:pPr>
            <a:r>
              <a:rPr lang="fr-FR" altLang="fr-FR" sz="1200" dirty="0">
                <a:sym typeface="Wingdings" panose="05000000000000000000" pitchFamily="2" charset="2"/>
              </a:rPr>
              <a:t>      "</a:t>
            </a:r>
            <a:r>
              <a:rPr lang="fr-FR" altLang="fr-FR" sz="1200" b="1" dirty="0">
                <a:sym typeface="Wingdings" panose="05000000000000000000" pitchFamily="2" charset="2"/>
              </a:rPr>
              <a:t>10</a:t>
            </a:r>
            <a:r>
              <a:rPr lang="fr-FR" altLang="fr-FR" sz="1200" dirty="0">
                <a:sym typeface="Wingdings" panose="05000000000000000000" pitchFamily="2" charset="2"/>
              </a:rPr>
              <a:t>"  : Fin de fichier, si le compteur lu est à 0, le fichier est vide</a:t>
            </a:r>
          </a:p>
          <a:p>
            <a:pPr marL="0" indent="0">
              <a:lnSpc>
                <a:spcPct val="80000"/>
              </a:lnSpc>
              <a:spcBef>
                <a:spcPts val="0"/>
              </a:spcBef>
              <a:buClr>
                <a:schemeClr val="tx1"/>
              </a:buClr>
              <a:buNone/>
            </a:pPr>
            <a:r>
              <a:rPr lang="fr-FR" altLang="fr-FR" sz="1200" dirty="0">
                <a:sym typeface="Wingdings" panose="05000000000000000000" pitchFamily="2" charset="2"/>
              </a:rPr>
              <a:t>      "</a:t>
            </a:r>
            <a:r>
              <a:rPr lang="fr-FR" altLang="fr-FR" sz="1200" b="1" dirty="0">
                <a:sym typeface="Wingdings" panose="05000000000000000000" pitchFamily="2" charset="2"/>
              </a:rPr>
              <a:t>35</a:t>
            </a:r>
            <a:r>
              <a:rPr lang="fr-FR" altLang="fr-FR" sz="1200" dirty="0">
                <a:sym typeface="Wingdings" panose="05000000000000000000" pitchFamily="2" charset="2"/>
              </a:rPr>
              <a:t>"  : la carte DDNAME est absente dans le JCL</a:t>
            </a:r>
          </a:p>
          <a:p>
            <a:pPr marL="0" indent="0">
              <a:lnSpc>
                <a:spcPct val="80000"/>
              </a:lnSpc>
              <a:spcBef>
                <a:spcPts val="0"/>
              </a:spcBef>
              <a:buClr>
                <a:schemeClr val="tx1"/>
              </a:buClr>
              <a:buNone/>
            </a:pPr>
            <a:r>
              <a:rPr lang="fr-FR" altLang="fr-FR" sz="1200" dirty="0">
                <a:sym typeface="Wingdings" panose="05000000000000000000" pitchFamily="2" charset="2"/>
              </a:rPr>
              <a:t>      "</a:t>
            </a:r>
            <a:r>
              <a:rPr lang="fr-FR" altLang="fr-FR" sz="1200" b="1" dirty="0">
                <a:sym typeface="Wingdings" panose="05000000000000000000" pitchFamily="2" charset="2"/>
              </a:rPr>
              <a:t>39</a:t>
            </a:r>
            <a:r>
              <a:rPr lang="fr-FR" altLang="fr-FR" sz="1200" dirty="0">
                <a:sym typeface="Wingdings" panose="05000000000000000000" pitchFamily="2" charset="2"/>
              </a:rPr>
              <a:t>"  : longueur ou type de fichier différente de celle définis dans le programme </a:t>
            </a:r>
          </a:p>
          <a:p>
            <a:pPr marL="0" indent="0">
              <a:lnSpc>
                <a:spcPct val="80000"/>
              </a:lnSpc>
              <a:spcBef>
                <a:spcPts val="0"/>
              </a:spcBef>
              <a:buClr>
                <a:schemeClr val="tx1"/>
              </a:buClr>
              <a:buNone/>
            </a:pPr>
            <a:endParaRPr lang="fr-FR" altLang="fr-FR" sz="1200" dirty="0">
              <a:sym typeface="Wingdings" panose="05000000000000000000" pitchFamily="2" charset="2"/>
            </a:endParaRPr>
          </a:p>
          <a:p>
            <a:pPr>
              <a:lnSpc>
                <a:spcPct val="80000"/>
              </a:lnSpc>
              <a:spcBef>
                <a:spcPts val="0"/>
              </a:spcBef>
              <a:buClr>
                <a:schemeClr val="tx1"/>
              </a:buClr>
              <a:buFont typeface="+mj-lt"/>
              <a:buAutoNum type="alphaLcPeriod" startAt="7"/>
            </a:pPr>
            <a:r>
              <a:rPr lang="fr-FR" altLang="fr-FR" sz="1200" dirty="0">
                <a:sym typeface="Wingdings" panose="05000000000000000000" pitchFamily="2" charset="2"/>
              </a:rPr>
              <a:t>Créer un fichier IBMUSER.COB.FLUX  fixe de longueur 80 et l'alimenter à partir du fichier suivant (.TXT)  suivant :   </a:t>
            </a:r>
          </a:p>
          <a:p>
            <a:pPr marL="0" indent="0">
              <a:lnSpc>
                <a:spcPct val="80000"/>
              </a:lnSpc>
              <a:spcBef>
                <a:spcPts val="0"/>
              </a:spcBef>
              <a:buClr>
                <a:schemeClr val="tx1"/>
              </a:buClr>
              <a:buNone/>
            </a:pPr>
            <a:endParaRPr lang="fr-FR" altLang="fr-FR" sz="1200" dirty="0">
              <a:sym typeface="Wingdings" panose="05000000000000000000" pitchFamily="2" charset="2"/>
            </a:endParaRPr>
          </a:p>
          <a:p>
            <a:pPr marL="0" indent="0">
              <a:lnSpc>
                <a:spcPct val="80000"/>
              </a:lnSpc>
              <a:spcBef>
                <a:spcPts val="0"/>
              </a:spcBef>
              <a:buClr>
                <a:schemeClr val="tx1"/>
              </a:buClr>
              <a:buNone/>
            </a:pPr>
            <a:endParaRPr lang="fr-FR" altLang="fr-FR" sz="1200" dirty="0">
              <a:sym typeface="Wingdings" panose="05000000000000000000" pitchFamily="2" charset="2"/>
            </a:endParaRPr>
          </a:p>
          <a:p>
            <a:pPr>
              <a:lnSpc>
                <a:spcPct val="80000"/>
              </a:lnSpc>
              <a:spcBef>
                <a:spcPts val="0"/>
              </a:spcBef>
              <a:buClr>
                <a:schemeClr val="tx1"/>
              </a:buClr>
              <a:buFont typeface="+mj-lt"/>
              <a:buAutoNum type="alphaLcPeriod" startAt="8"/>
            </a:pPr>
            <a:r>
              <a:rPr lang="fr-FR" altLang="fr-FR" sz="1200" dirty="0">
                <a:sym typeface="Wingdings" panose="05000000000000000000" pitchFamily="2" charset="2"/>
              </a:rPr>
              <a:t>Après avoir compilé le programme et avoir construit le JCL d'exécution, tester les cas suivants :</a:t>
            </a:r>
          </a:p>
          <a:p>
            <a:pPr>
              <a:lnSpc>
                <a:spcPct val="80000"/>
              </a:lnSpc>
              <a:spcBef>
                <a:spcPts val="0"/>
              </a:spcBef>
              <a:buClr>
                <a:schemeClr val="tx1"/>
              </a:buClr>
              <a:buFont typeface="+mj-lt"/>
              <a:buAutoNum type="alphaLcPeriod" startAt="8"/>
            </a:pPr>
            <a:endParaRPr lang="fr-FR" altLang="fr-FR" sz="1200" dirty="0">
              <a:sym typeface="Wingdings" panose="05000000000000000000" pitchFamily="2" charset="2"/>
            </a:endParaRPr>
          </a:p>
          <a:p>
            <a:pPr lvl="1">
              <a:lnSpc>
                <a:spcPct val="80000"/>
              </a:lnSpc>
              <a:spcBef>
                <a:spcPts val="0"/>
              </a:spcBef>
              <a:buClr>
                <a:schemeClr val="tx1"/>
              </a:buClr>
              <a:buFont typeface="Wingdings" panose="05000000000000000000" pitchFamily="2" charset="2"/>
              <a:buChar char="§"/>
            </a:pPr>
            <a:r>
              <a:rPr lang="fr-FR" altLang="fr-FR" sz="1200" dirty="0">
                <a:sym typeface="Wingdings" panose="05000000000000000000" pitchFamily="2" charset="2"/>
              </a:rPr>
              <a:t>Utiliser le fichier IBMUSER.COB.FLUX, quel code retour obtenu ?</a:t>
            </a:r>
          </a:p>
          <a:p>
            <a:pPr lvl="1">
              <a:lnSpc>
                <a:spcPct val="80000"/>
              </a:lnSpc>
              <a:spcBef>
                <a:spcPts val="0"/>
              </a:spcBef>
              <a:buClr>
                <a:schemeClr val="tx1"/>
              </a:buClr>
              <a:buFont typeface="Wingdings" panose="05000000000000000000" pitchFamily="2" charset="2"/>
              <a:buChar char="§"/>
            </a:pPr>
            <a:endParaRPr lang="fr-FR" altLang="fr-FR" sz="1200" dirty="0">
              <a:sym typeface="Wingdings" panose="05000000000000000000" pitchFamily="2" charset="2"/>
            </a:endParaRPr>
          </a:p>
          <a:p>
            <a:pPr lvl="1">
              <a:lnSpc>
                <a:spcPct val="80000"/>
              </a:lnSpc>
              <a:spcBef>
                <a:spcPts val="0"/>
              </a:spcBef>
              <a:buClr>
                <a:schemeClr val="tx1"/>
              </a:buClr>
              <a:buFont typeface="Wingdings" panose="05000000000000000000" pitchFamily="2" charset="2"/>
              <a:buChar char="§"/>
            </a:pPr>
            <a:r>
              <a:rPr lang="fr-FR" altLang="fr-FR" sz="1200" dirty="0">
                <a:sym typeface="Wingdings" panose="05000000000000000000" pitchFamily="2" charset="2"/>
              </a:rPr>
              <a:t>Modifier le DDNAME dans le JCL et exécuter-le : quel code retour obtenu ?</a:t>
            </a:r>
          </a:p>
          <a:p>
            <a:pPr lvl="1">
              <a:lnSpc>
                <a:spcPct val="80000"/>
              </a:lnSpc>
              <a:spcBef>
                <a:spcPts val="0"/>
              </a:spcBef>
              <a:buClr>
                <a:schemeClr val="tx1"/>
              </a:buClr>
              <a:buFont typeface="Wingdings" panose="05000000000000000000" pitchFamily="2" charset="2"/>
              <a:buChar char="§"/>
            </a:pPr>
            <a:endParaRPr lang="fr-FR" altLang="fr-FR" sz="1200" dirty="0">
              <a:sym typeface="Wingdings" panose="05000000000000000000" pitchFamily="2" charset="2"/>
            </a:endParaRPr>
          </a:p>
          <a:p>
            <a:pPr lvl="1">
              <a:lnSpc>
                <a:spcPct val="80000"/>
              </a:lnSpc>
              <a:spcBef>
                <a:spcPts val="0"/>
              </a:spcBef>
              <a:buClr>
                <a:schemeClr val="tx1"/>
              </a:buClr>
              <a:buFont typeface="Wingdings" panose="05000000000000000000" pitchFamily="2" charset="2"/>
              <a:buChar char="§"/>
            </a:pPr>
            <a:r>
              <a:rPr lang="fr-FR" altLang="fr-FR" sz="1200" dirty="0">
                <a:sym typeface="Wingdings" panose="05000000000000000000" pitchFamily="2" charset="2"/>
              </a:rPr>
              <a:t>Remettre le nom valide de la carte DDNAME, copier le fichier IBMUSER.COB.FLUX  dans un fichier IBMUSER.COB.FLUX1 de longueur 120 fixe, exécuter le JCL avec le fichier copié, quel code retour obtenu ?</a:t>
            </a:r>
          </a:p>
          <a:p>
            <a:pPr lvl="1">
              <a:lnSpc>
                <a:spcPct val="80000"/>
              </a:lnSpc>
              <a:spcBef>
                <a:spcPts val="0"/>
              </a:spcBef>
              <a:buClr>
                <a:schemeClr val="tx1"/>
              </a:buClr>
              <a:buFont typeface="Wingdings" panose="05000000000000000000" pitchFamily="2" charset="2"/>
              <a:buChar char="§"/>
            </a:pPr>
            <a:endParaRPr lang="fr-FR" altLang="fr-FR" sz="1200" dirty="0">
              <a:sym typeface="Wingdings" panose="05000000000000000000" pitchFamily="2" charset="2"/>
            </a:endParaRPr>
          </a:p>
          <a:p>
            <a:pPr lvl="1">
              <a:lnSpc>
                <a:spcPct val="80000"/>
              </a:lnSpc>
              <a:spcBef>
                <a:spcPts val="0"/>
              </a:spcBef>
              <a:buClr>
                <a:schemeClr val="tx1"/>
              </a:buClr>
              <a:buFont typeface="Wingdings" panose="05000000000000000000" pitchFamily="2" charset="2"/>
              <a:buChar char="§"/>
            </a:pPr>
            <a:r>
              <a:rPr lang="fr-FR" altLang="fr-FR" sz="1200" dirty="0">
                <a:sym typeface="Wingdings" panose="05000000000000000000" pitchFamily="2" charset="2"/>
              </a:rPr>
              <a:t>Copier le fichier IBMUSER.COB.FLUX dans IBMUSER.COB.FLUX2 avec les mêmes caractéristiques, supprimer toutes les lignes du fichier FLUX2, exécuter le JCL avec le fichier copié, quel code retour obtenu ?</a:t>
            </a:r>
          </a:p>
          <a:p>
            <a:pPr lvl="1">
              <a:lnSpc>
                <a:spcPct val="80000"/>
              </a:lnSpc>
              <a:spcBef>
                <a:spcPts val="0"/>
              </a:spcBef>
              <a:buClr>
                <a:schemeClr val="tx1"/>
              </a:buClr>
              <a:buFont typeface="Wingdings" panose="05000000000000000000" pitchFamily="2" charset="2"/>
              <a:buChar char="§"/>
            </a:pPr>
            <a:endParaRPr lang="fr-FR" altLang="fr-FR" sz="1200" dirty="0">
              <a:sym typeface="Wingdings" panose="05000000000000000000" pitchFamily="2" charset="2"/>
            </a:endParaRPr>
          </a:p>
          <a:p>
            <a:pPr lvl="1">
              <a:lnSpc>
                <a:spcPct val="80000"/>
              </a:lnSpc>
              <a:spcBef>
                <a:spcPts val="0"/>
              </a:spcBef>
              <a:buClr>
                <a:schemeClr val="tx1"/>
              </a:buClr>
              <a:buFont typeface="Wingdings" panose="05000000000000000000" pitchFamily="2" charset="2"/>
              <a:buChar char="§"/>
            </a:pPr>
            <a:r>
              <a:rPr lang="fr-FR" altLang="fr-FR" sz="1200" dirty="0">
                <a:sym typeface="Wingdings" panose="05000000000000000000" pitchFamily="2" charset="2"/>
              </a:rPr>
              <a:t>Copier le fichier IBMUSER.COB.FLUX dans IBMUSER.COB.FLUX3 avec les mêmes caractéristiques, dans FLUX3 modifier la valeur "14" de l'enregistrement "</a:t>
            </a:r>
            <a:r>
              <a:rPr lang="fr-FR" altLang="fr-FR" sz="1200" b="1" dirty="0">
                <a:sym typeface="Wingdings" panose="05000000000000000000" pitchFamily="2" charset="2"/>
              </a:rPr>
              <a:t>99</a:t>
            </a:r>
            <a:r>
              <a:rPr lang="fr-FR" altLang="fr-FR" sz="1200" dirty="0">
                <a:sym typeface="Wingdings" panose="05000000000000000000" pitchFamily="2" charset="2"/>
              </a:rPr>
              <a:t>" par 16, exécuter le JCL avec le fichier copié, quel code retour obtenu ?</a:t>
            </a:r>
          </a:p>
          <a:p>
            <a:pPr lvl="1">
              <a:lnSpc>
                <a:spcPct val="80000"/>
              </a:lnSpc>
              <a:spcBef>
                <a:spcPts val="0"/>
              </a:spcBef>
              <a:buClr>
                <a:schemeClr val="tx1"/>
              </a:buClr>
              <a:buFont typeface="Wingdings" panose="05000000000000000000" pitchFamily="2" charset="2"/>
              <a:buChar char="§"/>
            </a:pPr>
            <a:endParaRPr lang="fr-FR" altLang="fr-FR" sz="1200" dirty="0">
              <a:sym typeface="Wingdings" panose="05000000000000000000" pitchFamily="2" charset="2"/>
            </a:endParaRPr>
          </a:p>
          <a:p>
            <a:pPr lvl="1">
              <a:lnSpc>
                <a:spcPct val="80000"/>
              </a:lnSpc>
              <a:spcBef>
                <a:spcPts val="0"/>
              </a:spcBef>
              <a:buClr>
                <a:schemeClr val="tx1"/>
              </a:buClr>
              <a:buFont typeface="Wingdings" panose="05000000000000000000" pitchFamily="2" charset="2"/>
              <a:buChar char="§"/>
            </a:pPr>
            <a:r>
              <a:rPr lang="fr-FR" altLang="fr-FR" sz="1200" dirty="0">
                <a:sym typeface="Wingdings" panose="05000000000000000000" pitchFamily="2" charset="2"/>
              </a:rPr>
              <a:t>Copier le fichier IBMUSER.COB.FLUX dans IBMUSER.COB.FLUX4 avec les mêmes caractéristiques, dans FLUX4 modifier la valeur "649" de l'enregistrement "</a:t>
            </a:r>
            <a:r>
              <a:rPr lang="fr-FR" altLang="fr-FR" sz="1200" b="1" dirty="0">
                <a:sym typeface="Wingdings" panose="05000000000000000000" pitchFamily="2" charset="2"/>
              </a:rPr>
              <a:t>99</a:t>
            </a:r>
            <a:r>
              <a:rPr lang="fr-FR" altLang="fr-FR" sz="1200" dirty="0">
                <a:sym typeface="Wingdings" panose="05000000000000000000" pitchFamily="2" charset="2"/>
              </a:rPr>
              <a:t>" par 500, exécuter le JCL avec le fichier copié, quel code retour obtenu ?</a:t>
            </a:r>
          </a:p>
          <a:p>
            <a:pPr lvl="1">
              <a:lnSpc>
                <a:spcPct val="80000"/>
              </a:lnSpc>
              <a:spcBef>
                <a:spcPts val="0"/>
              </a:spcBef>
              <a:buClr>
                <a:schemeClr val="tx1"/>
              </a:buClr>
              <a:buFont typeface="Wingdings" panose="05000000000000000000" pitchFamily="2" charset="2"/>
              <a:buChar char="§"/>
            </a:pPr>
            <a:endParaRPr lang="fr-FR" altLang="fr-FR" sz="1200" dirty="0">
              <a:sym typeface="Wingdings" panose="05000000000000000000" pitchFamily="2" charset="2"/>
            </a:endParaRPr>
          </a:p>
          <a:p>
            <a:pPr lvl="1">
              <a:lnSpc>
                <a:spcPct val="80000"/>
              </a:lnSpc>
              <a:spcBef>
                <a:spcPts val="0"/>
              </a:spcBef>
              <a:buClr>
                <a:schemeClr val="tx1"/>
              </a:buClr>
              <a:buFont typeface="Wingdings" panose="05000000000000000000" pitchFamily="2" charset="2"/>
              <a:buChar char="§"/>
            </a:pPr>
            <a:r>
              <a:rPr lang="fr-FR" altLang="fr-FR" sz="1200" dirty="0">
                <a:sym typeface="Wingdings" panose="05000000000000000000" pitchFamily="2" charset="2"/>
              </a:rPr>
              <a:t>Copier le fichier IBMUSER.COB.FLUX dans IBMUSER.COB.FLUX5 avec les mêmes caractéristiques, dans FLUX5 supprimer la ligne "</a:t>
            </a:r>
            <a:r>
              <a:rPr lang="fr-FR" altLang="fr-FR" sz="1200" b="1" dirty="0">
                <a:sym typeface="Wingdings" panose="05000000000000000000" pitchFamily="2" charset="2"/>
              </a:rPr>
              <a:t>00</a:t>
            </a:r>
            <a:r>
              <a:rPr lang="fr-FR" altLang="fr-FR" sz="1200" dirty="0">
                <a:sym typeface="Wingdings" panose="05000000000000000000" pitchFamily="2" charset="2"/>
              </a:rPr>
              <a:t>", exécuter le JCL avec le fichier copié, quel code retour obtenu ?</a:t>
            </a:r>
          </a:p>
          <a:p>
            <a:pPr lvl="1">
              <a:lnSpc>
                <a:spcPct val="80000"/>
              </a:lnSpc>
              <a:spcBef>
                <a:spcPts val="0"/>
              </a:spcBef>
              <a:buClr>
                <a:schemeClr val="tx1"/>
              </a:buClr>
              <a:buFont typeface="Wingdings" panose="05000000000000000000" pitchFamily="2" charset="2"/>
              <a:buChar char="§"/>
            </a:pPr>
            <a:endParaRPr lang="fr-FR" altLang="fr-FR" sz="1200" dirty="0">
              <a:sym typeface="Wingdings" panose="05000000000000000000" pitchFamily="2" charset="2"/>
            </a:endParaRPr>
          </a:p>
          <a:p>
            <a:pPr lvl="1">
              <a:lnSpc>
                <a:spcPct val="80000"/>
              </a:lnSpc>
              <a:spcBef>
                <a:spcPts val="0"/>
              </a:spcBef>
              <a:buClr>
                <a:schemeClr val="tx1"/>
              </a:buClr>
              <a:buFont typeface="Wingdings" panose="05000000000000000000" pitchFamily="2" charset="2"/>
              <a:buChar char="§"/>
            </a:pPr>
            <a:r>
              <a:rPr lang="fr-FR" altLang="fr-FR" sz="1200" dirty="0">
                <a:sym typeface="Wingdings" panose="05000000000000000000" pitchFamily="2" charset="2"/>
              </a:rPr>
              <a:t>Copier le fichier IBMUSER.COB.FLUX dans IBMUSER.COB.FLUX6 avec les mêmes caractéristiques, dans FLUX6 supprimer la ligne "</a:t>
            </a:r>
            <a:r>
              <a:rPr lang="fr-FR" altLang="fr-FR" sz="1200" b="1" dirty="0">
                <a:sym typeface="Wingdings" panose="05000000000000000000" pitchFamily="2" charset="2"/>
              </a:rPr>
              <a:t>99</a:t>
            </a:r>
            <a:r>
              <a:rPr lang="fr-FR" altLang="fr-FR" sz="1200" dirty="0">
                <a:sym typeface="Wingdings" panose="05000000000000000000" pitchFamily="2" charset="2"/>
              </a:rPr>
              <a:t>", exécuter le JCL avec le fichier copié, quel code retour obtenu ?</a:t>
            </a:r>
          </a:p>
          <a:p>
            <a:pPr marL="457200" lvl="1" indent="0">
              <a:lnSpc>
                <a:spcPct val="80000"/>
              </a:lnSpc>
              <a:spcBef>
                <a:spcPts val="0"/>
              </a:spcBef>
              <a:buClr>
                <a:schemeClr val="tx1"/>
              </a:buClr>
              <a:buNone/>
            </a:pPr>
            <a:endParaRPr lang="fr-FR" altLang="fr-FR" sz="1200" dirty="0">
              <a:sym typeface="Wingdings" panose="05000000000000000000" pitchFamily="2" charset="2"/>
            </a:endParaRPr>
          </a:p>
          <a:p>
            <a:pPr lvl="1">
              <a:lnSpc>
                <a:spcPct val="80000"/>
              </a:lnSpc>
              <a:spcBef>
                <a:spcPts val="0"/>
              </a:spcBef>
              <a:buClr>
                <a:schemeClr val="tx1"/>
              </a:buClr>
              <a:buFont typeface="Wingdings" panose="05000000000000000000" pitchFamily="2" charset="2"/>
              <a:buChar char="§"/>
            </a:pPr>
            <a:endParaRPr lang="fr-FR" altLang="fr-FR" sz="1200" dirty="0">
              <a:sym typeface="Wingdings" panose="05000000000000000000" pitchFamily="2" charset="2"/>
            </a:endParaRPr>
          </a:p>
          <a:p>
            <a:pPr lvl="1">
              <a:lnSpc>
                <a:spcPct val="80000"/>
              </a:lnSpc>
              <a:spcBef>
                <a:spcPts val="0"/>
              </a:spcBef>
              <a:buClr>
                <a:schemeClr val="tx1"/>
              </a:buClr>
              <a:buFont typeface="Wingdings" panose="05000000000000000000" pitchFamily="2" charset="2"/>
              <a:buChar char="§"/>
            </a:pPr>
            <a:endParaRPr lang="fr-FR" altLang="fr-FR" sz="1200" dirty="0">
              <a:sym typeface="Wingdings" panose="05000000000000000000" pitchFamily="2" charset="2"/>
            </a:endParaRPr>
          </a:p>
          <a:p>
            <a:pPr>
              <a:lnSpc>
                <a:spcPct val="80000"/>
              </a:lnSpc>
              <a:spcBef>
                <a:spcPts val="0"/>
              </a:spcBef>
              <a:buClr>
                <a:schemeClr val="tx1"/>
              </a:buClr>
              <a:buFont typeface="+mj-lt"/>
              <a:buAutoNum type="alphaLcPeriod" startAt="8"/>
            </a:pPr>
            <a:endParaRPr lang="fr-FR" altLang="fr-FR" sz="1200" dirty="0">
              <a:sym typeface="Wingdings" panose="05000000000000000000" pitchFamily="2" charset="2"/>
            </a:endParaRPr>
          </a:p>
          <a:p>
            <a:pPr marL="0" indent="0">
              <a:lnSpc>
                <a:spcPct val="80000"/>
              </a:lnSpc>
              <a:spcBef>
                <a:spcPts val="0"/>
              </a:spcBef>
              <a:buClr>
                <a:schemeClr val="tx1"/>
              </a:buClr>
              <a:buNone/>
            </a:pPr>
            <a:endParaRPr lang="fr-FR" altLang="fr-FR" sz="1200" dirty="0">
              <a:sym typeface="Wingdings" panose="05000000000000000000" pitchFamily="2" charset="2"/>
            </a:endParaRPr>
          </a:p>
          <a:p>
            <a:pPr marL="0" indent="0">
              <a:lnSpc>
                <a:spcPct val="80000"/>
              </a:lnSpc>
              <a:spcBef>
                <a:spcPts val="0"/>
              </a:spcBef>
              <a:buClr>
                <a:schemeClr val="tx1"/>
              </a:buClr>
              <a:buNone/>
            </a:pPr>
            <a:endParaRPr lang="fr-FR" altLang="fr-FR" sz="1200" dirty="0">
              <a:sym typeface="Wingdings" panose="05000000000000000000" pitchFamily="2" charset="2"/>
            </a:endParaRPr>
          </a:p>
          <a:p>
            <a:pPr>
              <a:lnSpc>
                <a:spcPct val="80000"/>
              </a:lnSpc>
              <a:spcBef>
                <a:spcPts val="0"/>
              </a:spcBef>
              <a:buFont typeface="Wingdings" panose="05000000000000000000" pitchFamily="2" charset="2"/>
              <a:buChar char="è"/>
            </a:pPr>
            <a:endParaRPr lang="fr-FR" altLang="fr-FR" sz="2000" dirty="0"/>
          </a:p>
        </p:txBody>
      </p:sp>
      <p:sp>
        <p:nvSpPr>
          <p:cNvPr id="7" name="Espace réservé de la date 1"/>
          <p:cNvSpPr txBox="1">
            <a:spLocks/>
          </p:cNvSpPr>
          <p:nvPr/>
        </p:nvSpPr>
        <p:spPr>
          <a:xfrm>
            <a:off x="10457367" y="6416675"/>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pPr marL="0" marR="0" lvl="0" indent="0" algn="l" defTabSz="1419515" rtl="0" eaLnBrk="1" fontAlgn="auto" latinLnBrk="0" hangingPunct="1">
              <a:lnSpc>
                <a:spcPct val="100000"/>
              </a:lnSpc>
              <a:spcBef>
                <a:spcPts val="0"/>
              </a:spcBef>
              <a:spcAft>
                <a:spcPts val="0"/>
              </a:spcAft>
              <a:buClrTx/>
              <a:buSzTx/>
              <a:buFontTx/>
              <a:buNone/>
              <a:tabLst/>
              <a:defRPr/>
            </a:pPr>
            <a:fld id="{D1BACFC2-688A-42F5-97AA-EE2CB2D0CE2B}" type="datetime1">
              <a:rPr kumimoji="0" lang="fr-FR" sz="1067"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419515" rtl="0" eaLnBrk="1" fontAlgn="auto" latinLnBrk="0" hangingPunct="1">
                <a:lnSpc>
                  <a:spcPct val="100000"/>
                </a:lnSpc>
                <a:spcBef>
                  <a:spcPts val="0"/>
                </a:spcBef>
                <a:spcAft>
                  <a:spcPts val="0"/>
                </a:spcAft>
                <a:buClrTx/>
                <a:buSzTx/>
                <a:buFontTx/>
                <a:buNone/>
                <a:tabLst/>
                <a:defRPr/>
              </a:pPr>
              <a:t>16/01/2023</a:t>
            </a:fld>
            <a:endParaRPr kumimoji="0" lang="fr-FR" sz="1067"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aphicFrame>
        <p:nvGraphicFramePr>
          <p:cNvPr id="4" name="Objet 3">
            <a:extLst>
              <a:ext uri="{FF2B5EF4-FFF2-40B4-BE49-F238E27FC236}">
                <a16:creationId xmlns:a16="http://schemas.microsoft.com/office/drawing/2014/main" id="{959E402E-CBAE-0498-26C5-E9968AC49828}"/>
              </a:ext>
            </a:extLst>
          </p:cNvPr>
          <p:cNvGraphicFramePr>
            <a:graphicFrameLocks noChangeAspect="1"/>
          </p:cNvGraphicFramePr>
          <p:nvPr/>
        </p:nvGraphicFramePr>
        <p:xfrm>
          <a:off x="98425" y="98425"/>
          <a:ext cx="1411288" cy="487363"/>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3" imgW="1410840" imgH="487440" progId="Package">
                  <p:embed/>
                </p:oleObj>
              </mc:Choice>
              <mc:Fallback>
                <p:oleObj name="Objet d’environnement du Gestionnaire de liaisons" showAsIcon="1" r:id="rId3" imgW="1410840" imgH="487440" progId="Package">
                  <p:embed/>
                  <p:pic>
                    <p:nvPicPr>
                      <p:cNvPr id="4" name="Objet 3">
                        <a:extLst>
                          <a:ext uri="{FF2B5EF4-FFF2-40B4-BE49-F238E27FC236}">
                            <a16:creationId xmlns:a16="http://schemas.microsoft.com/office/drawing/2014/main" id="{959E402E-CBAE-0498-26C5-E9968AC49828}"/>
                          </a:ext>
                        </a:extLst>
                      </p:cNvPr>
                      <p:cNvPicPr/>
                      <p:nvPr/>
                    </p:nvPicPr>
                    <p:blipFill>
                      <a:blip r:embed="rId4"/>
                      <a:stretch>
                        <a:fillRect/>
                      </a:stretch>
                    </p:blipFill>
                    <p:spPr>
                      <a:xfrm>
                        <a:off x="98425" y="98425"/>
                        <a:ext cx="1411288" cy="487363"/>
                      </a:xfrm>
                      <a:prstGeom prst="rect">
                        <a:avLst/>
                      </a:prstGeom>
                    </p:spPr>
                  </p:pic>
                </p:oleObj>
              </mc:Fallback>
            </mc:AlternateContent>
          </a:graphicData>
        </a:graphic>
      </p:graphicFrame>
      <p:graphicFrame>
        <p:nvGraphicFramePr>
          <p:cNvPr id="6" name="Objet 5">
            <a:extLst>
              <a:ext uri="{FF2B5EF4-FFF2-40B4-BE49-F238E27FC236}">
                <a16:creationId xmlns:a16="http://schemas.microsoft.com/office/drawing/2014/main" id="{BFB942B0-3B06-9085-426B-9FBABD8B9C71}"/>
              </a:ext>
            </a:extLst>
          </p:cNvPr>
          <p:cNvGraphicFramePr>
            <a:graphicFrameLocks noChangeAspect="1"/>
          </p:cNvGraphicFramePr>
          <p:nvPr/>
        </p:nvGraphicFramePr>
        <p:xfrm>
          <a:off x="7242175" y="2406650"/>
          <a:ext cx="1592263" cy="538163"/>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5" imgW="1593000" imgH="538200" progId="Package">
                  <p:embed/>
                </p:oleObj>
              </mc:Choice>
              <mc:Fallback>
                <p:oleObj name="Objet d’environnement du Gestionnaire de liaisons" showAsIcon="1" r:id="rId5" imgW="1593000" imgH="538200" progId="Package">
                  <p:embed/>
                  <p:pic>
                    <p:nvPicPr>
                      <p:cNvPr id="6" name="Objet 5">
                        <a:extLst>
                          <a:ext uri="{FF2B5EF4-FFF2-40B4-BE49-F238E27FC236}">
                            <a16:creationId xmlns:a16="http://schemas.microsoft.com/office/drawing/2014/main" id="{BFB942B0-3B06-9085-426B-9FBABD8B9C71}"/>
                          </a:ext>
                        </a:extLst>
                      </p:cNvPr>
                      <p:cNvPicPr/>
                      <p:nvPr/>
                    </p:nvPicPr>
                    <p:blipFill>
                      <a:blip r:embed="rId6"/>
                      <a:stretch>
                        <a:fillRect/>
                      </a:stretch>
                    </p:blipFill>
                    <p:spPr>
                      <a:xfrm>
                        <a:off x="7242175" y="2406650"/>
                        <a:ext cx="1592263" cy="538163"/>
                      </a:xfrm>
                      <a:prstGeom prst="rect">
                        <a:avLst/>
                      </a:prstGeom>
                    </p:spPr>
                  </p:pic>
                </p:oleObj>
              </mc:Fallback>
            </mc:AlternateContent>
          </a:graphicData>
        </a:graphic>
      </p:graphicFrame>
    </p:spTree>
    <p:extLst>
      <p:ext uri="{BB962C8B-B14F-4D97-AF65-F5344CB8AC3E}">
        <p14:creationId xmlns:p14="http://schemas.microsoft.com/office/powerpoint/2010/main" val="374930729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normAutofit/>
          </a:bodyPr>
          <a:lstStyle/>
          <a:p>
            <a:r>
              <a:rPr lang="fr-FR" sz="2800" dirty="0"/>
              <a:t>Chaîne de mise à jour des comptes  - phase 3  -  1 / 2</a:t>
            </a:r>
          </a:p>
        </p:txBody>
      </p:sp>
      <p:sp>
        <p:nvSpPr>
          <p:cNvPr id="3" name="Espace réservé du pied de pag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 Placeholder 1"/>
          <p:cNvSpPr>
            <a:spLocks noGrp="1"/>
          </p:cNvSpPr>
          <p:nvPr>
            <p:ph type="body" sz="quarter" idx="13"/>
          </p:nvPr>
        </p:nvSpPr>
        <p:spPr>
          <a:xfrm>
            <a:off x="0" y="1462088"/>
            <a:ext cx="11984477" cy="5432511"/>
          </a:xfrm>
          <a:noFill/>
          <a:ln w="25400">
            <a:noFill/>
          </a:ln>
        </p:spPr>
        <p:txBody>
          <a:bodyPr>
            <a:normAutofit/>
          </a:bodyPr>
          <a:lstStyle/>
          <a:p>
            <a:pPr marL="0" indent="0">
              <a:lnSpc>
                <a:spcPct val="80000"/>
              </a:lnSpc>
              <a:spcBef>
                <a:spcPts val="0"/>
              </a:spcBef>
              <a:buClr>
                <a:schemeClr val="tx1"/>
              </a:buClr>
              <a:buNone/>
            </a:pPr>
            <a:endParaRPr lang="fr-FR" altLang="fr-FR" sz="1200" b="1" dirty="0"/>
          </a:p>
          <a:p>
            <a:pPr marL="0" indent="0">
              <a:lnSpc>
                <a:spcPct val="80000"/>
              </a:lnSpc>
              <a:spcBef>
                <a:spcPts val="0"/>
              </a:spcBef>
              <a:buClr>
                <a:schemeClr val="tx1"/>
              </a:buClr>
              <a:buNone/>
            </a:pPr>
            <a:r>
              <a:rPr lang="fr-FR" altLang="fr-FR" sz="1200" b="1" dirty="0"/>
              <a:t>1</a:t>
            </a:r>
            <a:r>
              <a:rPr lang="fr-FR" altLang="fr-FR" sz="1200" dirty="0"/>
              <a:t>.  </a:t>
            </a:r>
            <a:r>
              <a:rPr lang="fr-FR" altLang="fr-FR" sz="1100" dirty="0"/>
              <a:t>Préparation des objets DB2 :</a:t>
            </a:r>
          </a:p>
          <a:p>
            <a:pPr>
              <a:lnSpc>
                <a:spcPct val="80000"/>
              </a:lnSpc>
              <a:spcBef>
                <a:spcPts val="0"/>
              </a:spcBef>
              <a:buAutoNum type="arabicPeriod"/>
            </a:pPr>
            <a:endParaRPr lang="fr-FR" altLang="fr-FR" sz="1100" dirty="0"/>
          </a:p>
          <a:p>
            <a:pPr marL="0" indent="0">
              <a:lnSpc>
                <a:spcPct val="80000"/>
              </a:lnSpc>
              <a:spcBef>
                <a:spcPts val="0"/>
              </a:spcBef>
              <a:buNone/>
            </a:pPr>
            <a:r>
              <a:rPr lang="fr-FR" altLang="fr-FR" sz="1100" dirty="0">
                <a:sym typeface="Wingdings" panose="05000000000000000000" pitchFamily="2" charset="2"/>
              </a:rPr>
              <a:t>  Créer un DATABASE </a:t>
            </a:r>
            <a:r>
              <a:rPr lang="fr-FR" altLang="fr-FR" sz="1100" b="1" dirty="0">
                <a:sym typeface="Wingdings" panose="05000000000000000000" pitchFamily="2" charset="2"/>
              </a:rPr>
              <a:t>DBMAJCPT</a:t>
            </a:r>
          </a:p>
          <a:p>
            <a:pPr marL="0" indent="0">
              <a:lnSpc>
                <a:spcPct val="80000"/>
              </a:lnSpc>
              <a:spcBef>
                <a:spcPts val="0"/>
              </a:spcBef>
              <a:buNone/>
            </a:pPr>
            <a:r>
              <a:rPr lang="fr-FR" altLang="fr-FR" sz="1100" dirty="0">
                <a:sym typeface="Wingdings" panose="05000000000000000000" pitchFamily="2" charset="2"/>
              </a:rPr>
              <a:t>  Créer un TABLESPACE </a:t>
            </a:r>
            <a:r>
              <a:rPr lang="fr-FR" altLang="fr-FR" sz="1100" b="1" dirty="0">
                <a:sym typeface="Wingdings" panose="05000000000000000000" pitchFamily="2" charset="2"/>
              </a:rPr>
              <a:t>TSCPT</a:t>
            </a:r>
            <a:r>
              <a:rPr lang="fr-FR" altLang="fr-FR" sz="1100" dirty="0">
                <a:sym typeface="Wingdings" panose="05000000000000000000" pitchFamily="2" charset="2"/>
              </a:rPr>
              <a:t> dans le DATABASE DBMAJCPT</a:t>
            </a:r>
          </a:p>
          <a:p>
            <a:pPr marL="0" indent="0">
              <a:lnSpc>
                <a:spcPct val="80000"/>
              </a:lnSpc>
              <a:spcBef>
                <a:spcPts val="0"/>
              </a:spcBef>
              <a:buNone/>
            </a:pPr>
            <a:r>
              <a:rPr lang="fr-FR" altLang="fr-FR" sz="1100" dirty="0">
                <a:sym typeface="Wingdings" panose="05000000000000000000" pitchFamily="2" charset="2"/>
              </a:rPr>
              <a:t>  Créer une TABLE </a:t>
            </a:r>
            <a:r>
              <a:rPr lang="fr-FR" altLang="fr-FR" sz="1100" b="1" dirty="0">
                <a:sym typeface="Wingdings" panose="05000000000000000000" pitchFamily="2" charset="2"/>
              </a:rPr>
              <a:t>TBCPT</a:t>
            </a:r>
            <a:r>
              <a:rPr lang="fr-FR" altLang="fr-FR" sz="1100" dirty="0">
                <a:sym typeface="Wingdings" panose="05000000000000000000" pitchFamily="2" charset="2"/>
              </a:rPr>
              <a:t> dans le couple DBMAJCPT.TSCPT qui aura comme colonnes</a:t>
            </a:r>
          </a:p>
          <a:p>
            <a:pPr marL="0" indent="0">
              <a:lnSpc>
                <a:spcPct val="80000"/>
              </a:lnSpc>
              <a:spcBef>
                <a:spcPts val="0"/>
              </a:spcBef>
              <a:buNone/>
            </a:pPr>
            <a:r>
              <a:rPr lang="fr-FR" altLang="fr-FR" sz="1100" dirty="0">
                <a:sym typeface="Wingdings" panose="05000000000000000000" pitchFamily="2" charset="2"/>
              </a:rPr>
              <a:t>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COMPTE   CHAR(11),</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NOM      CHAR(20),</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SOLDE    DEC(13,2),</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DDMVT    DATE,</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DDMAJ    DATE,</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HDMAJ    TIME)</a:t>
            </a:r>
          </a:p>
          <a:p>
            <a:pPr marL="0" indent="0">
              <a:lnSpc>
                <a:spcPct val="80000"/>
              </a:lnSpc>
              <a:spcBef>
                <a:spcPts val="0"/>
              </a:spcBef>
              <a:buNone/>
            </a:pPr>
            <a:r>
              <a:rPr lang="fr-FR" altLang="fr-FR" sz="1100" dirty="0">
                <a:sym typeface="Wingdings" panose="05000000000000000000" pitchFamily="2" charset="2"/>
              </a:rPr>
              <a:t>  Créer un index UNIQUE </a:t>
            </a:r>
            <a:r>
              <a:rPr lang="fr-FR" altLang="fr-FR" sz="1100" b="1" dirty="0">
                <a:sym typeface="Wingdings" panose="05000000000000000000" pitchFamily="2" charset="2"/>
              </a:rPr>
              <a:t>X0COMPTE</a:t>
            </a:r>
            <a:r>
              <a:rPr lang="fr-FR" altLang="fr-FR" sz="1100" dirty="0">
                <a:sym typeface="Wingdings" panose="05000000000000000000" pitchFamily="2" charset="2"/>
              </a:rPr>
              <a:t> sur la colonne </a:t>
            </a:r>
            <a:r>
              <a:rPr lang="fr-FR" altLang="fr-FR" sz="1100" b="1" dirty="0">
                <a:sym typeface="Wingdings" panose="05000000000000000000" pitchFamily="2" charset="2"/>
              </a:rPr>
              <a:t>COMPTE</a:t>
            </a:r>
            <a:r>
              <a:rPr lang="fr-FR" altLang="fr-FR" sz="1100" dirty="0">
                <a:sym typeface="Wingdings" panose="05000000000000000000" pitchFamily="2" charset="2"/>
              </a:rPr>
              <a:t> </a:t>
            </a:r>
          </a:p>
          <a:p>
            <a:pPr marL="0" indent="0">
              <a:lnSpc>
                <a:spcPct val="80000"/>
              </a:lnSpc>
              <a:spcBef>
                <a:spcPts val="0"/>
              </a:spcBef>
              <a:buNone/>
            </a:pPr>
            <a:endParaRPr lang="fr-FR" altLang="fr-FR" sz="1100" dirty="0">
              <a:sym typeface="Wingdings" panose="05000000000000000000" pitchFamily="2" charset="2"/>
            </a:endParaRPr>
          </a:p>
          <a:p>
            <a:pPr marL="0" indent="0">
              <a:lnSpc>
                <a:spcPct val="80000"/>
              </a:lnSpc>
              <a:spcBef>
                <a:spcPts val="0"/>
              </a:spcBef>
              <a:buNone/>
            </a:pPr>
            <a:r>
              <a:rPr lang="fr-FR" altLang="fr-FR" sz="1100" dirty="0">
                <a:sym typeface="Wingdings" panose="05000000000000000000" pitchFamily="2" charset="2"/>
              </a:rPr>
              <a:t> Alimenter la table par la requête suivante :</a:t>
            </a:r>
          </a:p>
          <a:p>
            <a:pPr marL="0" indent="0">
              <a:lnSpc>
                <a:spcPct val="80000"/>
              </a:lnSpc>
              <a:spcBef>
                <a:spcPts val="0"/>
              </a:spcBef>
              <a:buNone/>
            </a:pPr>
            <a:endParaRPr lang="fr-FR" altLang="fr-FR" sz="1100" dirty="0">
              <a:sym typeface="Wingdings" panose="05000000000000000000" pitchFamily="2" charset="2"/>
            </a:endParaRPr>
          </a:p>
          <a:p>
            <a:pPr marL="0" indent="0">
              <a:lnSpc>
                <a:spcPct val="80000"/>
              </a:lnSpc>
              <a:spcBef>
                <a:spcPts val="0"/>
              </a:spcBef>
              <a:buNone/>
            </a:pPr>
            <a:r>
              <a:rPr lang="fr-FR" altLang="fr-FR" sz="1100" dirty="0">
                <a:sym typeface="Wingdings" panose="05000000000000000000" pitchFamily="2" charset="2"/>
              </a:rPr>
              <a:t>      </a:t>
            </a:r>
          </a:p>
          <a:p>
            <a:pPr marL="0" indent="0">
              <a:lnSpc>
                <a:spcPct val="80000"/>
              </a:lnSpc>
              <a:spcBef>
                <a:spcPts val="0"/>
              </a:spcBef>
              <a:buNone/>
            </a:pPr>
            <a:r>
              <a:rPr lang="fr-FR" altLang="fr-FR" sz="1100" dirty="0">
                <a:sym typeface="Wingdings" panose="05000000000000000000" pitchFamily="2" charset="2"/>
              </a:rPr>
              <a:t> </a:t>
            </a:r>
          </a:p>
          <a:p>
            <a:pPr marL="0" indent="0">
              <a:lnSpc>
                <a:spcPct val="80000"/>
              </a:lnSpc>
              <a:spcBef>
                <a:spcPts val="0"/>
              </a:spcBef>
              <a:buNone/>
            </a:pPr>
            <a:endParaRPr lang="fr-FR" altLang="fr-FR" sz="1100" dirty="0">
              <a:sym typeface="Wingdings" panose="05000000000000000000" pitchFamily="2" charset="2"/>
            </a:endParaRPr>
          </a:p>
          <a:p>
            <a:pPr marL="0" indent="0">
              <a:lnSpc>
                <a:spcPct val="80000"/>
              </a:lnSpc>
              <a:spcBef>
                <a:spcPts val="0"/>
              </a:spcBef>
              <a:buNone/>
            </a:pPr>
            <a:endParaRPr lang="fr-FR" altLang="fr-FR" sz="1100" dirty="0">
              <a:sym typeface="Wingdings" panose="05000000000000000000" pitchFamily="2" charset="2"/>
            </a:endParaRPr>
          </a:p>
          <a:p>
            <a:pPr>
              <a:lnSpc>
                <a:spcPct val="80000"/>
              </a:lnSpc>
              <a:spcBef>
                <a:spcPts val="0"/>
              </a:spcBef>
              <a:buClrTx/>
            </a:pPr>
            <a:r>
              <a:rPr lang="fr-FR" altLang="fr-FR" sz="1100" dirty="0">
                <a:sym typeface="Wingdings" panose="05000000000000000000" pitchFamily="2" charset="2"/>
              </a:rPr>
              <a:t>Vérifier les lignes créées via </a:t>
            </a:r>
            <a:r>
              <a:rPr lang="fr-FR" altLang="fr-FR" sz="1100" b="1" dirty="0">
                <a:sym typeface="Wingdings" panose="05000000000000000000" pitchFamily="2" charset="2"/>
              </a:rPr>
              <a:t>SPUFI</a:t>
            </a:r>
            <a:r>
              <a:rPr lang="fr-FR" altLang="fr-FR" sz="1100" dirty="0">
                <a:sym typeface="Wingdings" panose="05000000000000000000" pitchFamily="2" charset="2"/>
              </a:rPr>
              <a:t> et via </a:t>
            </a:r>
            <a:r>
              <a:rPr lang="fr-FR" altLang="fr-FR" sz="1100" b="1" dirty="0">
                <a:sym typeface="Wingdings" panose="05000000000000000000" pitchFamily="2" charset="2"/>
              </a:rPr>
              <a:t>DSNTEP2</a:t>
            </a:r>
          </a:p>
          <a:p>
            <a:pPr>
              <a:lnSpc>
                <a:spcPct val="80000"/>
              </a:lnSpc>
              <a:spcBef>
                <a:spcPts val="0"/>
              </a:spcBef>
              <a:buClrTx/>
            </a:pPr>
            <a:r>
              <a:rPr lang="fr-FR" altLang="fr-FR" sz="1100" dirty="0">
                <a:sym typeface="Wingdings" panose="05000000000000000000" pitchFamily="2" charset="2"/>
              </a:rPr>
              <a:t>Vérifier dans le catalogue DB2 que </a:t>
            </a:r>
            <a:r>
              <a:rPr lang="fr-FR" altLang="fr-FR" sz="1100" b="1" dirty="0">
                <a:sym typeface="Wingdings" panose="05000000000000000000" pitchFamily="2" charset="2"/>
              </a:rPr>
              <a:t>X0COMPTE</a:t>
            </a:r>
            <a:r>
              <a:rPr lang="fr-FR" altLang="fr-FR" sz="1100" dirty="0">
                <a:sym typeface="Wingdings" panose="05000000000000000000" pitchFamily="2" charset="2"/>
              </a:rPr>
              <a:t> est bien </a:t>
            </a:r>
            <a:r>
              <a:rPr lang="fr-FR" altLang="fr-FR" sz="1100" b="1" dirty="0">
                <a:sym typeface="Wingdings" panose="05000000000000000000" pitchFamily="2" charset="2"/>
              </a:rPr>
              <a:t>un index unique </a:t>
            </a:r>
            <a:r>
              <a:rPr lang="fr-FR" altLang="fr-FR" sz="1100" dirty="0">
                <a:sym typeface="Wingdings" panose="05000000000000000000" pitchFamily="2" charset="2"/>
              </a:rPr>
              <a:t>pour la table </a:t>
            </a:r>
            <a:r>
              <a:rPr lang="fr-FR" altLang="fr-FR" sz="1100" b="1" dirty="0">
                <a:sym typeface="Wingdings" panose="05000000000000000000" pitchFamily="2" charset="2"/>
              </a:rPr>
              <a:t>TBCPT</a:t>
            </a:r>
          </a:p>
          <a:p>
            <a:pPr>
              <a:lnSpc>
                <a:spcPct val="80000"/>
              </a:lnSpc>
              <a:spcBef>
                <a:spcPts val="0"/>
              </a:spcBef>
              <a:buClrTx/>
            </a:pPr>
            <a:r>
              <a:rPr lang="fr-FR" altLang="fr-FR" sz="1100" dirty="0">
                <a:sym typeface="Wingdings" panose="05000000000000000000" pitchFamily="2" charset="2"/>
              </a:rPr>
              <a:t>Vérifier par requête INSERT que </a:t>
            </a:r>
            <a:r>
              <a:rPr lang="fr-FR" altLang="fr-FR" sz="1100" b="1" dirty="0">
                <a:sym typeface="Wingdings" panose="05000000000000000000" pitchFamily="2" charset="2"/>
              </a:rPr>
              <a:t>X0COMPTE</a:t>
            </a:r>
            <a:r>
              <a:rPr lang="fr-FR" altLang="fr-FR" sz="1100" dirty="0">
                <a:sym typeface="Wingdings" panose="05000000000000000000" pitchFamily="2" charset="2"/>
              </a:rPr>
              <a:t> est bien un </a:t>
            </a:r>
            <a:r>
              <a:rPr lang="fr-FR" altLang="fr-FR" sz="1100" b="1" dirty="0">
                <a:sym typeface="Wingdings" panose="05000000000000000000" pitchFamily="2" charset="2"/>
              </a:rPr>
              <a:t>index unique </a:t>
            </a:r>
            <a:r>
              <a:rPr lang="fr-FR" altLang="fr-FR" sz="1100" dirty="0">
                <a:sym typeface="Wingdings" panose="05000000000000000000" pitchFamily="2" charset="2"/>
              </a:rPr>
              <a:t>pour la table </a:t>
            </a:r>
            <a:r>
              <a:rPr lang="fr-FR" altLang="fr-FR" sz="1100" b="1" dirty="0">
                <a:sym typeface="Wingdings" panose="05000000000000000000" pitchFamily="2" charset="2"/>
              </a:rPr>
              <a:t>TBCPT</a:t>
            </a:r>
            <a:r>
              <a:rPr lang="fr-FR" altLang="fr-FR" sz="1100" dirty="0">
                <a:sym typeface="Wingdings" panose="05000000000000000000" pitchFamily="2" charset="2"/>
              </a:rPr>
              <a:t>, quelle est la valeur de SQLCODE?</a:t>
            </a:r>
          </a:p>
          <a:p>
            <a:pPr marL="0" indent="0">
              <a:lnSpc>
                <a:spcPct val="80000"/>
              </a:lnSpc>
              <a:spcBef>
                <a:spcPts val="0"/>
              </a:spcBef>
              <a:buNone/>
            </a:pPr>
            <a:endParaRPr lang="fr-FR" altLang="fr-FR" sz="1100" dirty="0">
              <a:sym typeface="Wingdings" panose="05000000000000000000" pitchFamily="2" charset="2"/>
            </a:endParaRPr>
          </a:p>
          <a:p>
            <a:pPr marL="0" indent="0">
              <a:lnSpc>
                <a:spcPct val="80000"/>
              </a:lnSpc>
              <a:spcBef>
                <a:spcPts val="0"/>
              </a:spcBef>
              <a:buNone/>
            </a:pPr>
            <a:r>
              <a:rPr lang="fr-FR" altLang="fr-FR" sz="1100" dirty="0">
                <a:sym typeface="Wingdings" panose="05000000000000000000" pitchFamily="2" charset="2"/>
              </a:rPr>
              <a:t>  Créer un TABLESPACE </a:t>
            </a:r>
            <a:r>
              <a:rPr lang="fr-FR" altLang="fr-FR" sz="1100" b="1" dirty="0">
                <a:sym typeface="Wingdings" panose="05000000000000000000" pitchFamily="2" charset="2"/>
              </a:rPr>
              <a:t>TSHIS</a:t>
            </a:r>
            <a:r>
              <a:rPr lang="fr-FR" altLang="fr-FR" sz="1100" dirty="0">
                <a:sym typeface="Wingdings" panose="05000000000000000000" pitchFamily="2" charset="2"/>
              </a:rPr>
              <a:t> dans le DATABASE DBMAJCPT</a:t>
            </a:r>
          </a:p>
          <a:p>
            <a:pPr marL="0" indent="0">
              <a:lnSpc>
                <a:spcPct val="80000"/>
              </a:lnSpc>
              <a:spcBef>
                <a:spcPts val="0"/>
              </a:spcBef>
              <a:buNone/>
            </a:pPr>
            <a:r>
              <a:rPr lang="fr-FR" altLang="fr-FR" sz="1100" dirty="0">
                <a:sym typeface="Wingdings" panose="05000000000000000000" pitchFamily="2" charset="2"/>
              </a:rPr>
              <a:t>  Créer une TABLE </a:t>
            </a:r>
            <a:r>
              <a:rPr lang="fr-FR" altLang="fr-FR" sz="1100" b="1" dirty="0">
                <a:sym typeface="Wingdings" panose="05000000000000000000" pitchFamily="2" charset="2"/>
              </a:rPr>
              <a:t>TBHIS </a:t>
            </a:r>
            <a:r>
              <a:rPr lang="fr-FR" altLang="fr-FR" sz="1100" dirty="0">
                <a:sym typeface="Wingdings" panose="05000000000000000000" pitchFamily="2" charset="2"/>
              </a:rPr>
              <a:t>dans le couple DBMAJCPT.TSHIS qui aura comme colonnes</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(COMPTE  CHAR(11),</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REFOPE  CHAR(10),</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CODOPE  CHAR(03),</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LIBOPE  CHAR(20),</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DTOPER  DATE,</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MNTOPE  DEC(13,2))</a:t>
            </a:r>
          </a:p>
          <a:p>
            <a:pPr marL="0" indent="0">
              <a:lnSpc>
                <a:spcPct val="80000"/>
              </a:lnSpc>
              <a:spcBef>
                <a:spcPts val="0"/>
              </a:spcBef>
              <a:buNone/>
            </a:pPr>
            <a:r>
              <a:rPr lang="fr-FR" altLang="fr-FR" sz="1100" dirty="0">
                <a:sym typeface="Wingdings" panose="05000000000000000000" pitchFamily="2" charset="2"/>
              </a:rPr>
              <a:t>  Créer un index non UNIQUE </a:t>
            </a:r>
            <a:r>
              <a:rPr lang="fr-FR" altLang="fr-FR" sz="1100" b="1" dirty="0">
                <a:sym typeface="Wingdings" panose="05000000000000000000" pitchFamily="2" charset="2"/>
              </a:rPr>
              <a:t>X1COMPTE</a:t>
            </a:r>
            <a:r>
              <a:rPr lang="fr-FR" altLang="fr-FR" sz="1100" dirty="0">
                <a:sym typeface="Wingdings" panose="05000000000000000000" pitchFamily="2" charset="2"/>
              </a:rPr>
              <a:t> sur la colonne </a:t>
            </a:r>
            <a:r>
              <a:rPr lang="fr-FR" altLang="fr-FR" sz="1100" b="1" dirty="0">
                <a:sym typeface="Wingdings" panose="05000000000000000000" pitchFamily="2" charset="2"/>
              </a:rPr>
              <a:t>COMPTE</a:t>
            </a:r>
          </a:p>
          <a:p>
            <a:pPr marL="0" indent="0">
              <a:lnSpc>
                <a:spcPct val="80000"/>
              </a:lnSpc>
              <a:spcBef>
                <a:spcPts val="0"/>
              </a:spcBef>
              <a:buNone/>
            </a:pPr>
            <a:endParaRPr lang="fr-FR" altLang="fr-FR" sz="1100" dirty="0"/>
          </a:p>
          <a:p>
            <a:pPr marL="0" indent="0">
              <a:lnSpc>
                <a:spcPct val="80000"/>
              </a:lnSpc>
              <a:spcBef>
                <a:spcPts val="0"/>
              </a:spcBef>
              <a:buNone/>
            </a:pPr>
            <a:endParaRPr lang="fr-FR" altLang="fr-FR" sz="1100" dirty="0">
              <a:sym typeface="Wingdings" panose="05000000000000000000" pitchFamily="2" charset="2"/>
            </a:endParaRPr>
          </a:p>
          <a:p>
            <a:pPr>
              <a:lnSpc>
                <a:spcPct val="80000"/>
              </a:lnSpc>
              <a:spcBef>
                <a:spcPts val="0"/>
              </a:spcBef>
              <a:buClrTx/>
            </a:pPr>
            <a:r>
              <a:rPr lang="fr-FR" altLang="fr-FR" sz="1100" dirty="0">
                <a:sym typeface="Wingdings" panose="05000000000000000000" pitchFamily="2" charset="2"/>
              </a:rPr>
              <a:t>Vérifier dans le catalogue DB2 que </a:t>
            </a:r>
            <a:r>
              <a:rPr lang="fr-FR" altLang="fr-FR" sz="1100" b="1" dirty="0">
                <a:sym typeface="Wingdings" panose="05000000000000000000" pitchFamily="2" charset="2"/>
              </a:rPr>
              <a:t>X1COMPTE</a:t>
            </a:r>
            <a:r>
              <a:rPr lang="fr-FR" altLang="fr-FR" sz="1100" dirty="0">
                <a:sym typeface="Wingdings" panose="05000000000000000000" pitchFamily="2" charset="2"/>
              </a:rPr>
              <a:t> est bien un index </a:t>
            </a:r>
            <a:r>
              <a:rPr lang="fr-FR" altLang="fr-FR" sz="1100" b="1" dirty="0">
                <a:sym typeface="Wingdings" panose="05000000000000000000" pitchFamily="2" charset="2"/>
              </a:rPr>
              <a:t>non unique </a:t>
            </a:r>
            <a:r>
              <a:rPr lang="fr-FR" altLang="fr-FR" sz="1100" dirty="0">
                <a:sym typeface="Wingdings" panose="05000000000000000000" pitchFamily="2" charset="2"/>
              </a:rPr>
              <a:t>pour la table </a:t>
            </a:r>
            <a:r>
              <a:rPr lang="fr-FR" altLang="fr-FR" sz="1100" b="1" dirty="0">
                <a:sym typeface="Wingdings" panose="05000000000000000000" pitchFamily="2" charset="2"/>
              </a:rPr>
              <a:t>TBHIS</a:t>
            </a:r>
          </a:p>
          <a:p>
            <a:pPr>
              <a:lnSpc>
                <a:spcPct val="80000"/>
              </a:lnSpc>
              <a:spcBef>
                <a:spcPts val="0"/>
              </a:spcBef>
              <a:buClrTx/>
            </a:pPr>
            <a:r>
              <a:rPr lang="fr-FR" altLang="fr-FR" sz="1100" dirty="0">
                <a:sym typeface="Wingdings" panose="05000000000000000000" pitchFamily="2" charset="2"/>
              </a:rPr>
              <a:t>Vérifier par requête INSERT que </a:t>
            </a:r>
            <a:r>
              <a:rPr lang="fr-FR" altLang="fr-FR" sz="1100" b="1" dirty="0">
                <a:sym typeface="Wingdings" panose="05000000000000000000" pitchFamily="2" charset="2"/>
              </a:rPr>
              <a:t>X1COMPTE</a:t>
            </a:r>
            <a:r>
              <a:rPr lang="fr-FR" altLang="fr-FR" sz="1100" dirty="0">
                <a:sym typeface="Wingdings" panose="05000000000000000000" pitchFamily="2" charset="2"/>
              </a:rPr>
              <a:t> est bien un index </a:t>
            </a:r>
            <a:r>
              <a:rPr lang="fr-FR" altLang="fr-FR" sz="1100" b="1" dirty="0">
                <a:sym typeface="Wingdings" panose="05000000000000000000" pitchFamily="2" charset="2"/>
              </a:rPr>
              <a:t>non unique </a:t>
            </a:r>
            <a:r>
              <a:rPr lang="fr-FR" altLang="fr-FR" sz="1100" dirty="0">
                <a:sym typeface="Wingdings" panose="05000000000000000000" pitchFamily="2" charset="2"/>
              </a:rPr>
              <a:t>pour la table </a:t>
            </a:r>
            <a:r>
              <a:rPr lang="fr-FR" altLang="fr-FR" sz="1100" b="1" dirty="0">
                <a:sym typeface="Wingdings" panose="05000000000000000000" pitchFamily="2" charset="2"/>
              </a:rPr>
              <a:t>TBHIS, </a:t>
            </a:r>
            <a:r>
              <a:rPr lang="fr-FR" altLang="fr-FR" sz="1100" dirty="0">
                <a:sym typeface="Wingdings" panose="05000000000000000000" pitchFamily="2" charset="2"/>
              </a:rPr>
              <a:t>quelle est la valeur de SQLCODE?</a:t>
            </a:r>
          </a:p>
          <a:p>
            <a:pPr marL="0" indent="0">
              <a:lnSpc>
                <a:spcPct val="80000"/>
              </a:lnSpc>
              <a:spcBef>
                <a:spcPts val="0"/>
              </a:spcBef>
              <a:buNone/>
            </a:pPr>
            <a:endParaRPr lang="fr-FR" altLang="fr-FR" sz="1100" dirty="0">
              <a:sym typeface="Wingdings" panose="05000000000000000000" pitchFamily="2" charset="2"/>
            </a:endParaRPr>
          </a:p>
          <a:p>
            <a:pPr marL="0" indent="0">
              <a:lnSpc>
                <a:spcPct val="80000"/>
              </a:lnSpc>
              <a:spcBef>
                <a:spcPts val="0"/>
              </a:spcBef>
              <a:buNone/>
            </a:pPr>
            <a:endParaRPr lang="fr-FR" altLang="fr-FR" sz="1200" dirty="0"/>
          </a:p>
        </p:txBody>
      </p:sp>
      <p:sp>
        <p:nvSpPr>
          <p:cNvPr id="7" name="Espace réservé de la date 1"/>
          <p:cNvSpPr txBox="1">
            <a:spLocks/>
          </p:cNvSpPr>
          <p:nvPr/>
        </p:nvSpPr>
        <p:spPr>
          <a:xfrm>
            <a:off x="10870983" y="6589799"/>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pPr marL="0" marR="0" lvl="0" indent="0" algn="l" defTabSz="1419515" rtl="0" eaLnBrk="1" fontAlgn="auto" latinLnBrk="0" hangingPunct="1">
              <a:lnSpc>
                <a:spcPct val="100000"/>
              </a:lnSpc>
              <a:spcBef>
                <a:spcPts val="0"/>
              </a:spcBef>
              <a:spcAft>
                <a:spcPts val="0"/>
              </a:spcAft>
              <a:buClrTx/>
              <a:buSzTx/>
              <a:buFontTx/>
              <a:buNone/>
              <a:tabLst/>
              <a:defRPr/>
            </a:pPr>
            <a:fld id="{D1BACFC2-688A-42F5-97AA-EE2CB2D0CE2B}" type="datetime1">
              <a:rPr kumimoji="0" lang="fr-FR" sz="1067"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419515" rtl="0" eaLnBrk="1" fontAlgn="auto" latinLnBrk="0" hangingPunct="1">
                <a:lnSpc>
                  <a:spcPct val="100000"/>
                </a:lnSpc>
                <a:spcBef>
                  <a:spcPts val="0"/>
                </a:spcBef>
                <a:spcAft>
                  <a:spcPts val="0"/>
                </a:spcAft>
                <a:buClrTx/>
                <a:buSzTx/>
                <a:buFontTx/>
                <a:buNone/>
                <a:tabLst/>
                <a:defRPr/>
              </a:pPr>
              <a:t>16/01/2023</a:t>
            </a:fld>
            <a:endParaRPr kumimoji="0" lang="fr-FR" sz="1067"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aphicFrame>
        <p:nvGraphicFramePr>
          <p:cNvPr id="4" name="Objet 3">
            <a:extLst>
              <a:ext uri="{FF2B5EF4-FFF2-40B4-BE49-F238E27FC236}">
                <a16:creationId xmlns:a16="http://schemas.microsoft.com/office/drawing/2014/main" id="{F245FE19-B586-403D-C0C5-5E8021453A8D}"/>
              </a:ext>
            </a:extLst>
          </p:cNvPr>
          <p:cNvGraphicFramePr>
            <a:graphicFrameLocks noChangeAspect="1"/>
          </p:cNvGraphicFramePr>
          <p:nvPr/>
        </p:nvGraphicFramePr>
        <p:xfrm>
          <a:off x="909638" y="3694113"/>
          <a:ext cx="757237" cy="538162"/>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3" imgW="756720" imgH="538200" progId="Package">
                  <p:embed/>
                </p:oleObj>
              </mc:Choice>
              <mc:Fallback>
                <p:oleObj name="Objet d’environnement du Gestionnaire de liaisons" showAsIcon="1" r:id="rId3" imgW="756720" imgH="538200" progId="Package">
                  <p:embed/>
                  <p:pic>
                    <p:nvPicPr>
                      <p:cNvPr id="4" name="Objet 3">
                        <a:extLst>
                          <a:ext uri="{FF2B5EF4-FFF2-40B4-BE49-F238E27FC236}">
                            <a16:creationId xmlns:a16="http://schemas.microsoft.com/office/drawing/2014/main" id="{F245FE19-B586-403D-C0C5-5E8021453A8D}"/>
                          </a:ext>
                        </a:extLst>
                      </p:cNvPr>
                      <p:cNvPicPr/>
                      <p:nvPr/>
                    </p:nvPicPr>
                    <p:blipFill>
                      <a:blip r:embed="rId4"/>
                      <a:stretch>
                        <a:fillRect/>
                      </a:stretch>
                    </p:blipFill>
                    <p:spPr>
                      <a:xfrm>
                        <a:off x="909638" y="3694113"/>
                        <a:ext cx="757237" cy="538162"/>
                      </a:xfrm>
                      <a:prstGeom prst="rect">
                        <a:avLst/>
                      </a:prstGeom>
                    </p:spPr>
                  </p:pic>
                </p:oleObj>
              </mc:Fallback>
            </mc:AlternateContent>
          </a:graphicData>
        </a:graphic>
      </p:graphicFrame>
    </p:spTree>
    <p:extLst>
      <p:ext uri="{BB962C8B-B14F-4D97-AF65-F5344CB8AC3E}">
        <p14:creationId xmlns:p14="http://schemas.microsoft.com/office/powerpoint/2010/main" val="24341266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normAutofit/>
          </a:bodyPr>
          <a:lstStyle/>
          <a:p>
            <a:r>
              <a:rPr lang="fr-FR" sz="2800" dirty="0"/>
              <a:t>Chaîne de mise à jour des comptes  - phase 3  -  2 / 2</a:t>
            </a:r>
          </a:p>
        </p:txBody>
      </p:sp>
      <p:sp>
        <p:nvSpPr>
          <p:cNvPr id="3" name="Espace réservé du pied de pag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 Placeholder 1"/>
          <p:cNvSpPr>
            <a:spLocks noGrp="1"/>
          </p:cNvSpPr>
          <p:nvPr>
            <p:ph type="body" sz="quarter" idx="13"/>
          </p:nvPr>
        </p:nvSpPr>
        <p:spPr>
          <a:xfrm>
            <a:off x="0" y="1462088"/>
            <a:ext cx="11984477" cy="5432511"/>
          </a:xfrm>
          <a:noFill/>
          <a:ln w="25400">
            <a:noFill/>
          </a:ln>
        </p:spPr>
        <p:txBody>
          <a:bodyPr>
            <a:normAutofit/>
          </a:bodyPr>
          <a:lstStyle/>
          <a:p>
            <a:pPr marL="0" indent="0">
              <a:lnSpc>
                <a:spcPct val="80000"/>
              </a:lnSpc>
              <a:spcBef>
                <a:spcPts val="0"/>
              </a:spcBef>
              <a:buClr>
                <a:schemeClr val="tx1"/>
              </a:buClr>
              <a:buNone/>
            </a:pPr>
            <a:endParaRPr lang="fr-FR" altLang="fr-FR" sz="1100" dirty="0">
              <a:sym typeface="Wingdings" panose="05000000000000000000" pitchFamily="2" charset="2"/>
            </a:endParaRPr>
          </a:p>
          <a:p>
            <a:pPr marL="0" indent="0">
              <a:lnSpc>
                <a:spcPct val="80000"/>
              </a:lnSpc>
              <a:spcBef>
                <a:spcPts val="0"/>
              </a:spcBef>
              <a:buNone/>
            </a:pPr>
            <a:r>
              <a:rPr lang="fr-FR" altLang="fr-FR" sz="1100" dirty="0">
                <a:sym typeface="Wingdings" panose="05000000000000000000" pitchFamily="2" charset="2"/>
              </a:rPr>
              <a:t>  Créer un TABLESPACE </a:t>
            </a:r>
            <a:r>
              <a:rPr lang="fr-FR" altLang="fr-FR" sz="1100" b="1" dirty="0">
                <a:sym typeface="Wingdings" panose="05000000000000000000" pitchFamily="2" charset="2"/>
              </a:rPr>
              <a:t>TSDEV</a:t>
            </a:r>
            <a:r>
              <a:rPr lang="fr-FR" altLang="fr-FR" sz="1100" dirty="0">
                <a:sym typeface="Wingdings" panose="05000000000000000000" pitchFamily="2" charset="2"/>
              </a:rPr>
              <a:t> dans le DATABASE DBMAJCPT</a:t>
            </a:r>
          </a:p>
          <a:p>
            <a:pPr marL="0" indent="0">
              <a:lnSpc>
                <a:spcPct val="80000"/>
              </a:lnSpc>
              <a:spcBef>
                <a:spcPts val="0"/>
              </a:spcBef>
              <a:buNone/>
            </a:pPr>
            <a:r>
              <a:rPr lang="fr-FR" altLang="fr-FR" sz="1100" dirty="0">
                <a:sym typeface="Wingdings" panose="05000000000000000000" pitchFamily="2" charset="2"/>
              </a:rPr>
              <a:t>  Créer une TABLE </a:t>
            </a:r>
            <a:r>
              <a:rPr lang="fr-FR" altLang="fr-FR" sz="1100" b="1" dirty="0">
                <a:sym typeface="Wingdings" panose="05000000000000000000" pitchFamily="2" charset="2"/>
              </a:rPr>
              <a:t>TBDEV</a:t>
            </a:r>
            <a:r>
              <a:rPr lang="fr-FR" altLang="fr-FR" sz="1100" dirty="0">
                <a:sym typeface="Wingdings" panose="05000000000000000000" pitchFamily="2" charset="2"/>
              </a:rPr>
              <a:t> dans le couple DBMAJCPT.TSDEV qui aura comme colonnes</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(CDEV     CHAR(03),</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MTACHAT  DEC(6,3),</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MTVENTE  DEC(6,3),</a:t>
            </a:r>
          </a:p>
          <a:p>
            <a:pPr marL="0" indent="0">
              <a:spcBef>
                <a:spcPts val="0"/>
              </a:spcBef>
              <a:buNone/>
            </a:pPr>
            <a:r>
              <a:rPr lang="fr-FR" sz="1100" b="0" i="0" u="none" strike="noStrike" baseline="0" dirty="0">
                <a:solidFill>
                  <a:srgbClr val="000000"/>
                </a:solidFill>
                <a:latin typeface="r_ansi" panose="020B0609020202020204" pitchFamily="49" charset="0"/>
              </a:rPr>
              <a:t>           </a:t>
            </a:r>
            <a:r>
              <a:rPr lang="fr-FR" sz="1100" dirty="0">
                <a:latin typeface="Courier New" panose="02070309020205020404" pitchFamily="49" charset="0"/>
                <a:cs typeface="Courier New" panose="02070309020205020404" pitchFamily="49" charset="0"/>
              </a:rPr>
              <a:t>DDMAJ    DATE,</a:t>
            </a:r>
          </a:p>
          <a:p>
            <a:pPr marL="0" indent="0">
              <a:spcBef>
                <a:spcPts val="0"/>
              </a:spcBef>
              <a:buNone/>
            </a:pPr>
            <a:r>
              <a:rPr lang="fr-FR" sz="1100" dirty="0">
                <a:latin typeface="Courier New" panose="02070309020205020404" pitchFamily="49" charset="0"/>
                <a:cs typeface="Courier New" panose="02070309020205020404" pitchFamily="49" charset="0"/>
              </a:rPr>
              <a:t>           HDMAJ    TIME)</a:t>
            </a:r>
          </a:p>
          <a:p>
            <a:pPr marL="0" indent="0">
              <a:spcBef>
                <a:spcPts val="0"/>
              </a:spcBef>
              <a:buNone/>
            </a:pPr>
            <a:endParaRPr lang="fr-FR" altLang="fr-FR" sz="1100" dirty="0">
              <a:latin typeface="Courier New" panose="02070309020205020404" pitchFamily="49" charset="0"/>
              <a:cs typeface="Courier New" panose="02070309020205020404" pitchFamily="49" charset="0"/>
              <a:sym typeface="Wingdings" panose="05000000000000000000" pitchFamily="2" charset="2"/>
            </a:endParaRPr>
          </a:p>
          <a:p>
            <a:pPr marL="0" indent="0">
              <a:lnSpc>
                <a:spcPct val="80000"/>
              </a:lnSpc>
              <a:spcBef>
                <a:spcPts val="0"/>
              </a:spcBef>
              <a:buNone/>
            </a:pPr>
            <a:r>
              <a:rPr lang="fr-FR" altLang="fr-FR" sz="1100" dirty="0">
                <a:sym typeface="Wingdings" panose="05000000000000000000" pitchFamily="2" charset="2"/>
              </a:rPr>
              <a:t> Créer un index UNIQUE </a:t>
            </a:r>
            <a:r>
              <a:rPr lang="fr-FR" altLang="fr-FR" sz="1100" b="1" dirty="0">
                <a:sym typeface="Wingdings" panose="05000000000000000000" pitchFamily="2" charset="2"/>
              </a:rPr>
              <a:t>X0CDEV</a:t>
            </a:r>
            <a:r>
              <a:rPr lang="fr-FR" altLang="fr-FR" sz="1100" dirty="0">
                <a:sym typeface="Wingdings" panose="05000000000000000000" pitchFamily="2" charset="2"/>
              </a:rPr>
              <a:t> sur la colonne CDEV</a:t>
            </a:r>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sym typeface="Wingdings" panose="05000000000000000000" pitchFamily="2" charset="2"/>
              </a:rPr>
              <a:t> </a:t>
            </a:r>
            <a:r>
              <a:rPr lang="fr-FR" altLang="fr-FR" sz="1100" dirty="0"/>
              <a:t>Alimenter la table TBDEV par la requête suivante :</a:t>
            </a:r>
          </a:p>
          <a:p>
            <a:pPr marL="0" indent="0">
              <a:lnSpc>
                <a:spcPct val="80000"/>
              </a:lnSpc>
              <a:spcBef>
                <a:spcPts val="0"/>
              </a:spcBef>
              <a:buNone/>
            </a:pPr>
            <a:endParaRPr lang="fr-FR" altLang="fr-FR" sz="1100" dirty="0"/>
          </a:p>
          <a:p>
            <a:pPr marL="0" indent="0">
              <a:lnSpc>
                <a:spcPct val="80000"/>
              </a:lnSpc>
              <a:spcBef>
                <a:spcPts val="0"/>
              </a:spcBef>
              <a:buNone/>
            </a:pPr>
            <a:endParaRPr lang="fr-FR" altLang="fr-FR" sz="1100" dirty="0"/>
          </a:p>
          <a:p>
            <a:pPr marL="0" indent="0">
              <a:lnSpc>
                <a:spcPct val="80000"/>
              </a:lnSpc>
              <a:spcBef>
                <a:spcPts val="0"/>
              </a:spcBef>
              <a:buNone/>
            </a:pPr>
            <a:endParaRPr lang="fr-FR" altLang="fr-FR" sz="1100" dirty="0"/>
          </a:p>
          <a:p>
            <a:pPr marL="0" indent="0">
              <a:lnSpc>
                <a:spcPct val="80000"/>
              </a:lnSpc>
              <a:spcBef>
                <a:spcPts val="0"/>
              </a:spcBef>
              <a:buNone/>
            </a:pPr>
            <a:endParaRPr lang="fr-FR" altLang="fr-FR" sz="1100" dirty="0"/>
          </a:p>
          <a:p>
            <a:pPr>
              <a:lnSpc>
                <a:spcPct val="80000"/>
              </a:lnSpc>
              <a:spcBef>
                <a:spcPts val="0"/>
              </a:spcBef>
              <a:buClrTx/>
            </a:pPr>
            <a:r>
              <a:rPr lang="fr-FR" altLang="fr-FR" sz="1100" dirty="0">
                <a:sym typeface="Wingdings" panose="05000000000000000000" pitchFamily="2" charset="2"/>
              </a:rPr>
              <a:t>Vérifier les lignes créées via </a:t>
            </a:r>
            <a:r>
              <a:rPr lang="fr-FR" altLang="fr-FR" sz="1100" b="1" dirty="0">
                <a:sym typeface="Wingdings" panose="05000000000000000000" pitchFamily="2" charset="2"/>
              </a:rPr>
              <a:t>SPUFI</a:t>
            </a:r>
            <a:r>
              <a:rPr lang="fr-FR" altLang="fr-FR" sz="1100" dirty="0">
                <a:sym typeface="Wingdings" panose="05000000000000000000" pitchFamily="2" charset="2"/>
              </a:rPr>
              <a:t> et via </a:t>
            </a:r>
            <a:r>
              <a:rPr lang="fr-FR" altLang="fr-FR" sz="1100" b="1" dirty="0">
                <a:sym typeface="Wingdings" panose="05000000000000000000" pitchFamily="2" charset="2"/>
              </a:rPr>
              <a:t>DSNTEP2</a:t>
            </a:r>
          </a:p>
          <a:p>
            <a:pPr>
              <a:lnSpc>
                <a:spcPct val="80000"/>
              </a:lnSpc>
              <a:spcBef>
                <a:spcPts val="0"/>
              </a:spcBef>
              <a:buClrTx/>
            </a:pPr>
            <a:r>
              <a:rPr lang="fr-FR" altLang="fr-FR" sz="1100" dirty="0">
                <a:sym typeface="Wingdings" panose="05000000000000000000" pitchFamily="2" charset="2"/>
              </a:rPr>
              <a:t>Vérifier dans le catalogue DB2 que </a:t>
            </a:r>
            <a:r>
              <a:rPr lang="fr-FR" altLang="fr-FR" sz="1100" b="1" dirty="0">
                <a:sym typeface="Wingdings" panose="05000000000000000000" pitchFamily="2" charset="2"/>
              </a:rPr>
              <a:t>X0CDEV</a:t>
            </a:r>
            <a:r>
              <a:rPr lang="fr-FR" altLang="fr-FR" sz="1100" dirty="0">
                <a:sym typeface="Wingdings" panose="05000000000000000000" pitchFamily="2" charset="2"/>
              </a:rPr>
              <a:t> est bien </a:t>
            </a:r>
            <a:r>
              <a:rPr lang="fr-FR" altLang="fr-FR" sz="1100" b="1" dirty="0">
                <a:sym typeface="Wingdings" panose="05000000000000000000" pitchFamily="2" charset="2"/>
              </a:rPr>
              <a:t>un index unique </a:t>
            </a:r>
            <a:r>
              <a:rPr lang="fr-FR" altLang="fr-FR" sz="1100" dirty="0">
                <a:sym typeface="Wingdings" panose="05000000000000000000" pitchFamily="2" charset="2"/>
              </a:rPr>
              <a:t>pour la table </a:t>
            </a:r>
            <a:r>
              <a:rPr lang="fr-FR" altLang="fr-FR" sz="1100" b="1" dirty="0">
                <a:sym typeface="Wingdings" panose="05000000000000000000" pitchFamily="2" charset="2"/>
              </a:rPr>
              <a:t>TBDEV</a:t>
            </a:r>
          </a:p>
          <a:p>
            <a:pPr>
              <a:lnSpc>
                <a:spcPct val="80000"/>
              </a:lnSpc>
              <a:spcBef>
                <a:spcPts val="0"/>
              </a:spcBef>
              <a:buClrTx/>
            </a:pPr>
            <a:r>
              <a:rPr lang="fr-FR" altLang="fr-FR" sz="1100" dirty="0">
                <a:sym typeface="Wingdings" panose="05000000000000000000" pitchFamily="2" charset="2"/>
              </a:rPr>
              <a:t>Vérifier par requête INSERT que </a:t>
            </a:r>
            <a:r>
              <a:rPr lang="fr-FR" altLang="fr-FR" sz="1100" b="1" dirty="0">
                <a:sym typeface="Wingdings" panose="05000000000000000000" pitchFamily="2" charset="2"/>
              </a:rPr>
              <a:t>X0CDEV</a:t>
            </a:r>
            <a:r>
              <a:rPr lang="fr-FR" altLang="fr-FR" sz="1100" dirty="0">
                <a:sym typeface="Wingdings" panose="05000000000000000000" pitchFamily="2" charset="2"/>
              </a:rPr>
              <a:t> est bien un </a:t>
            </a:r>
            <a:r>
              <a:rPr lang="fr-FR" altLang="fr-FR" sz="1100" b="1" dirty="0">
                <a:sym typeface="Wingdings" panose="05000000000000000000" pitchFamily="2" charset="2"/>
              </a:rPr>
              <a:t>index unique </a:t>
            </a:r>
            <a:r>
              <a:rPr lang="fr-FR" altLang="fr-FR" sz="1100" dirty="0">
                <a:sym typeface="Wingdings" panose="05000000000000000000" pitchFamily="2" charset="2"/>
              </a:rPr>
              <a:t>pour la table </a:t>
            </a:r>
            <a:r>
              <a:rPr lang="fr-FR" altLang="fr-FR" sz="1100" b="1" dirty="0">
                <a:sym typeface="Wingdings" panose="05000000000000000000" pitchFamily="2" charset="2"/>
              </a:rPr>
              <a:t>TBDEV</a:t>
            </a:r>
          </a:p>
          <a:p>
            <a:pPr marL="0" indent="0">
              <a:lnSpc>
                <a:spcPct val="80000"/>
              </a:lnSpc>
              <a:spcBef>
                <a:spcPts val="0"/>
              </a:spcBef>
              <a:buNone/>
            </a:pPr>
            <a:endParaRPr lang="fr-FR" altLang="fr-FR" sz="1100" dirty="0"/>
          </a:p>
          <a:p>
            <a:pPr marL="0" indent="0">
              <a:lnSpc>
                <a:spcPct val="80000"/>
              </a:lnSpc>
              <a:spcBef>
                <a:spcPts val="0"/>
              </a:spcBef>
              <a:buNone/>
            </a:pPr>
            <a:endParaRPr lang="fr-FR" altLang="fr-FR" sz="1100" dirty="0"/>
          </a:p>
          <a:p>
            <a:pPr marL="0" indent="0">
              <a:lnSpc>
                <a:spcPct val="80000"/>
              </a:lnSpc>
              <a:spcBef>
                <a:spcPts val="0"/>
              </a:spcBef>
              <a:buNone/>
            </a:pPr>
            <a:r>
              <a:rPr lang="fr-FR" altLang="fr-FR" sz="1100" dirty="0">
                <a:sym typeface="Wingdings" panose="05000000000000000000" pitchFamily="2" charset="2"/>
              </a:rPr>
              <a:t>  Créer un TABLESPACE </a:t>
            </a:r>
            <a:r>
              <a:rPr lang="fr-FR" altLang="fr-FR" sz="1100" b="1" dirty="0">
                <a:sym typeface="Wingdings" panose="05000000000000000000" pitchFamily="2" charset="2"/>
              </a:rPr>
              <a:t>TSOPE</a:t>
            </a:r>
            <a:r>
              <a:rPr lang="fr-FR" altLang="fr-FR" sz="1100" dirty="0">
                <a:sym typeface="Wingdings" panose="05000000000000000000" pitchFamily="2" charset="2"/>
              </a:rPr>
              <a:t> dans le DATABASE DBMAJCPT</a:t>
            </a:r>
          </a:p>
          <a:p>
            <a:pPr marL="0" indent="0">
              <a:lnSpc>
                <a:spcPct val="80000"/>
              </a:lnSpc>
              <a:spcBef>
                <a:spcPts val="0"/>
              </a:spcBef>
              <a:buNone/>
            </a:pPr>
            <a:r>
              <a:rPr lang="fr-FR" altLang="fr-FR" sz="1100" dirty="0">
                <a:sym typeface="Wingdings" panose="05000000000000000000" pitchFamily="2" charset="2"/>
              </a:rPr>
              <a:t>  Créer une TABLE </a:t>
            </a:r>
            <a:r>
              <a:rPr lang="fr-FR" altLang="fr-FR" sz="1100" b="1" dirty="0">
                <a:sym typeface="Wingdings" panose="05000000000000000000" pitchFamily="2" charset="2"/>
              </a:rPr>
              <a:t>TBOPE</a:t>
            </a:r>
            <a:r>
              <a:rPr lang="fr-FR" altLang="fr-FR" sz="1100" dirty="0">
                <a:sym typeface="Wingdings" panose="05000000000000000000" pitchFamily="2" charset="2"/>
              </a:rPr>
              <a:t> dans le couple DBMAJCPT.TSOPE qui aura comme colonnes</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(CODOPE  CHAR(03),</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LIBOPE  CHAR(20),</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MNTMIN  DEC(9,2),</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MNTMAX  DEC(9,2))</a:t>
            </a:r>
          </a:p>
          <a:p>
            <a:pPr marL="0" indent="0">
              <a:lnSpc>
                <a:spcPct val="80000"/>
              </a:lnSpc>
              <a:spcBef>
                <a:spcPts val="0"/>
              </a:spcBef>
              <a:buNone/>
            </a:pPr>
            <a:endParaRPr lang="fr-FR" altLang="fr-FR" sz="1100" dirty="0">
              <a:latin typeface="Courier New" panose="02070309020205020404" pitchFamily="49" charset="0"/>
              <a:cs typeface="Courier New" panose="02070309020205020404" pitchFamily="49" charset="0"/>
              <a:sym typeface="Wingdings" panose="05000000000000000000" pitchFamily="2" charset="2"/>
            </a:endParaRPr>
          </a:p>
          <a:p>
            <a:pPr marL="0" indent="0">
              <a:lnSpc>
                <a:spcPct val="80000"/>
              </a:lnSpc>
              <a:spcBef>
                <a:spcPts val="0"/>
              </a:spcBef>
              <a:buNone/>
            </a:pPr>
            <a:r>
              <a:rPr lang="fr-FR" altLang="fr-FR" sz="1100" dirty="0">
                <a:sym typeface="Wingdings" panose="05000000000000000000" pitchFamily="2" charset="2"/>
              </a:rPr>
              <a:t>  Créer un index UNIQUE </a:t>
            </a:r>
            <a:r>
              <a:rPr lang="fr-FR" altLang="fr-FR" sz="1100" b="1" dirty="0">
                <a:sym typeface="Wingdings" panose="05000000000000000000" pitchFamily="2" charset="2"/>
              </a:rPr>
              <a:t>X0CODOPE</a:t>
            </a:r>
            <a:r>
              <a:rPr lang="fr-FR" altLang="fr-FR" sz="1100" dirty="0">
                <a:sym typeface="Wingdings" panose="05000000000000000000" pitchFamily="2" charset="2"/>
              </a:rPr>
              <a:t> sur la colonne CODOPE</a:t>
            </a:r>
          </a:p>
          <a:p>
            <a:pPr marL="0" indent="0">
              <a:lnSpc>
                <a:spcPct val="80000"/>
              </a:lnSpc>
              <a:spcBef>
                <a:spcPts val="0"/>
              </a:spcBef>
              <a:buNone/>
            </a:pPr>
            <a:endParaRPr lang="fr-FR" altLang="fr-FR" sz="1100" dirty="0">
              <a:sym typeface="Wingdings" panose="05000000000000000000" pitchFamily="2" charset="2"/>
            </a:endParaRPr>
          </a:p>
          <a:p>
            <a:pPr>
              <a:lnSpc>
                <a:spcPct val="80000"/>
              </a:lnSpc>
              <a:spcBef>
                <a:spcPts val="0"/>
              </a:spcBef>
              <a:buClrTx/>
              <a:buFont typeface="Wingdings" panose="05000000000000000000" pitchFamily="2" charset="2"/>
              <a:buChar char="è"/>
            </a:pPr>
            <a:r>
              <a:rPr lang="fr-FR" altLang="fr-FR" sz="1100" dirty="0"/>
              <a:t>Alimenter la table TBOPE par la requête suivante :</a:t>
            </a:r>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marL="0" indent="0">
              <a:lnSpc>
                <a:spcPct val="80000"/>
              </a:lnSpc>
              <a:spcBef>
                <a:spcPts val="0"/>
              </a:spcBef>
              <a:buNone/>
            </a:pPr>
            <a:endParaRPr lang="fr-FR" altLang="fr-FR" sz="1200" dirty="0"/>
          </a:p>
          <a:p>
            <a:pPr>
              <a:lnSpc>
                <a:spcPct val="80000"/>
              </a:lnSpc>
              <a:spcBef>
                <a:spcPts val="0"/>
              </a:spcBef>
              <a:buClrTx/>
            </a:pPr>
            <a:r>
              <a:rPr lang="fr-FR" altLang="fr-FR" sz="1100" dirty="0">
                <a:sym typeface="Wingdings" panose="05000000000000000000" pitchFamily="2" charset="2"/>
              </a:rPr>
              <a:t>Vérifier les lignes créées via </a:t>
            </a:r>
            <a:r>
              <a:rPr lang="fr-FR" altLang="fr-FR" sz="1100" b="1" dirty="0">
                <a:sym typeface="Wingdings" panose="05000000000000000000" pitchFamily="2" charset="2"/>
              </a:rPr>
              <a:t>SPUFI</a:t>
            </a:r>
            <a:r>
              <a:rPr lang="fr-FR" altLang="fr-FR" sz="1100" dirty="0">
                <a:sym typeface="Wingdings" panose="05000000000000000000" pitchFamily="2" charset="2"/>
              </a:rPr>
              <a:t> et via </a:t>
            </a:r>
            <a:r>
              <a:rPr lang="fr-FR" altLang="fr-FR" sz="1100" b="1" dirty="0">
                <a:sym typeface="Wingdings" panose="05000000000000000000" pitchFamily="2" charset="2"/>
              </a:rPr>
              <a:t>DSNTEP2</a:t>
            </a:r>
          </a:p>
          <a:p>
            <a:pPr>
              <a:lnSpc>
                <a:spcPct val="80000"/>
              </a:lnSpc>
              <a:spcBef>
                <a:spcPts val="0"/>
              </a:spcBef>
              <a:buClrTx/>
            </a:pPr>
            <a:r>
              <a:rPr lang="fr-FR" altLang="fr-FR" sz="1100" dirty="0">
                <a:sym typeface="Wingdings" panose="05000000000000000000" pitchFamily="2" charset="2"/>
              </a:rPr>
              <a:t>Vérifier dans le catalogue DB2 que </a:t>
            </a:r>
            <a:r>
              <a:rPr lang="fr-FR" altLang="fr-FR" sz="1100" b="1" dirty="0">
                <a:sym typeface="Wingdings" panose="05000000000000000000" pitchFamily="2" charset="2"/>
              </a:rPr>
              <a:t>X0CODOPE</a:t>
            </a:r>
            <a:r>
              <a:rPr lang="fr-FR" altLang="fr-FR" sz="1100" dirty="0">
                <a:sym typeface="Wingdings" panose="05000000000000000000" pitchFamily="2" charset="2"/>
              </a:rPr>
              <a:t> est bien </a:t>
            </a:r>
            <a:r>
              <a:rPr lang="fr-FR" altLang="fr-FR" sz="1100" b="1" dirty="0">
                <a:sym typeface="Wingdings" panose="05000000000000000000" pitchFamily="2" charset="2"/>
              </a:rPr>
              <a:t>un index unique </a:t>
            </a:r>
            <a:r>
              <a:rPr lang="fr-FR" altLang="fr-FR" sz="1100" dirty="0">
                <a:sym typeface="Wingdings" panose="05000000000000000000" pitchFamily="2" charset="2"/>
              </a:rPr>
              <a:t>pour la table </a:t>
            </a:r>
            <a:r>
              <a:rPr lang="fr-FR" altLang="fr-FR" sz="1100" b="1" dirty="0">
                <a:sym typeface="Wingdings" panose="05000000000000000000" pitchFamily="2" charset="2"/>
              </a:rPr>
              <a:t>TBOPE</a:t>
            </a:r>
          </a:p>
          <a:p>
            <a:pPr>
              <a:lnSpc>
                <a:spcPct val="80000"/>
              </a:lnSpc>
              <a:spcBef>
                <a:spcPts val="0"/>
              </a:spcBef>
              <a:buClrTx/>
            </a:pPr>
            <a:r>
              <a:rPr lang="fr-FR" altLang="fr-FR" sz="1100" dirty="0">
                <a:sym typeface="Wingdings" panose="05000000000000000000" pitchFamily="2" charset="2"/>
              </a:rPr>
              <a:t>Vérifier par requête INSERT que </a:t>
            </a:r>
            <a:r>
              <a:rPr lang="fr-FR" altLang="fr-FR" sz="1100" b="1" dirty="0">
                <a:sym typeface="Wingdings" panose="05000000000000000000" pitchFamily="2" charset="2"/>
              </a:rPr>
              <a:t>X0CODOPE</a:t>
            </a:r>
            <a:r>
              <a:rPr lang="fr-FR" altLang="fr-FR" sz="1100" dirty="0">
                <a:sym typeface="Wingdings" panose="05000000000000000000" pitchFamily="2" charset="2"/>
              </a:rPr>
              <a:t> est bien un </a:t>
            </a:r>
            <a:r>
              <a:rPr lang="fr-FR" altLang="fr-FR" sz="1100" b="1" dirty="0">
                <a:sym typeface="Wingdings" panose="05000000000000000000" pitchFamily="2" charset="2"/>
              </a:rPr>
              <a:t>index unique </a:t>
            </a:r>
            <a:r>
              <a:rPr lang="fr-FR" altLang="fr-FR" sz="1100" dirty="0">
                <a:sym typeface="Wingdings" panose="05000000000000000000" pitchFamily="2" charset="2"/>
              </a:rPr>
              <a:t>pour la table </a:t>
            </a:r>
            <a:r>
              <a:rPr lang="fr-FR" altLang="fr-FR" sz="1100" b="1" dirty="0">
                <a:sym typeface="Wingdings" panose="05000000000000000000" pitchFamily="2" charset="2"/>
              </a:rPr>
              <a:t>TBOPE</a:t>
            </a:r>
          </a:p>
          <a:p>
            <a:pPr marL="0" indent="0">
              <a:lnSpc>
                <a:spcPct val="80000"/>
              </a:lnSpc>
              <a:spcBef>
                <a:spcPts val="0"/>
              </a:spcBef>
              <a:buNone/>
            </a:pPr>
            <a:endParaRPr lang="fr-FR" altLang="fr-FR" sz="1200" dirty="0"/>
          </a:p>
        </p:txBody>
      </p:sp>
      <p:sp>
        <p:nvSpPr>
          <p:cNvPr id="7" name="Espace réservé de la date 1"/>
          <p:cNvSpPr txBox="1">
            <a:spLocks/>
          </p:cNvSpPr>
          <p:nvPr/>
        </p:nvSpPr>
        <p:spPr>
          <a:xfrm>
            <a:off x="10870983" y="6589799"/>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pPr marL="0" marR="0" lvl="0" indent="0" algn="l" defTabSz="1419515" rtl="0" eaLnBrk="1" fontAlgn="auto" latinLnBrk="0" hangingPunct="1">
              <a:lnSpc>
                <a:spcPct val="100000"/>
              </a:lnSpc>
              <a:spcBef>
                <a:spcPts val="0"/>
              </a:spcBef>
              <a:spcAft>
                <a:spcPts val="0"/>
              </a:spcAft>
              <a:buClrTx/>
              <a:buSzTx/>
              <a:buFontTx/>
              <a:buNone/>
              <a:tabLst/>
              <a:defRPr/>
            </a:pPr>
            <a:fld id="{D1BACFC2-688A-42F5-97AA-EE2CB2D0CE2B}" type="datetime1">
              <a:rPr kumimoji="0" lang="fr-FR" sz="1067"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419515" rtl="0" eaLnBrk="1" fontAlgn="auto" latinLnBrk="0" hangingPunct="1">
                <a:lnSpc>
                  <a:spcPct val="100000"/>
                </a:lnSpc>
                <a:spcBef>
                  <a:spcPts val="0"/>
                </a:spcBef>
                <a:spcAft>
                  <a:spcPts val="0"/>
                </a:spcAft>
                <a:buClrTx/>
                <a:buSzTx/>
                <a:buFontTx/>
                <a:buNone/>
                <a:tabLst/>
                <a:defRPr/>
              </a:pPr>
              <a:t>16/01/2023</a:t>
            </a:fld>
            <a:endParaRPr kumimoji="0" lang="fr-FR" sz="1067"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aphicFrame>
        <p:nvGraphicFramePr>
          <p:cNvPr id="5" name="Objet 4">
            <a:extLst>
              <a:ext uri="{FF2B5EF4-FFF2-40B4-BE49-F238E27FC236}">
                <a16:creationId xmlns:a16="http://schemas.microsoft.com/office/drawing/2014/main" id="{7316D8BF-BB3F-13E6-E6F0-A7A9D1618327}"/>
              </a:ext>
            </a:extLst>
          </p:cNvPr>
          <p:cNvGraphicFramePr>
            <a:graphicFrameLocks noChangeAspect="1"/>
          </p:cNvGraphicFramePr>
          <p:nvPr/>
        </p:nvGraphicFramePr>
        <p:xfrm>
          <a:off x="1436688" y="3206750"/>
          <a:ext cx="776287" cy="538163"/>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3" imgW="776520" imgH="538200" progId="Package">
                  <p:embed/>
                </p:oleObj>
              </mc:Choice>
              <mc:Fallback>
                <p:oleObj name="Objet d’environnement du Gestionnaire de liaisons" showAsIcon="1" r:id="rId3" imgW="776520" imgH="538200" progId="Package">
                  <p:embed/>
                  <p:pic>
                    <p:nvPicPr>
                      <p:cNvPr id="5" name="Objet 4">
                        <a:extLst>
                          <a:ext uri="{FF2B5EF4-FFF2-40B4-BE49-F238E27FC236}">
                            <a16:creationId xmlns:a16="http://schemas.microsoft.com/office/drawing/2014/main" id="{7316D8BF-BB3F-13E6-E6F0-A7A9D1618327}"/>
                          </a:ext>
                        </a:extLst>
                      </p:cNvPr>
                      <p:cNvPicPr/>
                      <p:nvPr/>
                    </p:nvPicPr>
                    <p:blipFill>
                      <a:blip r:embed="rId4"/>
                      <a:stretch>
                        <a:fillRect/>
                      </a:stretch>
                    </p:blipFill>
                    <p:spPr>
                      <a:xfrm>
                        <a:off x="1436688" y="3206750"/>
                        <a:ext cx="776287" cy="538163"/>
                      </a:xfrm>
                      <a:prstGeom prst="rect">
                        <a:avLst/>
                      </a:prstGeom>
                    </p:spPr>
                  </p:pic>
                </p:oleObj>
              </mc:Fallback>
            </mc:AlternateContent>
          </a:graphicData>
        </a:graphic>
      </p:graphicFrame>
      <p:graphicFrame>
        <p:nvGraphicFramePr>
          <p:cNvPr id="6" name="Objet 5">
            <a:extLst>
              <a:ext uri="{FF2B5EF4-FFF2-40B4-BE49-F238E27FC236}">
                <a16:creationId xmlns:a16="http://schemas.microsoft.com/office/drawing/2014/main" id="{B709C506-CEDC-0CC5-C004-1A8A493A9836}"/>
              </a:ext>
            </a:extLst>
          </p:cNvPr>
          <p:cNvGraphicFramePr>
            <a:graphicFrameLocks noChangeAspect="1"/>
          </p:cNvGraphicFramePr>
          <p:nvPr/>
        </p:nvGraphicFramePr>
        <p:xfrm>
          <a:off x="1433513" y="5703888"/>
          <a:ext cx="796925" cy="538162"/>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5" imgW="796680" imgH="538200" progId="Package">
                  <p:embed/>
                </p:oleObj>
              </mc:Choice>
              <mc:Fallback>
                <p:oleObj name="Objet d’environnement du Gestionnaire de liaisons" showAsIcon="1" r:id="rId5" imgW="796680" imgH="538200" progId="Package">
                  <p:embed/>
                  <p:pic>
                    <p:nvPicPr>
                      <p:cNvPr id="6" name="Objet 5">
                        <a:extLst>
                          <a:ext uri="{FF2B5EF4-FFF2-40B4-BE49-F238E27FC236}">
                            <a16:creationId xmlns:a16="http://schemas.microsoft.com/office/drawing/2014/main" id="{B709C506-CEDC-0CC5-C004-1A8A493A9836}"/>
                          </a:ext>
                        </a:extLst>
                      </p:cNvPr>
                      <p:cNvPicPr/>
                      <p:nvPr/>
                    </p:nvPicPr>
                    <p:blipFill>
                      <a:blip r:embed="rId6"/>
                      <a:stretch>
                        <a:fillRect/>
                      </a:stretch>
                    </p:blipFill>
                    <p:spPr>
                      <a:xfrm>
                        <a:off x="1433513" y="5703888"/>
                        <a:ext cx="796925" cy="538162"/>
                      </a:xfrm>
                      <a:prstGeom prst="rect">
                        <a:avLst/>
                      </a:prstGeom>
                    </p:spPr>
                  </p:pic>
                </p:oleObj>
              </mc:Fallback>
            </mc:AlternateContent>
          </a:graphicData>
        </a:graphic>
      </p:graphicFrame>
    </p:spTree>
    <p:extLst>
      <p:ext uri="{BB962C8B-B14F-4D97-AF65-F5344CB8AC3E}">
        <p14:creationId xmlns:p14="http://schemas.microsoft.com/office/powerpoint/2010/main" val="99905988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normAutofit/>
          </a:bodyPr>
          <a:lstStyle/>
          <a:p>
            <a:r>
              <a:rPr lang="fr-FR" sz="2800" dirty="0"/>
              <a:t>Chaîne de mise à jour des comptes  - phase 4  -  1 / 1</a:t>
            </a:r>
          </a:p>
        </p:txBody>
      </p:sp>
      <p:sp>
        <p:nvSpPr>
          <p:cNvPr id="3" name="Espace réservé du pied de page 2"/>
          <p:cNvSpPr>
            <a:spLocks noGrp="1"/>
          </p:cNvSpPr>
          <p:nvPr>
            <p:ph type="ftr" sz="quarter" idx="11"/>
          </p:nvPr>
        </p:nvSpPr>
        <p:spPr/>
        <p:txBody>
          <a:bodyPr/>
          <a:lstStyle/>
          <a:p>
            <a:endParaRPr kumimoji="0" lang="fr-FR"/>
          </a:p>
          <a:p>
            <a:endParaRPr kumimoji="0" lang="fr-FR"/>
          </a:p>
        </p:txBody>
      </p:sp>
      <p:sp>
        <p:nvSpPr>
          <p:cNvPr id="11" name="Text Placeholder 1"/>
          <p:cNvSpPr>
            <a:spLocks noGrp="1"/>
          </p:cNvSpPr>
          <p:nvPr>
            <p:ph type="body" sz="quarter" idx="13"/>
          </p:nvPr>
        </p:nvSpPr>
        <p:spPr>
          <a:xfrm>
            <a:off x="0" y="1462089"/>
            <a:ext cx="11987213" cy="5395912"/>
          </a:xfrm>
          <a:noFill/>
          <a:ln w="25400">
            <a:noFill/>
          </a:ln>
        </p:spPr>
        <p:txBody>
          <a:bodyPr>
            <a:normAutofit fontScale="92500" lnSpcReduction="10000"/>
          </a:bodyPr>
          <a:lstStyle/>
          <a:p>
            <a:pPr marL="0" indent="0">
              <a:lnSpc>
                <a:spcPct val="80000"/>
              </a:lnSpc>
              <a:spcBef>
                <a:spcPts val="0"/>
              </a:spcBef>
              <a:buNone/>
            </a:pPr>
            <a:endParaRPr lang="fr-FR" altLang="fr-FR" sz="1200" dirty="0"/>
          </a:p>
          <a:p>
            <a:pPr marL="0" indent="0">
              <a:lnSpc>
                <a:spcPct val="80000"/>
              </a:lnSpc>
              <a:spcBef>
                <a:spcPts val="0"/>
              </a:spcBef>
              <a:buNone/>
            </a:pPr>
            <a:r>
              <a:rPr lang="fr-FR" altLang="fr-FR" sz="1200" dirty="0">
                <a:sym typeface="Wingdings" panose="05000000000000000000" pitchFamily="2" charset="2"/>
              </a:rPr>
              <a:t> 2. Créer les DCLGEN des 4 tables avec les paramètres suivants :</a:t>
            </a: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r>
              <a:rPr lang="fr-FR" sz="1200" dirty="0">
                <a:solidFill>
                  <a:srgbClr val="0070C0"/>
                </a:solidFill>
                <a:latin typeface="r_ansi" panose="020B0609020202020204" pitchFamily="49" charset="0"/>
              </a:rPr>
              <a:t> 4  DATA SET NAME ... ===&gt; 'IBMUSER.COB.DCLGEN(</a:t>
            </a:r>
            <a:r>
              <a:rPr lang="fr-FR" sz="1200" dirty="0">
                <a:solidFill>
                  <a:srgbClr val="C00000"/>
                </a:solidFill>
                <a:latin typeface="r_ansi" panose="020B0609020202020204" pitchFamily="49" charset="0"/>
              </a:rPr>
              <a:t>DCXXX</a:t>
            </a:r>
            <a:r>
              <a:rPr lang="fr-FR" sz="1200" dirty="0">
                <a:solidFill>
                  <a:srgbClr val="0070C0"/>
                </a:solidFill>
                <a:latin typeface="r_ansi" panose="020B0609020202020204" pitchFamily="49" charset="0"/>
              </a:rPr>
              <a:t>)'   XXX=</a:t>
            </a:r>
            <a:r>
              <a:rPr lang="fr-FR" sz="1200" dirty="0">
                <a:solidFill>
                  <a:srgbClr val="C00000"/>
                </a:solidFill>
                <a:latin typeface="r_ansi" panose="020B0609020202020204" pitchFamily="49" charset="0"/>
              </a:rPr>
              <a:t>CPT</a:t>
            </a:r>
            <a:r>
              <a:rPr lang="fr-FR" sz="1200" dirty="0">
                <a:solidFill>
                  <a:srgbClr val="0070C0"/>
                </a:solidFill>
                <a:latin typeface="r_ansi" panose="020B0609020202020204" pitchFamily="49" charset="0"/>
              </a:rPr>
              <a:t>, </a:t>
            </a:r>
            <a:r>
              <a:rPr lang="fr-FR" sz="1200" dirty="0">
                <a:solidFill>
                  <a:srgbClr val="C00000"/>
                </a:solidFill>
                <a:latin typeface="r_ansi" panose="020B0609020202020204" pitchFamily="49" charset="0"/>
              </a:rPr>
              <a:t>HIS</a:t>
            </a:r>
            <a:r>
              <a:rPr lang="fr-FR" sz="1200" dirty="0">
                <a:solidFill>
                  <a:srgbClr val="0070C0"/>
                </a:solidFill>
                <a:latin typeface="r_ansi" panose="020B0609020202020204" pitchFamily="49" charset="0"/>
              </a:rPr>
              <a:t>, </a:t>
            </a:r>
            <a:r>
              <a:rPr lang="fr-FR" sz="1200" dirty="0">
                <a:solidFill>
                  <a:srgbClr val="C00000"/>
                </a:solidFill>
                <a:latin typeface="r_ansi" panose="020B0609020202020204" pitchFamily="49" charset="0"/>
              </a:rPr>
              <a:t>DEV</a:t>
            </a:r>
            <a:r>
              <a:rPr lang="fr-FR" sz="1200" dirty="0">
                <a:solidFill>
                  <a:srgbClr val="0070C0"/>
                </a:solidFill>
                <a:latin typeface="r_ansi" panose="020B0609020202020204" pitchFamily="49" charset="0"/>
              </a:rPr>
              <a:t> ou </a:t>
            </a:r>
            <a:r>
              <a:rPr lang="fr-FR" sz="1200" dirty="0">
                <a:solidFill>
                  <a:srgbClr val="C00000"/>
                </a:solidFill>
                <a:latin typeface="r_ansi" panose="020B0609020202020204" pitchFamily="49" charset="0"/>
              </a:rPr>
              <a:t>OPE</a:t>
            </a:r>
            <a:endParaRPr lang="fr-FR" altLang="fr-FR" sz="1200" dirty="0">
              <a:solidFill>
                <a:srgbClr val="C00000"/>
              </a:solidFill>
              <a:latin typeface="r_ansi" panose="020B0609020202020204" pitchFamily="49" charset="0"/>
              <a:sym typeface="Wingdings" panose="05000000000000000000" pitchFamily="2" charset="2"/>
            </a:endParaRPr>
          </a:p>
          <a:p>
            <a:pPr marL="0" indent="0">
              <a:spcBef>
                <a:spcPts val="0"/>
              </a:spcBef>
              <a:buNone/>
            </a:pPr>
            <a:r>
              <a:rPr lang="en-US" sz="1200" b="0" i="0" u="none" strike="noStrike" baseline="0" dirty="0">
                <a:solidFill>
                  <a:srgbClr val="0070C0"/>
                </a:solidFill>
                <a:latin typeface="r_ansi" panose="020B0609020202020204" pitchFamily="49" charset="0"/>
              </a:rPr>
              <a:t> 9  FIELD NAME PREFIX ===&gt; H</a:t>
            </a:r>
            <a:r>
              <a:rPr lang="en-US" sz="1200" dirty="0">
                <a:solidFill>
                  <a:srgbClr val="C00000"/>
                </a:solidFill>
                <a:latin typeface="r_ansi" panose="020B0609020202020204" pitchFamily="49" charset="0"/>
              </a:rPr>
              <a:t>X</a:t>
            </a:r>
            <a:r>
              <a:rPr lang="en-US" sz="1200" b="0" i="0" u="none" strike="noStrike" baseline="0" dirty="0">
                <a:solidFill>
                  <a:srgbClr val="0070C0"/>
                </a:solidFill>
                <a:latin typeface="r_ansi" panose="020B0609020202020204" pitchFamily="49" charset="0"/>
              </a:rPr>
              <a:t>- (X=</a:t>
            </a:r>
            <a:r>
              <a:rPr lang="en-US" sz="1200" dirty="0">
                <a:solidFill>
                  <a:srgbClr val="C00000"/>
                </a:solidFill>
                <a:latin typeface="r_ansi" panose="020B0609020202020204" pitchFamily="49" charset="0"/>
              </a:rPr>
              <a:t>C</a:t>
            </a:r>
            <a:r>
              <a:rPr lang="en-US" sz="1200" b="0" i="0" u="none" strike="noStrike" baseline="0" dirty="0">
                <a:solidFill>
                  <a:srgbClr val="0070C0"/>
                </a:solidFill>
                <a:latin typeface="r_ansi" panose="020B0609020202020204" pitchFamily="49" charset="0"/>
              </a:rPr>
              <a:t> pour TBCPT, X=</a:t>
            </a:r>
            <a:r>
              <a:rPr lang="en-US" sz="1200" dirty="0">
                <a:solidFill>
                  <a:srgbClr val="C00000"/>
                </a:solidFill>
                <a:latin typeface="r_ansi" panose="020B0609020202020204" pitchFamily="49" charset="0"/>
              </a:rPr>
              <a:t>H</a:t>
            </a:r>
            <a:r>
              <a:rPr lang="en-US" sz="1200" b="0" i="0" u="none" strike="noStrike" baseline="0" dirty="0">
                <a:solidFill>
                  <a:srgbClr val="0070C0"/>
                </a:solidFill>
                <a:latin typeface="r_ansi" panose="020B0609020202020204" pitchFamily="49" charset="0"/>
              </a:rPr>
              <a:t> pour TBHIS, X=</a:t>
            </a:r>
            <a:r>
              <a:rPr lang="en-US" sz="1200" dirty="0">
                <a:solidFill>
                  <a:srgbClr val="C00000"/>
                </a:solidFill>
                <a:latin typeface="r_ansi" panose="020B0609020202020204" pitchFamily="49" charset="0"/>
              </a:rPr>
              <a:t>D</a:t>
            </a:r>
            <a:r>
              <a:rPr lang="en-US" sz="1200" b="0" i="0" u="none" strike="noStrike" baseline="0" dirty="0">
                <a:solidFill>
                  <a:srgbClr val="0070C0"/>
                </a:solidFill>
                <a:latin typeface="r_ansi" panose="020B0609020202020204" pitchFamily="49" charset="0"/>
              </a:rPr>
              <a:t> pour TBDEV, X=</a:t>
            </a:r>
            <a:r>
              <a:rPr lang="en-US" sz="1200" dirty="0">
                <a:solidFill>
                  <a:srgbClr val="C00000"/>
                </a:solidFill>
                <a:latin typeface="r_ansi" panose="020B0609020202020204" pitchFamily="49" charset="0"/>
              </a:rPr>
              <a:t>O</a:t>
            </a:r>
            <a:r>
              <a:rPr lang="en-US" sz="1200" b="0" i="0" u="none" strike="noStrike" baseline="0" dirty="0">
                <a:solidFill>
                  <a:srgbClr val="0070C0"/>
                </a:solidFill>
                <a:latin typeface="r_ansi" panose="020B0609020202020204" pitchFamily="49" charset="0"/>
              </a:rPr>
              <a:t> pour TBOPE</a:t>
            </a:r>
          </a:p>
          <a:p>
            <a:pPr marL="0" indent="0">
              <a:spcBef>
                <a:spcPts val="0"/>
              </a:spcBef>
              <a:buNone/>
            </a:pPr>
            <a:r>
              <a:rPr lang="fr-FR" sz="1200" b="0" i="0" u="none" strike="noStrike" baseline="0" dirty="0">
                <a:solidFill>
                  <a:srgbClr val="0070C0"/>
                </a:solidFill>
                <a:latin typeface="r_ansi" panose="020B0609020202020204" pitchFamily="49" charset="0"/>
              </a:rPr>
              <a:t>11  COLUMN SUFFIX ... ===&gt; YES</a:t>
            </a:r>
            <a:endParaRPr lang="fr-FR" altLang="fr-FR" sz="1200" dirty="0">
              <a:solidFill>
                <a:srgbClr val="0070C0"/>
              </a:solidFill>
              <a:sym typeface="Wingdings" panose="05000000000000000000" pitchFamily="2" charset="2"/>
            </a:endParaRPr>
          </a:p>
          <a:p>
            <a:pPr marL="0" indent="0">
              <a:lnSpc>
                <a:spcPct val="80000"/>
              </a:lnSpc>
              <a:spcBef>
                <a:spcPts val="0"/>
              </a:spcBef>
              <a:buClr>
                <a:schemeClr val="tx1"/>
              </a:buClr>
              <a:buNone/>
            </a:pP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 3. Créer 4 accesseurs DB2 : MACPT, MAHIS, MAOPE et MADEV.   </a:t>
            </a:r>
          </a:p>
          <a:p>
            <a:pPr>
              <a:lnSpc>
                <a:spcPct val="80000"/>
              </a:lnSpc>
              <a:spcBef>
                <a:spcPts val="0"/>
              </a:spcBef>
              <a:buClr>
                <a:schemeClr val="tx1"/>
              </a:buClr>
              <a:buFont typeface="Wingdings" panose="05000000000000000000" pitchFamily="2" charset="2"/>
              <a:buChar char="è"/>
            </a:pPr>
            <a:endParaRPr lang="fr-FR" altLang="fr-FR" sz="1200" dirty="0">
              <a:sym typeface="Wingdings" panose="05000000000000000000" pitchFamily="2" charset="2"/>
            </a:endParaRPr>
          </a:p>
          <a:p>
            <a:pPr lvl="1">
              <a:lnSpc>
                <a:spcPct val="80000"/>
              </a:lnSpc>
              <a:spcBef>
                <a:spcPts val="0"/>
              </a:spcBef>
              <a:buClr>
                <a:schemeClr val="tx1"/>
              </a:buClr>
            </a:pPr>
            <a:r>
              <a:rPr lang="fr-FR" altLang="fr-FR" sz="1200" dirty="0">
                <a:sym typeface="Wingdings" panose="05000000000000000000" pitchFamily="2" charset="2"/>
              </a:rPr>
              <a:t>Pour la table TBCPT, un accesseur qui permet d’avoir les fonctions suivantes : INSERT, DELETE, UPDATE et DELETE</a:t>
            </a:r>
          </a:p>
          <a:p>
            <a:pPr lvl="1">
              <a:lnSpc>
                <a:spcPct val="80000"/>
              </a:lnSpc>
              <a:spcBef>
                <a:spcPts val="0"/>
              </a:spcBef>
              <a:buClr>
                <a:schemeClr val="tx1"/>
              </a:buClr>
            </a:pPr>
            <a:r>
              <a:rPr lang="fr-FR" altLang="fr-FR" sz="1200" dirty="0">
                <a:sym typeface="Wingdings" panose="05000000000000000000" pitchFamily="2" charset="2"/>
              </a:rPr>
              <a:t>Pour la table TBHIS, un accesseur qui permet d’avoir l’unique fonction : INSERT</a:t>
            </a:r>
          </a:p>
          <a:p>
            <a:pPr lvl="1">
              <a:lnSpc>
                <a:spcPct val="80000"/>
              </a:lnSpc>
              <a:spcBef>
                <a:spcPts val="0"/>
              </a:spcBef>
              <a:buClr>
                <a:schemeClr val="tx1"/>
              </a:buClr>
            </a:pPr>
            <a:r>
              <a:rPr lang="fr-FR" altLang="fr-FR" sz="1200" dirty="0">
                <a:sym typeface="Wingdings" panose="05000000000000000000" pitchFamily="2" charset="2"/>
              </a:rPr>
              <a:t>Pour la table TBDEV, un accesseur qui permet d’avoir les fonctions suivantes : INSERT, DELETE, UPDATE et DELETE</a:t>
            </a:r>
          </a:p>
          <a:p>
            <a:pPr lvl="1">
              <a:lnSpc>
                <a:spcPct val="80000"/>
              </a:lnSpc>
              <a:spcBef>
                <a:spcPts val="0"/>
              </a:spcBef>
              <a:buClr>
                <a:schemeClr val="tx1"/>
              </a:buClr>
            </a:pPr>
            <a:r>
              <a:rPr lang="fr-FR" altLang="fr-FR" sz="1200" dirty="0">
                <a:sym typeface="Wingdings" panose="05000000000000000000" pitchFamily="2" charset="2"/>
              </a:rPr>
              <a:t>Pour la table TBOPE, un qui permet d’avoir la fonctions suivante : SELECT</a:t>
            </a:r>
          </a:p>
          <a:p>
            <a:pPr lvl="1">
              <a:lnSpc>
                <a:spcPct val="80000"/>
              </a:lnSpc>
              <a:spcBef>
                <a:spcPts val="0"/>
              </a:spcBef>
              <a:buClr>
                <a:schemeClr val="tx1"/>
              </a:buClr>
            </a:pPr>
            <a:endParaRPr lang="fr-FR" altLang="fr-FR" sz="1200" dirty="0">
              <a:sym typeface="Wingdings" panose="05000000000000000000" pitchFamily="2" charset="2"/>
            </a:endParaRPr>
          </a:p>
          <a:p>
            <a:pPr marL="457200" lvl="1" indent="0">
              <a:lnSpc>
                <a:spcPct val="80000"/>
              </a:lnSpc>
              <a:spcBef>
                <a:spcPts val="0"/>
              </a:spcBef>
              <a:buClr>
                <a:schemeClr val="tx1"/>
              </a:buClr>
              <a:buNone/>
            </a:pPr>
            <a:r>
              <a:rPr lang="fr-FR" altLang="fr-FR" sz="1200" dirty="0">
                <a:sym typeface="Wingdings" panose="05000000000000000000" pitchFamily="2" charset="2"/>
              </a:rPr>
              <a:t>La zone de communication de chaque accesseur est définie comme suit :</a:t>
            </a:r>
          </a:p>
          <a:p>
            <a:pPr marL="457200" lvl="1" indent="0">
              <a:lnSpc>
                <a:spcPct val="80000"/>
              </a:lnSpc>
              <a:spcBef>
                <a:spcPts val="0"/>
              </a:spcBef>
              <a:buClr>
                <a:schemeClr val="tx1"/>
              </a:buClr>
              <a:buNone/>
            </a:pPr>
            <a:endParaRPr lang="fr-FR" altLang="fr-FR" sz="1200" dirty="0">
              <a:sym typeface="Wingdings" panose="05000000000000000000" pitchFamily="2" charset="2"/>
            </a:endParaRPr>
          </a:p>
          <a:p>
            <a:pPr marL="457200" lvl="1" indent="0">
              <a:lnSpc>
                <a:spcPct val="80000"/>
              </a:lnSpc>
              <a:spcBef>
                <a:spcPts val="0"/>
              </a:spcBef>
              <a:buClr>
                <a:schemeClr val="tx1"/>
              </a:buClr>
              <a:buNone/>
            </a:pPr>
            <a:r>
              <a:rPr lang="fr-FR" altLang="fr-FR" sz="1200" dirty="0">
                <a:sym typeface="Wingdings" panose="05000000000000000000" pitchFamily="2" charset="2"/>
              </a:rPr>
              <a:t>COPY </a:t>
            </a:r>
            <a:r>
              <a:rPr lang="fr-FR" altLang="fr-FR" sz="1200" b="1" dirty="0">
                <a:solidFill>
                  <a:srgbClr val="C00000"/>
                </a:solidFill>
                <a:sym typeface="Wingdings" panose="05000000000000000000" pitchFamily="2" charset="2"/>
              </a:rPr>
              <a:t>ZAXXX</a:t>
            </a:r>
            <a:r>
              <a:rPr lang="fr-FR" altLang="fr-FR" sz="1200" dirty="0">
                <a:sym typeface="Wingdings" panose="05000000000000000000" pitchFamily="2" charset="2"/>
              </a:rPr>
              <a:t> (XXX : le nom de la table), elle doit être définie dans la LINKAGE SECTION (voir modèles en .txt)  </a:t>
            </a:r>
          </a:p>
          <a:p>
            <a:pPr marL="457200" lvl="1" indent="0">
              <a:lnSpc>
                <a:spcPct val="80000"/>
              </a:lnSpc>
              <a:spcBef>
                <a:spcPts val="0"/>
              </a:spcBef>
              <a:buClr>
                <a:schemeClr val="tx1"/>
              </a:buClr>
              <a:buNone/>
            </a:pPr>
            <a:endParaRPr lang="fr-FR" altLang="fr-FR" sz="1200" dirty="0">
              <a:sym typeface="Wingdings" panose="05000000000000000000" pitchFamily="2" charset="2"/>
            </a:endParaRPr>
          </a:p>
          <a:p>
            <a:pPr marL="457200" lvl="1" indent="0">
              <a:lnSpc>
                <a:spcPct val="80000"/>
              </a:lnSpc>
              <a:spcBef>
                <a:spcPts val="0"/>
              </a:spcBef>
              <a:buClr>
                <a:schemeClr val="tx1"/>
              </a:buClr>
              <a:buNone/>
            </a:pPr>
            <a:r>
              <a:rPr lang="fr-FR" altLang="fr-FR" sz="1200" dirty="0">
                <a:sym typeface="Wingdings" panose="05000000000000000000" pitchFamily="2" charset="2"/>
              </a:rPr>
              <a:t>Exemple de la COPY du module accesseur de la table TBCPT</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01  ()-ZCMA.</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()-FONCTION        PIC X(03).</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()-DONNEES.</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10 ()-COMPTE       PIC X(11).</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10 ()-NOM          PIC X(20).</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10 ()-SOLDE        PIC S9(13)V9(2) USAGE COMP-3.</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10 ()-DDMVT        PIC X(10).</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10 ()-DDMAJ        PIC X(10).     </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10 ()-HDMAJ        PIC X(8).</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()-RETOUR.</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10 ()-CODRET       PIC X(02).</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10 ()-SQLCODE      PIC S9(3).</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10 ()-LIBRET       PIC X(30).</a:t>
            </a:r>
          </a:p>
          <a:p>
            <a:pPr marL="457200" lvl="1" indent="0">
              <a:lnSpc>
                <a:spcPct val="80000"/>
              </a:lnSpc>
              <a:spcBef>
                <a:spcPts val="0"/>
              </a:spcBef>
              <a:buClr>
                <a:schemeClr val="tx1"/>
              </a:buClr>
              <a:buNone/>
            </a:pPr>
            <a:endParaRPr lang="fr-FR" altLang="fr-FR" sz="1200" dirty="0">
              <a:sym typeface="Wingdings" panose="05000000000000000000" pitchFamily="2" charset="2"/>
            </a:endParaRP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()-FONCTION</a:t>
            </a:r>
            <a:r>
              <a:rPr lang="fr-FR" altLang="fr-FR" sz="1200" dirty="0">
                <a:sym typeface="Wingdings" panose="05000000000000000000" pitchFamily="2" charset="2"/>
              </a:rPr>
              <a:t> = ‘SEL’, ‘INS’, ‘UPD’ ou ‘DEL’ selon le besoin respectif de ‘SELECT’, ‘INSERT’, ‘UPDATE’ ou ‘DELETE’</a:t>
            </a:r>
          </a:p>
          <a:p>
            <a:pPr marL="457200" lvl="1" indent="0">
              <a:lnSpc>
                <a:spcPct val="80000"/>
              </a:lnSpc>
              <a:spcBef>
                <a:spcPts val="0"/>
              </a:spcBef>
              <a:buClr>
                <a:schemeClr val="tx1"/>
              </a:buClr>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()-DONNEES</a:t>
            </a:r>
            <a:r>
              <a:rPr lang="fr-FR" altLang="fr-FR" sz="1200" dirty="0">
                <a:sym typeface="Wingdings" panose="05000000000000000000" pitchFamily="2" charset="2"/>
              </a:rPr>
              <a:t> est la zone qui regroupe les données de la table XXX, dans l'exemple dessus, c'est la table TBCPT </a:t>
            </a:r>
          </a:p>
          <a:p>
            <a:pPr marL="457200" lvl="1" indent="0">
              <a:lnSpc>
                <a:spcPct val="80000"/>
              </a:lnSpc>
              <a:spcBef>
                <a:spcPts val="0"/>
              </a:spcBef>
              <a:buClr>
                <a:schemeClr val="tx1"/>
              </a:buClr>
              <a:buNone/>
            </a:pPr>
            <a:endParaRPr lang="fr-FR" altLang="fr-FR" sz="1200" dirty="0">
              <a:sym typeface="Wingdings" panose="05000000000000000000" pitchFamily="2" charset="2"/>
            </a:endParaRPr>
          </a:p>
          <a:p>
            <a:pPr marL="457200" lvl="1" indent="0">
              <a:lnSpc>
                <a:spcPct val="80000"/>
              </a:lnSpc>
              <a:spcBef>
                <a:spcPts val="0"/>
              </a:spcBef>
              <a:buClr>
                <a:schemeClr val="tx1"/>
              </a:buClr>
              <a:buNone/>
            </a:pPr>
            <a:endParaRPr lang="fr-FR" altLang="fr-FR" sz="1200" dirty="0">
              <a:sym typeface="Wingdings" panose="05000000000000000000" pitchFamily="2" charset="2"/>
            </a:endParaRPr>
          </a:p>
          <a:p>
            <a:pPr marL="457200" lvl="1" indent="0">
              <a:lnSpc>
                <a:spcPct val="80000"/>
              </a:lnSpc>
              <a:spcBef>
                <a:spcPts val="0"/>
              </a:spcBef>
              <a:buClr>
                <a:schemeClr val="tx1"/>
              </a:buClr>
              <a:buNone/>
            </a:pPr>
            <a:r>
              <a:rPr lang="fr-FR" altLang="fr-FR" sz="1200" dirty="0">
                <a:sym typeface="Wingdings" panose="05000000000000000000" pitchFamily="2" charset="2"/>
              </a:rPr>
              <a:t>si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()-RETOUR</a:t>
            </a:r>
            <a:r>
              <a:rPr lang="fr-FR" altLang="fr-FR" sz="1200" dirty="0">
                <a:sym typeface="Wingdings" panose="05000000000000000000" pitchFamily="2" charset="2"/>
              </a:rPr>
              <a:t>  = ’00’,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()-LIBRET</a:t>
            </a:r>
            <a:r>
              <a:rPr lang="fr-FR" altLang="fr-FR" sz="1200" dirty="0">
                <a:sym typeface="Wingdings" panose="05000000000000000000" pitchFamily="2" charset="2"/>
              </a:rPr>
              <a:t> = ‘SPACE’</a:t>
            </a:r>
          </a:p>
          <a:p>
            <a:pPr marL="457200" lvl="1" indent="0">
              <a:lnSpc>
                <a:spcPct val="80000"/>
              </a:lnSpc>
              <a:spcBef>
                <a:spcPts val="0"/>
              </a:spcBef>
              <a:buClr>
                <a:schemeClr val="tx1"/>
              </a:buClr>
              <a:buNone/>
            </a:pPr>
            <a:r>
              <a:rPr lang="fr-FR" altLang="fr-FR" sz="1200" dirty="0">
                <a:sym typeface="Wingdings" panose="05000000000000000000" pitchFamily="2" charset="2"/>
              </a:rPr>
              <a:t>Si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()-RETOUR </a:t>
            </a:r>
            <a:r>
              <a:rPr lang="fr-FR" altLang="fr-FR" sz="1200" dirty="0">
                <a:sym typeface="Wingdings" panose="05000000000000000000" pitchFamily="2" charset="2"/>
              </a:rPr>
              <a:t>= ’20’,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()-LIBRET</a:t>
            </a:r>
            <a:r>
              <a:rPr lang="fr-FR" altLang="fr-FR" sz="1200" dirty="0">
                <a:sym typeface="Wingdings" panose="05000000000000000000" pitchFamily="2" charset="2"/>
              </a:rPr>
              <a:t> = ‘LIGNE EN DOUBLE'</a:t>
            </a:r>
          </a:p>
          <a:p>
            <a:pPr marL="457200" lvl="1" indent="0">
              <a:lnSpc>
                <a:spcPct val="80000"/>
              </a:lnSpc>
              <a:spcBef>
                <a:spcPts val="0"/>
              </a:spcBef>
              <a:buClr>
                <a:schemeClr val="tx1"/>
              </a:buClr>
              <a:buNone/>
            </a:pPr>
            <a:r>
              <a:rPr lang="fr-FR" altLang="fr-FR" sz="1200" dirty="0">
                <a:sym typeface="Wingdings" panose="05000000000000000000" pitchFamily="2" charset="2"/>
              </a:rPr>
              <a:t>Si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()-RETOUR </a:t>
            </a:r>
            <a:r>
              <a:rPr lang="fr-FR" altLang="fr-FR" sz="1200" dirty="0">
                <a:sym typeface="Wingdings" panose="05000000000000000000" pitchFamily="2" charset="2"/>
              </a:rPr>
              <a:t>= ’30’,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()-LIBRET</a:t>
            </a:r>
            <a:r>
              <a:rPr lang="fr-FR" altLang="fr-FR" sz="1200" dirty="0">
                <a:sym typeface="Wingdings" panose="05000000000000000000" pitchFamily="2" charset="2"/>
              </a:rPr>
              <a:t> = ‘COMPTE INEXISTANT’ ou ‘CODE OPERATION INEXISTANT’ ou ‘CODE DEVISE INEXISTANT ‘ selon la table traitée</a:t>
            </a:r>
          </a:p>
          <a:p>
            <a:pPr marL="457200" lvl="1" indent="0">
              <a:lnSpc>
                <a:spcPct val="80000"/>
              </a:lnSpc>
              <a:spcBef>
                <a:spcPts val="0"/>
              </a:spcBef>
              <a:buClr>
                <a:schemeClr val="tx1"/>
              </a:buClr>
              <a:buNone/>
            </a:pPr>
            <a:r>
              <a:rPr lang="fr-FR" altLang="fr-FR" sz="1200" dirty="0">
                <a:sym typeface="Wingdings" panose="05000000000000000000" pitchFamily="2" charset="2"/>
              </a:rPr>
              <a:t>Si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()-RETOUR </a:t>
            </a:r>
            <a:r>
              <a:rPr lang="fr-FR" altLang="fr-FR" sz="1200" dirty="0">
                <a:sym typeface="Wingdings" panose="05000000000000000000" pitchFamily="2" charset="2"/>
              </a:rPr>
              <a:t>= ’40’,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()-LIBRET</a:t>
            </a:r>
            <a:r>
              <a:rPr lang="fr-FR" altLang="fr-FR" sz="1200" dirty="0">
                <a:sym typeface="Wingdings" panose="05000000000000000000" pitchFamily="2" charset="2"/>
              </a:rPr>
              <a:t> = ‘UPDATE D''UNE LIGNE INEXISTANTE’</a:t>
            </a:r>
          </a:p>
          <a:p>
            <a:pPr marL="457200" lvl="1" indent="0">
              <a:lnSpc>
                <a:spcPct val="80000"/>
              </a:lnSpc>
              <a:spcBef>
                <a:spcPts val="0"/>
              </a:spcBef>
              <a:buClr>
                <a:schemeClr val="tx1"/>
              </a:buClr>
              <a:buNone/>
            </a:pPr>
            <a:r>
              <a:rPr lang="fr-FR" altLang="fr-FR" sz="1200" dirty="0">
                <a:sym typeface="Wingdings" panose="05000000000000000000" pitchFamily="2" charset="2"/>
              </a:rPr>
              <a:t>Si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()-RETOUR </a:t>
            </a:r>
            <a:r>
              <a:rPr lang="fr-FR" altLang="fr-FR" sz="1200" dirty="0">
                <a:sym typeface="Wingdings" panose="05000000000000000000" pitchFamily="2" charset="2"/>
              </a:rPr>
              <a:t>= ’50’,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()-LIBRET</a:t>
            </a:r>
            <a:r>
              <a:rPr lang="fr-FR" altLang="fr-FR" sz="1200" dirty="0">
                <a:sym typeface="Wingdings" panose="05000000000000000000" pitchFamily="2" charset="2"/>
              </a:rPr>
              <a:t> = ‘DELETE D''UNE LIGNE INEXISTANTE’</a:t>
            </a:r>
          </a:p>
          <a:p>
            <a:pPr marL="457200" lvl="1" indent="0">
              <a:lnSpc>
                <a:spcPct val="80000"/>
              </a:lnSpc>
              <a:spcBef>
                <a:spcPts val="0"/>
              </a:spcBef>
              <a:buClr>
                <a:schemeClr val="tx1"/>
              </a:buClr>
              <a:buNone/>
            </a:pPr>
            <a:r>
              <a:rPr lang="fr-FR" altLang="fr-FR" sz="1200" dirty="0">
                <a:sym typeface="Wingdings" panose="05000000000000000000" pitchFamily="2" charset="2"/>
              </a:rPr>
              <a:t>Si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()-RETOUR </a:t>
            </a:r>
            <a:r>
              <a:rPr lang="fr-FR" altLang="fr-FR" sz="1200" dirty="0">
                <a:sym typeface="Wingdings" panose="05000000000000000000" pitchFamily="2" charset="2"/>
              </a:rPr>
              <a:t>= ’90’,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()-LIBERT</a:t>
            </a:r>
            <a:r>
              <a:rPr lang="fr-FR" altLang="fr-FR" sz="1200" dirty="0">
                <a:sym typeface="Wingdings" panose="05000000000000000000" pitchFamily="2" charset="2"/>
              </a:rPr>
              <a:t> = ‘SQLCA’, </a:t>
            </a:r>
            <a:r>
              <a:rPr lang="fr-FR" altLang="fr-FR" sz="1100" dirty="0">
                <a:latin typeface="Courier New" panose="02070309020205020404" pitchFamily="49" charset="0"/>
                <a:cs typeface="Courier New" panose="02070309020205020404" pitchFamily="49" charset="0"/>
                <a:sym typeface="Wingdings" panose="05000000000000000000" pitchFamily="2" charset="2"/>
              </a:rPr>
              <a:t>()-SQLCODE </a:t>
            </a:r>
            <a:r>
              <a:rPr lang="fr-FR" altLang="fr-FR" sz="1200" dirty="0">
                <a:sym typeface="Wingdings" panose="05000000000000000000" pitchFamily="2" charset="2"/>
              </a:rPr>
              <a:t>= SQLCODE</a:t>
            </a:r>
          </a:p>
          <a:p>
            <a:pPr marL="457200" lvl="1" indent="0">
              <a:lnSpc>
                <a:spcPct val="80000"/>
              </a:lnSpc>
              <a:spcBef>
                <a:spcPts val="0"/>
              </a:spcBef>
              <a:buClr>
                <a:schemeClr val="tx1"/>
              </a:buClr>
              <a:buNone/>
            </a:pP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4. Pour chaque accesseur, créer un batch de test BAXXX qui permettra de valider les fonctions appelées</a:t>
            </a:r>
            <a:endParaRPr lang="fr-FR" altLang="fr-FR" sz="1200" dirty="0"/>
          </a:p>
        </p:txBody>
      </p:sp>
      <p:sp>
        <p:nvSpPr>
          <p:cNvPr id="7" name="Espace réservé de la date 1"/>
          <p:cNvSpPr txBox="1">
            <a:spLocks/>
          </p:cNvSpPr>
          <p:nvPr/>
        </p:nvSpPr>
        <p:spPr>
          <a:xfrm>
            <a:off x="9965122" y="6552091"/>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fld id="{D1BACFC2-688A-42F5-97AA-EE2CB2D0CE2B}" type="datetime1">
              <a:rPr lang="fr-FR" sz="1067"/>
              <a:pPr/>
              <a:t>16/01/2023</a:t>
            </a:fld>
            <a:endParaRPr lang="fr-FR" sz="1067" dirty="0"/>
          </a:p>
        </p:txBody>
      </p:sp>
      <p:graphicFrame>
        <p:nvGraphicFramePr>
          <p:cNvPr id="5" name="Objet 4">
            <a:extLst>
              <a:ext uri="{FF2B5EF4-FFF2-40B4-BE49-F238E27FC236}">
                <a16:creationId xmlns:a16="http://schemas.microsoft.com/office/drawing/2014/main" id="{2B0284D6-ABD1-5617-5A5A-30825778848B}"/>
              </a:ext>
            </a:extLst>
          </p:cNvPr>
          <p:cNvGraphicFramePr>
            <a:graphicFrameLocks noChangeAspect="1"/>
          </p:cNvGraphicFramePr>
          <p:nvPr/>
        </p:nvGraphicFramePr>
        <p:xfrm>
          <a:off x="8443913" y="3402013"/>
          <a:ext cx="1801812" cy="538162"/>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3" imgW="1802160" imgH="538200" progId="Package">
                  <p:embed/>
                </p:oleObj>
              </mc:Choice>
              <mc:Fallback>
                <p:oleObj name="Objet d’environnement du Gestionnaire de liaisons" showAsIcon="1" r:id="rId3" imgW="1802160" imgH="538200" progId="Package">
                  <p:embed/>
                  <p:pic>
                    <p:nvPicPr>
                      <p:cNvPr id="5" name="Objet 4">
                        <a:extLst>
                          <a:ext uri="{FF2B5EF4-FFF2-40B4-BE49-F238E27FC236}">
                            <a16:creationId xmlns:a16="http://schemas.microsoft.com/office/drawing/2014/main" id="{2B0284D6-ABD1-5617-5A5A-30825778848B}"/>
                          </a:ext>
                        </a:extLst>
                      </p:cNvPr>
                      <p:cNvPicPr/>
                      <p:nvPr/>
                    </p:nvPicPr>
                    <p:blipFill>
                      <a:blip r:embed="rId4"/>
                      <a:stretch>
                        <a:fillRect/>
                      </a:stretch>
                    </p:blipFill>
                    <p:spPr>
                      <a:xfrm>
                        <a:off x="8443913" y="3402013"/>
                        <a:ext cx="1801812" cy="538162"/>
                      </a:xfrm>
                      <a:prstGeom prst="rect">
                        <a:avLst/>
                      </a:prstGeom>
                    </p:spPr>
                  </p:pic>
                </p:oleObj>
              </mc:Fallback>
            </mc:AlternateContent>
          </a:graphicData>
        </a:graphic>
      </p:graphicFrame>
      <p:graphicFrame>
        <p:nvGraphicFramePr>
          <p:cNvPr id="6" name="Objet 5">
            <a:extLst>
              <a:ext uri="{FF2B5EF4-FFF2-40B4-BE49-F238E27FC236}">
                <a16:creationId xmlns:a16="http://schemas.microsoft.com/office/drawing/2014/main" id="{EAD9A39C-7FC1-B9DC-459B-6451797BF5AD}"/>
              </a:ext>
            </a:extLst>
          </p:cNvPr>
          <p:cNvGraphicFramePr>
            <a:graphicFrameLocks noChangeAspect="1"/>
          </p:cNvGraphicFramePr>
          <p:nvPr/>
        </p:nvGraphicFramePr>
        <p:xfrm>
          <a:off x="6665913" y="3397250"/>
          <a:ext cx="1990725" cy="538163"/>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5" imgW="1991160" imgH="538200" progId="Package">
                  <p:embed/>
                </p:oleObj>
              </mc:Choice>
              <mc:Fallback>
                <p:oleObj name="Objet d’environnement du Gestionnaire de liaisons" showAsIcon="1" r:id="rId5" imgW="1991160" imgH="538200" progId="Package">
                  <p:embed/>
                  <p:pic>
                    <p:nvPicPr>
                      <p:cNvPr id="6" name="Objet 5">
                        <a:extLst>
                          <a:ext uri="{FF2B5EF4-FFF2-40B4-BE49-F238E27FC236}">
                            <a16:creationId xmlns:a16="http://schemas.microsoft.com/office/drawing/2014/main" id="{EAD9A39C-7FC1-B9DC-459B-6451797BF5AD}"/>
                          </a:ext>
                        </a:extLst>
                      </p:cNvPr>
                      <p:cNvPicPr/>
                      <p:nvPr/>
                    </p:nvPicPr>
                    <p:blipFill>
                      <a:blip r:embed="rId6"/>
                      <a:stretch>
                        <a:fillRect/>
                      </a:stretch>
                    </p:blipFill>
                    <p:spPr>
                      <a:xfrm>
                        <a:off x="6665913" y="3397250"/>
                        <a:ext cx="1990725" cy="538163"/>
                      </a:xfrm>
                      <a:prstGeom prst="rect">
                        <a:avLst/>
                      </a:prstGeom>
                    </p:spPr>
                  </p:pic>
                </p:oleObj>
              </mc:Fallback>
            </mc:AlternateContent>
          </a:graphicData>
        </a:graphic>
      </p:graphicFrame>
    </p:spTree>
    <p:extLst>
      <p:ext uri="{BB962C8B-B14F-4D97-AF65-F5344CB8AC3E}">
        <p14:creationId xmlns:p14="http://schemas.microsoft.com/office/powerpoint/2010/main" val="28353301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153F7-BA2A-01AF-9C4C-0CF29226209D}"/>
              </a:ext>
            </a:extLst>
          </p:cNvPr>
          <p:cNvSpPr>
            <a:spLocks noGrp="1"/>
          </p:cNvSpPr>
          <p:nvPr>
            <p:ph type="title"/>
          </p:nvPr>
        </p:nvSpPr>
        <p:spPr/>
        <p:txBody>
          <a:bodyPr>
            <a:normAutofit/>
          </a:bodyPr>
          <a:lstStyle/>
          <a:p>
            <a:r>
              <a:rPr lang="fr-FR" sz="2800" dirty="0"/>
              <a:t>Chaîne de mise à jour des comptes  - phase 5  -  1 / 2</a:t>
            </a:r>
          </a:p>
        </p:txBody>
      </p:sp>
      <p:sp>
        <p:nvSpPr>
          <p:cNvPr id="3" name="Espace réservé du pied de pag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 Placeholder 1"/>
          <p:cNvSpPr>
            <a:spLocks noGrp="1"/>
          </p:cNvSpPr>
          <p:nvPr>
            <p:ph type="body" sz="quarter" idx="13"/>
          </p:nvPr>
        </p:nvSpPr>
        <p:spPr>
          <a:xfrm>
            <a:off x="0" y="1462088"/>
            <a:ext cx="11987213" cy="5693789"/>
          </a:xfrm>
          <a:noFill/>
          <a:ln w="25400">
            <a:noFill/>
          </a:ln>
        </p:spPr>
        <p:txBody>
          <a:bodyPr>
            <a:normAutofit/>
          </a:bodyPr>
          <a:lstStyle/>
          <a:p>
            <a:pPr marL="0" indent="0">
              <a:lnSpc>
                <a:spcPct val="80000"/>
              </a:lnSpc>
              <a:spcBef>
                <a:spcPts val="0"/>
              </a:spcBef>
              <a:buNone/>
            </a:pPr>
            <a:endParaRPr lang="fr-FR" altLang="fr-FR" sz="1200" dirty="0"/>
          </a:p>
          <a:p>
            <a:pPr marL="0" indent="0">
              <a:lnSpc>
                <a:spcPct val="80000"/>
              </a:lnSpc>
              <a:spcBef>
                <a:spcPts val="0"/>
              </a:spcBef>
              <a:buNone/>
            </a:pPr>
            <a:r>
              <a:rPr lang="fr-FR" altLang="fr-FR" sz="1200" dirty="0">
                <a:sym typeface="Wingdings" panose="05000000000000000000" pitchFamily="2" charset="2"/>
              </a:rPr>
              <a:t>1. Créer un module fonctionnel MFMAJCPT qui permet de mettre à jour la table des comptes TBCPT et la table des historiques TBHIS :</a:t>
            </a:r>
          </a:p>
          <a:p>
            <a:pPr marL="0" indent="0">
              <a:lnSpc>
                <a:spcPct val="80000"/>
              </a:lnSpc>
              <a:spcBef>
                <a:spcPts val="0"/>
              </a:spcBef>
              <a:buNone/>
            </a:pPr>
            <a:endParaRPr lang="fr-FR" altLang="fr-FR" sz="1200" dirty="0">
              <a:sym typeface="Wingdings" panose="05000000000000000000" pitchFamily="2" charset="2"/>
            </a:endParaRPr>
          </a:p>
          <a:p>
            <a:pPr>
              <a:lnSpc>
                <a:spcPct val="80000"/>
              </a:lnSpc>
              <a:spcBef>
                <a:spcPts val="0"/>
              </a:spcBef>
              <a:buClr>
                <a:schemeClr val="tx1"/>
              </a:buClr>
              <a:buAutoNum type="alphaLcPeriod"/>
            </a:pPr>
            <a:r>
              <a:rPr lang="fr-FR" altLang="fr-FR" sz="1200" dirty="0">
                <a:sym typeface="Wingdings" panose="05000000000000000000" pitchFamily="2" charset="2"/>
              </a:rPr>
              <a:t>La zone de communication est décrite par la COPY suivante :</a:t>
            </a:r>
          </a:p>
          <a:p>
            <a:pPr>
              <a:lnSpc>
                <a:spcPct val="80000"/>
              </a:lnSpc>
              <a:spcBef>
                <a:spcPts val="0"/>
              </a:spcBef>
              <a:buAutoNum type="alphaLcPeriod"/>
            </a:pPr>
            <a:endParaRPr lang="fr-FR" altLang="fr-FR" sz="1200" dirty="0">
              <a:sym typeface="Wingdings" panose="05000000000000000000" pitchFamily="2" charset="2"/>
            </a:endParaRPr>
          </a:p>
          <a:p>
            <a:pPr marL="0" indent="0">
              <a:lnSpc>
                <a:spcPct val="80000"/>
              </a:lnSpc>
              <a:spcBef>
                <a:spcPts val="0"/>
              </a:spcBef>
              <a:buNone/>
            </a:pPr>
            <a:r>
              <a:rPr lang="fr-FR" altLang="fr-FR" sz="1200" dirty="0">
                <a:sym typeface="Wingdings" panose="05000000000000000000" pitchFamily="2" charset="2"/>
              </a:rPr>
              <a:t>COPY ZFMAJCPT</a:t>
            </a: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01 ZF-MAJCPT.</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ZF-COMPTE         PIC X(11).</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ZF-REFOPE         PIC X(03).</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ZF-CODOPE         PIC X(03).</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ZF-DATOPE         PIC X(10).</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ZF-MNTOPE         PIC S9(11)V99 COMP-3.</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ZF-CODDEV         PIC X(03).</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01 ZF-RETOUR.</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ZF-CODRET         PIC X(02).</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ZF-SQLCODE        PIC S9(3).</a:t>
            </a:r>
          </a:p>
          <a:p>
            <a:pPr marL="0" indent="0">
              <a:lnSpc>
                <a:spcPct val="80000"/>
              </a:lnSpc>
              <a:spcBef>
                <a:spcPts val="0"/>
              </a:spcBef>
              <a:buNone/>
            </a:pPr>
            <a:r>
              <a:rPr lang="fr-FR" altLang="fr-FR" sz="1100" dirty="0">
                <a:latin typeface="Courier New" panose="02070309020205020404" pitchFamily="49" charset="0"/>
                <a:cs typeface="Courier New" panose="02070309020205020404" pitchFamily="49" charset="0"/>
                <a:sym typeface="Wingdings" panose="05000000000000000000" pitchFamily="2" charset="2"/>
              </a:rPr>
              <a:t>      05 ZF-LIBRET         PIC X(30).</a:t>
            </a: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r>
              <a:rPr lang="fr-FR" altLang="fr-FR" sz="1200" dirty="0">
                <a:sym typeface="Wingdings" panose="05000000000000000000" pitchFamily="2" charset="2"/>
              </a:rPr>
              <a:t>b. Algo </a:t>
            </a: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r>
              <a:rPr lang="fr-FR" altLang="fr-FR" sz="1200" dirty="0">
                <a:sym typeface="Wingdings" panose="05000000000000000000" pitchFamily="2" charset="2"/>
              </a:rPr>
              <a:t>       Initialiser ZF-RETOUR</a:t>
            </a:r>
          </a:p>
          <a:p>
            <a:pPr marL="0" indent="0">
              <a:lnSpc>
                <a:spcPct val="80000"/>
              </a:lnSpc>
              <a:spcBef>
                <a:spcPts val="0"/>
              </a:spcBef>
              <a:buClr>
                <a:schemeClr val="tx1"/>
              </a:buClr>
              <a:buNone/>
            </a:pPr>
            <a:r>
              <a:rPr lang="fr-FR" altLang="fr-FR" sz="1200" dirty="0">
                <a:sym typeface="Wingdings" panose="05000000000000000000" pitchFamily="2" charset="2"/>
              </a:rPr>
              <a:t>       Appel VERIF-CODOPE</a:t>
            </a:r>
          </a:p>
          <a:p>
            <a:pPr marL="0" indent="0">
              <a:lnSpc>
                <a:spcPct val="80000"/>
              </a:lnSpc>
              <a:spcBef>
                <a:spcPts val="0"/>
              </a:spcBef>
              <a:buClr>
                <a:schemeClr val="tx1"/>
              </a:buClr>
              <a:buNone/>
            </a:pPr>
            <a:r>
              <a:rPr lang="fr-FR" altLang="fr-FR" sz="1200" dirty="0">
                <a:sym typeface="Wingdings" panose="05000000000000000000" pitchFamily="2" charset="2"/>
              </a:rPr>
              <a:t>        Si ZF-CODRET = '00' </a:t>
            </a:r>
          </a:p>
          <a:p>
            <a:pPr marL="0" indent="0">
              <a:lnSpc>
                <a:spcPct val="80000"/>
              </a:lnSpc>
              <a:spcBef>
                <a:spcPts val="0"/>
              </a:spcBef>
              <a:buClr>
                <a:schemeClr val="tx1"/>
              </a:buClr>
              <a:buNone/>
            </a:pPr>
            <a:r>
              <a:rPr lang="fr-FR" altLang="fr-FR" sz="1200" dirty="0">
                <a:sym typeface="Wingdings" panose="05000000000000000000" pitchFamily="2" charset="2"/>
              </a:rPr>
              <a:t>                Appel VERIF-CODDEV</a:t>
            </a:r>
          </a:p>
          <a:p>
            <a:pPr marL="0" indent="0">
              <a:lnSpc>
                <a:spcPct val="80000"/>
              </a:lnSpc>
              <a:spcBef>
                <a:spcPts val="0"/>
              </a:spcBef>
              <a:buClr>
                <a:schemeClr val="tx1"/>
              </a:buClr>
              <a:buNone/>
            </a:pPr>
            <a:r>
              <a:rPr lang="fr-FR" altLang="fr-FR" sz="1200" dirty="0">
                <a:sym typeface="Wingdings" panose="05000000000000000000" pitchFamily="2" charset="2"/>
              </a:rPr>
              <a:t>                Si ZF-CODRET = '00' </a:t>
            </a:r>
          </a:p>
          <a:p>
            <a:pPr marL="0" indent="0">
              <a:lnSpc>
                <a:spcPct val="80000"/>
              </a:lnSpc>
              <a:spcBef>
                <a:spcPts val="0"/>
              </a:spcBef>
              <a:buClr>
                <a:schemeClr val="tx1"/>
              </a:buClr>
              <a:buNone/>
            </a:pPr>
            <a:r>
              <a:rPr lang="fr-FR" altLang="fr-FR" sz="1200" dirty="0">
                <a:sym typeface="Wingdings" panose="05000000000000000000" pitchFamily="2" charset="2"/>
              </a:rPr>
              <a:t>                       Appel VERIF-COMPTE</a:t>
            </a:r>
          </a:p>
          <a:p>
            <a:pPr marL="0" indent="0">
              <a:lnSpc>
                <a:spcPct val="80000"/>
              </a:lnSpc>
              <a:spcBef>
                <a:spcPts val="0"/>
              </a:spcBef>
              <a:buClr>
                <a:schemeClr val="tx1"/>
              </a:buClr>
              <a:buNone/>
            </a:pPr>
            <a:r>
              <a:rPr lang="fr-FR" altLang="fr-FR" sz="1200" dirty="0">
                <a:sym typeface="Wingdings" panose="05000000000000000000" pitchFamily="2" charset="2"/>
              </a:rPr>
              <a:t>                        Si ZF-CODRET = '00'</a:t>
            </a:r>
          </a:p>
          <a:p>
            <a:pPr marL="0" indent="0">
              <a:lnSpc>
                <a:spcPct val="80000"/>
              </a:lnSpc>
              <a:spcBef>
                <a:spcPts val="0"/>
              </a:spcBef>
              <a:buClr>
                <a:schemeClr val="tx1"/>
              </a:buClr>
              <a:buNone/>
            </a:pPr>
            <a:r>
              <a:rPr lang="fr-FR" altLang="fr-FR" sz="1200" dirty="0">
                <a:sym typeface="Wingdings" panose="05000000000000000000" pitchFamily="2" charset="2"/>
              </a:rPr>
              <a:t>                                Appel TRAITEMENT</a:t>
            </a:r>
          </a:p>
          <a:p>
            <a:pPr marL="0" indent="0">
              <a:lnSpc>
                <a:spcPct val="80000"/>
              </a:lnSpc>
              <a:spcBef>
                <a:spcPts val="0"/>
              </a:spcBef>
              <a:buClr>
                <a:schemeClr val="tx1"/>
              </a:buClr>
              <a:buNone/>
            </a:pPr>
            <a:r>
              <a:rPr lang="fr-FR" altLang="fr-FR" sz="1200" dirty="0">
                <a:sym typeface="Wingdings" panose="05000000000000000000" pitchFamily="2" charset="2"/>
              </a:rPr>
              <a:t>                         </a:t>
            </a:r>
            <a:r>
              <a:rPr lang="fr-FR" altLang="fr-FR" sz="1200" dirty="0" err="1">
                <a:sym typeface="Wingdings" panose="05000000000000000000" pitchFamily="2" charset="2"/>
              </a:rPr>
              <a:t>FinSi</a:t>
            </a: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                 </a:t>
            </a:r>
            <a:r>
              <a:rPr lang="fr-FR" altLang="fr-FR" sz="1200" dirty="0" err="1">
                <a:sym typeface="Wingdings" panose="05000000000000000000" pitchFamily="2" charset="2"/>
              </a:rPr>
              <a:t>FinSi</a:t>
            </a: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        </a:t>
            </a:r>
            <a:r>
              <a:rPr lang="fr-FR" altLang="fr-FR" sz="1200" dirty="0" err="1">
                <a:sym typeface="Wingdings" panose="05000000000000000000" pitchFamily="2" charset="2"/>
              </a:rPr>
              <a:t>FinSi</a:t>
            </a:r>
            <a:endParaRPr lang="fr-FR" altLang="fr-FR" sz="1200" dirty="0">
              <a:sym typeface="Wingdings" panose="05000000000000000000" pitchFamily="2" charset="2"/>
            </a:endParaRPr>
          </a:p>
          <a:p>
            <a:pPr marL="0" indent="0">
              <a:lnSpc>
                <a:spcPct val="80000"/>
              </a:lnSpc>
              <a:spcBef>
                <a:spcPts val="0"/>
              </a:spcBef>
              <a:buClr>
                <a:schemeClr val="tx1"/>
              </a:buClr>
              <a:buNone/>
            </a:pPr>
            <a:r>
              <a:rPr lang="fr-FR" altLang="fr-FR" sz="1200" dirty="0">
                <a:sym typeface="Wingdings" panose="05000000000000000000" pitchFamily="2" charset="2"/>
              </a:rPr>
              <a:t>                </a:t>
            </a:r>
          </a:p>
          <a:p>
            <a:pPr marL="0" indent="0">
              <a:lnSpc>
                <a:spcPct val="80000"/>
              </a:lnSpc>
              <a:spcBef>
                <a:spcPts val="0"/>
              </a:spcBef>
              <a:buClr>
                <a:schemeClr val="tx1"/>
              </a:buClr>
              <a:buNone/>
            </a:pPr>
            <a:r>
              <a:rPr lang="fr-FR" altLang="fr-FR" sz="1200" dirty="0">
                <a:sym typeface="Wingdings" panose="05000000000000000000" pitchFamily="2" charset="2"/>
              </a:rPr>
              <a:t>        Retour au programme appelant</a:t>
            </a:r>
          </a:p>
          <a:p>
            <a:pPr marL="0" indent="0">
              <a:lnSpc>
                <a:spcPct val="80000"/>
              </a:lnSpc>
              <a:spcBef>
                <a:spcPts val="0"/>
              </a:spcBef>
              <a:buClr>
                <a:schemeClr val="tx1"/>
              </a:buClr>
              <a:buNone/>
            </a:pPr>
            <a:endParaRPr lang="fr-FR" altLang="fr-FR" sz="1200" dirty="0">
              <a:sym typeface="Wingdings" panose="05000000000000000000" pitchFamily="2" charset="2"/>
            </a:endParaRPr>
          </a:p>
          <a:p>
            <a:pPr marL="0" indent="0">
              <a:lnSpc>
                <a:spcPct val="80000"/>
              </a:lnSpc>
              <a:spcBef>
                <a:spcPts val="0"/>
              </a:spcBef>
              <a:buNone/>
            </a:pPr>
            <a:r>
              <a:rPr lang="fr-FR" altLang="fr-FR" sz="1200" dirty="0">
                <a:sym typeface="Wingdings" panose="05000000000000000000" pitchFamily="2" charset="2"/>
              </a:rPr>
              <a:t>     </a:t>
            </a: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a:lnSpc>
                <a:spcPct val="80000"/>
              </a:lnSpc>
              <a:spcBef>
                <a:spcPts val="0"/>
              </a:spcBef>
              <a:buFont typeface="Wingdings" panose="05000000000000000000" pitchFamily="2" charset="2"/>
              <a:buChar char="è"/>
            </a:pPr>
            <a:endParaRPr lang="fr-FR" altLang="fr-FR" sz="1200" dirty="0">
              <a:sym typeface="Wingdings" panose="05000000000000000000" pitchFamily="2" charset="2"/>
            </a:endParaRP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endParaRPr lang="fr-FR" altLang="fr-FR" sz="1200" dirty="0">
              <a:sym typeface="Wingdings" panose="05000000000000000000" pitchFamily="2" charset="2"/>
            </a:endParaRPr>
          </a:p>
          <a:p>
            <a:pPr marL="0" indent="0">
              <a:lnSpc>
                <a:spcPct val="80000"/>
              </a:lnSpc>
              <a:spcBef>
                <a:spcPts val="0"/>
              </a:spcBef>
              <a:buNone/>
            </a:pPr>
            <a:endParaRPr lang="fr-FR" altLang="fr-FR" sz="1200" dirty="0"/>
          </a:p>
        </p:txBody>
      </p:sp>
      <p:sp>
        <p:nvSpPr>
          <p:cNvPr id="7" name="Espace réservé de la date 1"/>
          <p:cNvSpPr txBox="1">
            <a:spLocks/>
          </p:cNvSpPr>
          <p:nvPr/>
        </p:nvSpPr>
        <p:spPr>
          <a:xfrm>
            <a:off x="9882332" y="6416675"/>
            <a:ext cx="2022091" cy="304800"/>
          </a:xfrm>
          <a:prstGeom prst="rect">
            <a:avLst/>
          </a:prstGeom>
        </p:spPr>
        <p:txBody>
          <a:bodyPr vert="horz" lIns="108153" tIns="54077" rIns="108153" bIns="54077" rtlCol="0" anchor="ctr"/>
          <a:lstStyle>
            <a:defPPr>
              <a:defRPr lang="fr-FR"/>
            </a:defPPr>
            <a:lvl1pPr marL="0" algn="l" defTabSz="1419515" rtl="0" eaLnBrk="1" latinLnBrk="0" hangingPunct="1">
              <a:defRPr kumimoji="0" lang="fr-FR" sz="1900" kern="1200">
                <a:solidFill>
                  <a:schemeClr val="tx1">
                    <a:tint val="75000"/>
                  </a:schemeClr>
                </a:solidFill>
                <a:latin typeface="+mn-lt"/>
                <a:ea typeface="+mn-ea"/>
                <a:cs typeface="+mn-cs"/>
              </a:defRPr>
            </a:lvl1pPr>
            <a:lvl2pPr marL="709757" algn="l" defTabSz="1419515" rtl="0" eaLnBrk="1" latinLnBrk="0" hangingPunct="1">
              <a:defRPr lang="fr-FR" sz="2800" kern="1200">
                <a:solidFill>
                  <a:schemeClr val="tx1"/>
                </a:solidFill>
                <a:latin typeface="+mn-lt"/>
                <a:ea typeface="+mn-ea"/>
                <a:cs typeface="+mn-cs"/>
              </a:defRPr>
            </a:lvl2pPr>
            <a:lvl3pPr marL="1419515" algn="l" defTabSz="1419515" rtl="0" eaLnBrk="1" latinLnBrk="0" hangingPunct="1">
              <a:defRPr lang="fr-FR" sz="2800" kern="1200">
                <a:solidFill>
                  <a:schemeClr val="tx1"/>
                </a:solidFill>
                <a:latin typeface="+mn-lt"/>
                <a:ea typeface="+mn-ea"/>
                <a:cs typeface="+mn-cs"/>
              </a:defRPr>
            </a:lvl3pPr>
            <a:lvl4pPr marL="2129272" algn="l" defTabSz="1419515" rtl="0" eaLnBrk="1" latinLnBrk="0" hangingPunct="1">
              <a:defRPr lang="fr-FR" sz="2800" kern="1200">
                <a:solidFill>
                  <a:schemeClr val="tx1"/>
                </a:solidFill>
                <a:latin typeface="+mn-lt"/>
                <a:ea typeface="+mn-ea"/>
                <a:cs typeface="+mn-cs"/>
              </a:defRPr>
            </a:lvl4pPr>
            <a:lvl5pPr marL="2839029" algn="l" defTabSz="1419515" rtl="0" eaLnBrk="1" latinLnBrk="0" hangingPunct="1">
              <a:defRPr lang="fr-FR" sz="2800" kern="1200">
                <a:solidFill>
                  <a:schemeClr val="tx1"/>
                </a:solidFill>
                <a:latin typeface="+mn-lt"/>
                <a:ea typeface="+mn-ea"/>
                <a:cs typeface="+mn-cs"/>
              </a:defRPr>
            </a:lvl5pPr>
            <a:lvl6pPr marL="3548786" algn="l" defTabSz="1419515" rtl="0" eaLnBrk="1" latinLnBrk="0" hangingPunct="1">
              <a:defRPr lang="fr-FR" sz="2800" kern="1200">
                <a:solidFill>
                  <a:schemeClr val="tx1"/>
                </a:solidFill>
                <a:latin typeface="+mn-lt"/>
                <a:ea typeface="+mn-ea"/>
                <a:cs typeface="+mn-cs"/>
              </a:defRPr>
            </a:lvl6pPr>
            <a:lvl7pPr marL="4258544" algn="l" defTabSz="1419515" rtl="0" eaLnBrk="1" latinLnBrk="0" hangingPunct="1">
              <a:defRPr lang="fr-FR" sz="2800" kern="1200">
                <a:solidFill>
                  <a:schemeClr val="tx1"/>
                </a:solidFill>
                <a:latin typeface="+mn-lt"/>
                <a:ea typeface="+mn-ea"/>
                <a:cs typeface="+mn-cs"/>
              </a:defRPr>
            </a:lvl7pPr>
            <a:lvl8pPr marL="4968301" algn="l" defTabSz="1419515" rtl="0" eaLnBrk="1" latinLnBrk="0" hangingPunct="1">
              <a:defRPr lang="fr-FR" sz="2800" kern="1200">
                <a:solidFill>
                  <a:schemeClr val="tx1"/>
                </a:solidFill>
                <a:latin typeface="+mn-lt"/>
                <a:ea typeface="+mn-ea"/>
                <a:cs typeface="+mn-cs"/>
              </a:defRPr>
            </a:lvl8pPr>
            <a:lvl9pPr marL="5678058" algn="l" defTabSz="1419515" rtl="0" eaLnBrk="1" latinLnBrk="0" hangingPunct="1">
              <a:defRPr lang="fr-FR" sz="2800" kern="1200">
                <a:solidFill>
                  <a:schemeClr val="tx1"/>
                </a:solidFill>
                <a:latin typeface="+mn-lt"/>
                <a:ea typeface="+mn-ea"/>
                <a:cs typeface="+mn-cs"/>
              </a:defRPr>
            </a:lvl9pPr>
          </a:lstStyle>
          <a:p>
            <a:pPr marL="0" marR="0" lvl="0" indent="0" algn="l" defTabSz="1419515" rtl="0" eaLnBrk="1" fontAlgn="auto" latinLnBrk="0" hangingPunct="1">
              <a:lnSpc>
                <a:spcPct val="100000"/>
              </a:lnSpc>
              <a:spcBef>
                <a:spcPts val="0"/>
              </a:spcBef>
              <a:spcAft>
                <a:spcPts val="0"/>
              </a:spcAft>
              <a:buClrTx/>
              <a:buSzTx/>
              <a:buFontTx/>
              <a:buNone/>
              <a:tabLst/>
              <a:defRPr/>
            </a:pPr>
            <a:fld id="{D1BACFC2-688A-42F5-97AA-EE2CB2D0CE2B}" type="datetime1">
              <a:rPr kumimoji="0" lang="fr-FR" sz="1067"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419515" rtl="0" eaLnBrk="1" fontAlgn="auto" latinLnBrk="0" hangingPunct="1">
                <a:lnSpc>
                  <a:spcPct val="100000"/>
                </a:lnSpc>
                <a:spcBef>
                  <a:spcPts val="0"/>
                </a:spcBef>
                <a:spcAft>
                  <a:spcPts val="0"/>
                </a:spcAft>
                <a:buClrTx/>
                <a:buSzTx/>
                <a:buFontTx/>
                <a:buNone/>
                <a:tabLst/>
                <a:defRPr/>
              </a:pPr>
              <a:t>16/01/2023</a:t>
            </a:fld>
            <a:endParaRPr kumimoji="0" lang="fr-FR" sz="1067"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222055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ésentation_Freelance_ProviderV1.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P_2020_V2.potx" id="{115BA4C1-3385-4F43-A869-F5E7487CD50C}" vid="{9B78401B-4D08-48ED-8FF1-C454C0250172}"/>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10.xml><?xml version="1.0" encoding="utf-8"?>
<a:themeOverride xmlns:a="http://schemas.openxmlformats.org/drawingml/2006/main">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11.xml><?xml version="1.0" encoding="utf-8"?>
<a:themeOverride xmlns:a="http://schemas.openxmlformats.org/drawingml/2006/main">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2.xml><?xml version="1.0" encoding="utf-8"?>
<a:themeOverride xmlns:a="http://schemas.openxmlformats.org/drawingml/2006/main">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3.xml><?xml version="1.0" encoding="utf-8"?>
<a:themeOverride xmlns:a="http://schemas.openxmlformats.org/drawingml/2006/main">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4.xml><?xml version="1.0" encoding="utf-8"?>
<a:themeOverride xmlns:a="http://schemas.openxmlformats.org/drawingml/2006/main">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5.xml><?xml version="1.0" encoding="utf-8"?>
<a:themeOverride xmlns:a="http://schemas.openxmlformats.org/drawingml/2006/main">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6.xml><?xml version="1.0" encoding="utf-8"?>
<a:themeOverride xmlns:a="http://schemas.openxmlformats.org/drawingml/2006/main">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7.xml><?xml version="1.0" encoding="utf-8"?>
<a:themeOverride xmlns:a="http://schemas.openxmlformats.org/drawingml/2006/main">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8.xml><?xml version="1.0" encoding="utf-8"?>
<a:themeOverride xmlns:a="http://schemas.openxmlformats.org/drawingml/2006/main">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9.xml><?xml version="1.0" encoding="utf-8"?>
<a:themeOverride xmlns:a="http://schemas.openxmlformats.org/drawingml/2006/main">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0</TotalTime>
  <Words>3621</Words>
  <Application>Microsoft Office PowerPoint</Application>
  <PresentationFormat>Grand écran</PresentationFormat>
  <Paragraphs>539</Paragraphs>
  <Slides>13</Slides>
  <Notes>12</Notes>
  <HiddenSlides>0</HiddenSlides>
  <MMClips>0</MMClips>
  <ScaleCrop>false</ScaleCrop>
  <HeadingPairs>
    <vt:vector size="8" baseType="variant">
      <vt:variant>
        <vt:lpstr>Polices utilisées</vt:lpstr>
      </vt:variant>
      <vt:variant>
        <vt:i4>7</vt:i4>
      </vt:variant>
      <vt:variant>
        <vt:lpstr>Thème</vt:lpstr>
      </vt:variant>
      <vt:variant>
        <vt:i4>2</vt:i4>
      </vt:variant>
      <vt:variant>
        <vt:lpstr>Serveurs OLE incorporés</vt:lpstr>
      </vt:variant>
      <vt:variant>
        <vt:i4>1</vt:i4>
      </vt:variant>
      <vt:variant>
        <vt:lpstr>Titres des diapositives</vt:lpstr>
      </vt:variant>
      <vt:variant>
        <vt:i4>13</vt:i4>
      </vt:variant>
    </vt:vector>
  </HeadingPairs>
  <TitlesOfParts>
    <vt:vector size="23" baseType="lpstr">
      <vt:lpstr>r_ansi</vt:lpstr>
      <vt:lpstr>Arial</vt:lpstr>
      <vt:lpstr>Arial Black</vt:lpstr>
      <vt:lpstr>Calibri</vt:lpstr>
      <vt:lpstr>Calibri Light</vt:lpstr>
      <vt:lpstr>Courier New</vt:lpstr>
      <vt:lpstr>Wingdings</vt:lpstr>
      <vt:lpstr>Thème Office</vt:lpstr>
      <vt:lpstr>Présentation_Freelance_ProviderV1.3</vt:lpstr>
      <vt:lpstr>Objet d’environnement du Gestionnaire de liaisons</vt:lpstr>
      <vt:lpstr>Chaîne de mise à jour des comptes  - phase 1  -  1 / 1</vt:lpstr>
      <vt:lpstr>Chaîne de mise à jour des comptes  - phase 1  -  1 / 1</vt:lpstr>
      <vt:lpstr>Chaîne de mise à jour des comptes  - phase 2  -  1 / 3</vt:lpstr>
      <vt:lpstr>Chaîne de mise à jour des comptes  - phase 2  -  2 / 3</vt:lpstr>
      <vt:lpstr>Chaîne de mise à jour des comptes  - phase 2  -  3 / 3</vt:lpstr>
      <vt:lpstr>Chaîne de mise à jour des comptes  - phase 3  -  1 / 2</vt:lpstr>
      <vt:lpstr>Chaîne de mise à jour des comptes  - phase 3  -  2 / 2</vt:lpstr>
      <vt:lpstr>Chaîne de mise à jour des comptes  - phase 4  -  1 / 1</vt:lpstr>
      <vt:lpstr>Chaîne de mise à jour des comptes  - phase 5  -  1 / 2</vt:lpstr>
      <vt:lpstr>Chaîne de mise à jour des comptes  - phase 5  -  2 / 2</vt:lpstr>
      <vt:lpstr>Chaîne de mise à jour des comptes  - phase 6  -  1 / 1</vt:lpstr>
      <vt:lpstr>Chaîne de mise à jour des comptes  - phase 7 -  1 /1</vt:lpstr>
      <vt:lpstr>Chaîne de mise à jour des comptes   -  Schéma des 4 phases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Chaîne de mise à jour des comptes  - phase 1  -  1 / 1</dc:title>
  <dc:creator>damione bernier</dc:creator>
  <cp:lastModifiedBy>damione bernier</cp:lastModifiedBy>
  <cp:revision>1</cp:revision>
  <dcterms:created xsi:type="dcterms:W3CDTF">2023-01-16T09:42:22Z</dcterms:created>
  <dcterms:modified xsi:type="dcterms:W3CDTF">2023-01-16T09:44:13Z</dcterms:modified>
</cp:coreProperties>
</file>