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4"/>
    <p:restoredTop sz="94719"/>
  </p:normalViewPr>
  <p:slideViewPr>
    <p:cSldViewPr snapToGrid="0" snapToObjects="1" showGuides="1">
      <p:cViewPr varScale="1">
        <p:scale>
          <a:sx n="147" d="100"/>
          <a:sy n="147" d="100"/>
        </p:scale>
        <p:origin x="14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46D5A-0691-2840-8088-7844E70135FD}" type="datetimeFigureOut">
              <a:rPr lang="en-NL" smtClean="0"/>
              <a:t>24/03/2022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F679E-C0E0-0948-979A-FC12AAF86C1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F679E-C0E0-0948-979A-FC12AAF86C1C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616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March 24,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1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March 24,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2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March 24,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March 24,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7A973-CA45-7241-8C34-B37C2ABA0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NL" dirty="0"/>
              <a:t>Predicting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C411C-D953-6C43-918D-2B07D2A7E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85000" lnSpcReduction="10000"/>
          </a:bodyPr>
          <a:lstStyle/>
          <a:p>
            <a:r>
              <a:rPr lang="en-N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and Machine Learning to tackle the pandemic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orld map with flight paths">
            <a:extLst>
              <a:ext uri="{FF2B5EF4-FFF2-40B4-BE49-F238E27FC236}">
                <a16:creationId xmlns:a16="http://schemas.microsoft.com/office/drawing/2014/main" id="{1F981039-1BA7-F4F2-A3BD-60A052BA5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82" b="28063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81DEC-6B95-034E-A05D-0EEAC34B113D}"/>
              </a:ext>
            </a:extLst>
          </p:cNvPr>
          <p:cNvSpPr txBox="1"/>
          <p:nvPr/>
        </p:nvSpPr>
        <p:spPr>
          <a:xfrm>
            <a:off x="8052057" y="5860871"/>
            <a:ext cx="4096378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Albert Godoy Hernández</a:t>
            </a:r>
          </a:p>
          <a:p>
            <a:r>
              <a:rPr lang="en-NL" dirty="0"/>
              <a:t>March 24th, 2022</a:t>
            </a:r>
          </a:p>
          <a:p>
            <a:r>
              <a:rPr lang="en-NL" dirty="0"/>
              <a:t>Ironhack: Data Analysis Course (Remote)</a:t>
            </a:r>
          </a:p>
        </p:txBody>
      </p:sp>
    </p:spTree>
    <p:extLst>
      <p:ext uri="{BB962C8B-B14F-4D97-AF65-F5344CB8AC3E}">
        <p14:creationId xmlns:p14="http://schemas.microsoft.com/office/powerpoint/2010/main" val="17754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5FE8-D751-EC43-B1AD-A6F9B6BD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732990"/>
          </a:xfrm>
        </p:spPr>
        <p:txBody>
          <a:bodyPr>
            <a:normAutofit/>
          </a:bodyPr>
          <a:lstStyle/>
          <a:p>
            <a:r>
              <a:rPr lang="en-NL" sz="4400"/>
              <a:t>Understanding</a:t>
            </a:r>
            <a:r>
              <a:rPr lang="en-NL" sz="3600"/>
              <a:t> the problem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2E20-6537-3840-B420-3275171A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159890"/>
            <a:ext cx="11293200" cy="509990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What?: Is it possible to predict the deaths by SARS CoViD-19 using data?</a:t>
            </a:r>
          </a:p>
          <a:p>
            <a:pPr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Why?: Predictive model which could help law- and decision-makers.</a:t>
            </a:r>
          </a:p>
          <a:p>
            <a:pPr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How?: </a:t>
            </a:r>
          </a:p>
          <a:p>
            <a:pPr lvl="1"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available data (daily new cases and 14-day vaccination data from EU/EEA).</a:t>
            </a:r>
          </a:p>
          <a:p>
            <a:pPr lvl="1"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Data Analysis tool (SARS CoViD-19 trackers).</a:t>
            </a:r>
          </a:p>
          <a:p>
            <a:pPr lvl="1"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ML models which can consistently predict deaths.</a:t>
            </a:r>
          </a:p>
        </p:txBody>
      </p:sp>
      <p:pic>
        <p:nvPicPr>
          <p:cNvPr id="1026" name="Picture 2" descr="The Ultimate Cheat Sheet to Data Analysis Techniques for Market Research">
            <a:extLst>
              <a:ext uri="{FF2B5EF4-FFF2-40B4-BE49-F238E27FC236}">
                <a16:creationId xmlns:a16="http://schemas.microsoft.com/office/drawing/2014/main" id="{95E259C7-A0E6-F144-8006-E1D461ED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81" y="2036762"/>
            <a:ext cx="2936875" cy="29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nald Trump commentator bij duel bokslegende Holyfield | RTL Nieuws">
            <a:extLst>
              <a:ext uri="{FF2B5EF4-FFF2-40B4-BE49-F238E27FC236}">
                <a16:creationId xmlns:a16="http://schemas.microsoft.com/office/drawing/2014/main" id="{664339AF-14E2-564A-816F-B59AD410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072407"/>
            <a:ext cx="4410075" cy="248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5FE8-D751-EC43-B1AD-A6F9B6BD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732990"/>
          </a:xfrm>
        </p:spPr>
        <p:txBody>
          <a:bodyPr>
            <a:normAutofit/>
          </a:bodyPr>
          <a:lstStyle/>
          <a:p>
            <a:r>
              <a:rPr lang="en-NL" sz="4400" dirty="0"/>
              <a:t>Conclusions and outlook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2E20-6537-3840-B420-3275171A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159890"/>
            <a:ext cx="11293200" cy="509990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possible to predict the deaths by SARS CoViD-19 using either SVR or LR.</a:t>
            </a:r>
          </a:p>
          <a:p>
            <a:pPr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Supported Vector Regression is the most robust of the tested models.</a:t>
            </a:r>
          </a:p>
          <a:p>
            <a:pPr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refinement of the model would need a bigger data sample, and more features to be incorporated</a:t>
            </a: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 (e.g., public use of masks, degree of travelling, country’s GDP, etc.)</a:t>
            </a:r>
            <a:endParaRPr lang="en-NL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70000"/>
              </a:lnSpc>
            </a:pPr>
            <a:r>
              <a:rPr lang="en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Tableau Dashboard could be improved by incorporating forecasts.</a:t>
            </a:r>
          </a:p>
        </p:txBody>
      </p:sp>
    </p:spTree>
    <p:extLst>
      <p:ext uri="{BB962C8B-B14F-4D97-AF65-F5344CB8AC3E}">
        <p14:creationId xmlns:p14="http://schemas.microsoft.com/office/powerpoint/2010/main" val="22394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246FC0-836D-B544-898C-2FCB4272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000124"/>
            <a:ext cx="11311128" cy="1343026"/>
          </a:xfrm>
        </p:spPr>
        <p:txBody>
          <a:bodyPr anchor="ctr">
            <a:normAutofit/>
          </a:bodyPr>
          <a:lstStyle/>
          <a:p>
            <a:pPr algn="ctr"/>
            <a:r>
              <a:rPr lang="en-NL" sz="4000" dirty="0">
                <a:solidFill>
                  <a:schemeClr val="tx1"/>
                </a:solidFill>
              </a:rPr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3E9BF-B0C9-E649-822C-D7BD626B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032" y="2543175"/>
            <a:ext cx="4067175" cy="30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0603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LeftStep">
      <a:dk1>
        <a:srgbClr val="000000"/>
      </a:dk1>
      <a:lt1>
        <a:srgbClr val="FFFFFF"/>
      </a:lt1>
      <a:dk2>
        <a:srgbClr val="243841"/>
      </a:dk2>
      <a:lt2>
        <a:srgbClr val="E5E8E2"/>
      </a:lt2>
      <a:accent1>
        <a:srgbClr val="B56EEE"/>
      </a:accent1>
      <a:accent2>
        <a:srgbClr val="644EEB"/>
      </a:accent2>
      <a:accent3>
        <a:srgbClr val="6E92EE"/>
      </a:accent3>
      <a:accent4>
        <a:srgbClr val="30AFE8"/>
      </a:accent4>
      <a:accent5>
        <a:srgbClr val="37B4A6"/>
      </a:accent5>
      <a:accent6>
        <a:srgbClr val="32BB73"/>
      </a:accent6>
      <a:hlink>
        <a:srgbClr val="6D8C55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174</Words>
  <Application>Microsoft Macintosh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ThinLineVTI</vt:lpstr>
      <vt:lpstr>Predicting COVID-19</vt:lpstr>
      <vt:lpstr>Understanding the problem</vt:lpstr>
      <vt:lpstr>Conclusions and outlook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</dc:title>
  <dc:creator>Albert Godoy Hernandez</dc:creator>
  <cp:lastModifiedBy>Albert Godoy Hernandez</cp:lastModifiedBy>
  <cp:revision>2</cp:revision>
  <dcterms:created xsi:type="dcterms:W3CDTF">2022-03-24T16:31:05Z</dcterms:created>
  <dcterms:modified xsi:type="dcterms:W3CDTF">2022-03-24T17:50:45Z</dcterms:modified>
</cp:coreProperties>
</file>