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646AA-2B72-44ED-BE7C-31FE6D05812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A10CCE2-2BA6-471F-8930-7F95EAF6CFA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b="1" dirty="0" smtClean="0"/>
            <a:t>Client</a:t>
          </a:r>
          <a:endParaRPr lang="id-ID" b="1" dirty="0"/>
        </a:p>
      </dgm:t>
    </dgm:pt>
    <dgm:pt modelId="{E86516BB-8897-4E97-B276-23B800C3DB83}" type="parTrans" cxnId="{FF7C2775-A3F3-4102-BEC2-38BE774A9AA4}">
      <dgm:prSet/>
      <dgm:spPr/>
      <dgm:t>
        <a:bodyPr/>
        <a:lstStyle/>
        <a:p>
          <a:endParaRPr lang="id-ID"/>
        </a:p>
      </dgm:t>
    </dgm:pt>
    <dgm:pt modelId="{8BADFA88-5C63-4DB5-B26E-38801313FE5B}" type="sibTrans" cxnId="{FF7C2775-A3F3-4102-BEC2-38BE774A9AA4}">
      <dgm:prSet/>
      <dgm:spPr/>
      <dgm:t>
        <a:bodyPr/>
        <a:lstStyle/>
        <a:p>
          <a:endParaRPr lang="id-ID"/>
        </a:p>
      </dgm:t>
    </dgm:pt>
    <dgm:pt modelId="{425D3212-C55E-4436-819B-AF9011FD4121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b="1" dirty="0" smtClean="0"/>
            <a:t>Server</a:t>
          </a:r>
          <a:endParaRPr lang="id-ID" b="1" dirty="0"/>
        </a:p>
      </dgm:t>
    </dgm:pt>
    <dgm:pt modelId="{611FE25F-B676-45F7-801A-65BFAF599045}" type="parTrans" cxnId="{E19D84CC-CA9E-4148-869E-C326C93A70EC}">
      <dgm:prSet/>
      <dgm:spPr/>
      <dgm:t>
        <a:bodyPr/>
        <a:lstStyle/>
        <a:p>
          <a:endParaRPr lang="id-ID"/>
        </a:p>
      </dgm:t>
    </dgm:pt>
    <dgm:pt modelId="{99D77D96-AB9C-4321-8BD2-374FA34546EB}" type="sibTrans" cxnId="{E19D84CC-CA9E-4148-869E-C326C93A70EC}">
      <dgm:prSet/>
      <dgm:spPr/>
      <dgm:t>
        <a:bodyPr/>
        <a:lstStyle/>
        <a:p>
          <a:endParaRPr lang="id-ID"/>
        </a:p>
      </dgm:t>
    </dgm:pt>
    <dgm:pt modelId="{CFD07B1C-CFAC-4AF8-96D2-29095CF9BA05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 smtClean="0"/>
            <a:t>Mengambil lirik dari database atau public webservice lyrics </a:t>
          </a:r>
          <a:endParaRPr lang="id-ID" dirty="0"/>
        </a:p>
      </dgm:t>
    </dgm:pt>
    <dgm:pt modelId="{8B2417C2-8B0B-426E-B940-F57315D145C3}" type="parTrans" cxnId="{91F876E3-B383-4934-9400-C9EF44EDD15E}">
      <dgm:prSet/>
      <dgm:spPr/>
      <dgm:t>
        <a:bodyPr/>
        <a:lstStyle/>
        <a:p>
          <a:endParaRPr lang="id-ID"/>
        </a:p>
      </dgm:t>
    </dgm:pt>
    <dgm:pt modelId="{0722EC8A-50E0-4DA5-89D0-A89222BE1BFB}" type="sibTrans" cxnId="{91F876E3-B383-4934-9400-C9EF44EDD15E}">
      <dgm:prSet/>
      <dgm:spPr/>
      <dgm:t>
        <a:bodyPr/>
        <a:lstStyle/>
        <a:p>
          <a:endParaRPr lang="id-ID"/>
        </a:p>
      </dgm:t>
    </dgm:pt>
    <dgm:pt modelId="{E02E33B6-5843-406E-87AE-516426E5FE28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 smtClean="0"/>
            <a:t>Analisa lirik terbaik yang kemudian dipotong dijadikan Quote</a:t>
          </a:r>
          <a:endParaRPr lang="id-ID" dirty="0"/>
        </a:p>
      </dgm:t>
    </dgm:pt>
    <dgm:pt modelId="{4B7C8FD2-63AD-4590-9DE8-6103FD6818EF}" type="parTrans" cxnId="{C79C7D74-9AE8-432D-A77B-84A9BEF9662F}">
      <dgm:prSet/>
      <dgm:spPr/>
      <dgm:t>
        <a:bodyPr/>
        <a:lstStyle/>
        <a:p>
          <a:endParaRPr lang="id-ID"/>
        </a:p>
      </dgm:t>
    </dgm:pt>
    <dgm:pt modelId="{656422C4-B11D-4557-9A75-E9ED1D14EA8F}" type="sibTrans" cxnId="{C79C7D74-9AE8-432D-A77B-84A9BEF9662F}">
      <dgm:prSet/>
      <dgm:spPr/>
      <dgm:t>
        <a:bodyPr/>
        <a:lstStyle/>
        <a:p>
          <a:endParaRPr lang="id-ID"/>
        </a:p>
      </dgm:t>
    </dgm:pt>
    <dgm:pt modelId="{321CEF14-E145-466D-AB5E-BBB5499934F2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 smtClean="0"/>
            <a:t>Analisa Mood lagu</a:t>
          </a:r>
          <a:endParaRPr lang="id-ID" dirty="0"/>
        </a:p>
      </dgm:t>
    </dgm:pt>
    <dgm:pt modelId="{48FAE2CA-C520-4A34-B5C2-BD0957B98E8A}" type="parTrans" cxnId="{217AAFE6-4274-4B71-813D-FFCE0DC7E76A}">
      <dgm:prSet/>
      <dgm:spPr/>
      <dgm:t>
        <a:bodyPr/>
        <a:lstStyle/>
        <a:p>
          <a:endParaRPr lang="id-ID"/>
        </a:p>
      </dgm:t>
    </dgm:pt>
    <dgm:pt modelId="{3AED5109-C5B0-4D56-B0FA-3FA0A8D9B91A}" type="sibTrans" cxnId="{217AAFE6-4274-4B71-813D-FFCE0DC7E76A}">
      <dgm:prSet/>
      <dgm:spPr/>
      <dgm:t>
        <a:bodyPr/>
        <a:lstStyle/>
        <a:p>
          <a:endParaRPr lang="id-ID"/>
        </a:p>
      </dgm:t>
    </dgm:pt>
    <dgm:pt modelId="{68F7345F-0082-41CC-B0CE-3B510EEE6806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 smtClean="0"/>
            <a:t>Mengambil meta-data (artist+track) dari player</a:t>
          </a:r>
          <a:endParaRPr lang="id-ID" dirty="0"/>
        </a:p>
      </dgm:t>
    </dgm:pt>
    <dgm:pt modelId="{CF996D71-0DA4-48E0-9EA9-315332E702FA}" type="parTrans" cxnId="{1D505E9B-2900-447B-99A5-0329157F9AB8}">
      <dgm:prSet/>
      <dgm:spPr/>
      <dgm:t>
        <a:bodyPr/>
        <a:lstStyle/>
        <a:p>
          <a:endParaRPr lang="id-ID"/>
        </a:p>
      </dgm:t>
    </dgm:pt>
    <dgm:pt modelId="{515EDE33-CEDB-472B-B2DF-1385265E3527}" type="sibTrans" cxnId="{1D505E9B-2900-447B-99A5-0329157F9AB8}">
      <dgm:prSet/>
      <dgm:spPr/>
      <dgm:t>
        <a:bodyPr/>
        <a:lstStyle/>
        <a:p>
          <a:endParaRPr lang="id-ID"/>
        </a:p>
      </dgm:t>
    </dgm:pt>
    <dgm:pt modelId="{32F61C06-655B-4189-8D55-D6ECF5B30CD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 smtClean="0"/>
            <a:t>Tweet ke akun Twitter</a:t>
          </a:r>
          <a:endParaRPr lang="id-ID" dirty="0"/>
        </a:p>
      </dgm:t>
    </dgm:pt>
    <dgm:pt modelId="{93D15A28-576A-4EC0-B27D-E4997405666F}" type="parTrans" cxnId="{29B3B84C-6234-4BC6-8872-24BFBD359B52}">
      <dgm:prSet/>
      <dgm:spPr/>
    </dgm:pt>
    <dgm:pt modelId="{2CD002A1-A9E2-4521-AC10-71E0692C2E8B}" type="sibTrans" cxnId="{29B3B84C-6234-4BC6-8872-24BFBD359B52}">
      <dgm:prSet/>
      <dgm:spPr/>
    </dgm:pt>
    <dgm:pt modelId="{50A5705C-1642-47B1-9B67-AC2F1615FF61}" type="pres">
      <dgm:prSet presAssocID="{48D646AA-2B72-44ED-BE7C-31FE6D05812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7C07C96-D6AF-4A4C-A77F-C4048FEECFA9}" type="pres">
      <dgm:prSet presAssocID="{2A10CCE2-2BA6-471F-8930-7F95EAF6CFA9}" presName="node" presStyleLbl="node1" presStyleIdx="0" presStyleCnt="2" custScaleX="187685" custRadScaleRad="86595" custRadScaleInc="333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32A08F6-C2AA-4324-B21A-ED84A2369066}" type="pres">
      <dgm:prSet presAssocID="{8BADFA88-5C63-4DB5-B26E-38801313FE5B}" presName="sibTrans" presStyleLbl="sibTrans2D1" presStyleIdx="0" presStyleCnt="2"/>
      <dgm:spPr/>
      <dgm:t>
        <a:bodyPr/>
        <a:lstStyle/>
        <a:p>
          <a:endParaRPr lang="id-ID"/>
        </a:p>
      </dgm:t>
    </dgm:pt>
    <dgm:pt modelId="{A376B87E-A899-4277-B1D2-96C4F5BC5E37}" type="pres">
      <dgm:prSet presAssocID="{8BADFA88-5C63-4DB5-B26E-38801313FE5B}" presName="connectorText" presStyleLbl="sibTrans2D1" presStyleIdx="0" presStyleCnt="2"/>
      <dgm:spPr/>
      <dgm:t>
        <a:bodyPr/>
        <a:lstStyle/>
        <a:p>
          <a:endParaRPr lang="id-ID"/>
        </a:p>
      </dgm:t>
    </dgm:pt>
    <dgm:pt modelId="{FF516CAF-E9B2-4171-930D-694558BD0D43}" type="pres">
      <dgm:prSet presAssocID="{425D3212-C55E-4436-819B-AF9011FD4121}" presName="node" presStyleLbl="node1" presStyleIdx="1" presStyleCnt="2" custScaleX="208538" custScaleY="17769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5E53BA-3532-4FB9-8B63-CA68EC1FC9D4}" type="pres">
      <dgm:prSet presAssocID="{99D77D96-AB9C-4321-8BD2-374FA34546EB}" presName="sibTrans" presStyleLbl="sibTrans2D1" presStyleIdx="1" presStyleCnt="2"/>
      <dgm:spPr/>
      <dgm:t>
        <a:bodyPr/>
        <a:lstStyle/>
        <a:p>
          <a:endParaRPr lang="id-ID"/>
        </a:p>
      </dgm:t>
    </dgm:pt>
    <dgm:pt modelId="{19F8F505-4D4C-448C-A3EC-CDB31DBEE0C6}" type="pres">
      <dgm:prSet presAssocID="{99D77D96-AB9C-4321-8BD2-374FA34546EB}" presName="connectorText" presStyleLbl="sibTrans2D1" presStyleIdx="1" presStyleCnt="2"/>
      <dgm:spPr/>
      <dgm:t>
        <a:bodyPr/>
        <a:lstStyle/>
        <a:p>
          <a:endParaRPr lang="id-ID"/>
        </a:p>
      </dgm:t>
    </dgm:pt>
  </dgm:ptLst>
  <dgm:cxnLst>
    <dgm:cxn modelId="{FC769117-940E-47CE-B9B5-99477F2FE6D8}" type="presOf" srcId="{8BADFA88-5C63-4DB5-B26E-38801313FE5B}" destId="{832A08F6-C2AA-4324-B21A-ED84A2369066}" srcOrd="0" destOrd="0" presId="urn:microsoft.com/office/officeart/2005/8/layout/cycle7"/>
    <dgm:cxn modelId="{FD50B7BD-B5A9-4774-BD08-FA55F40BB963}" type="presOf" srcId="{321CEF14-E145-466D-AB5E-BBB5499934F2}" destId="{FF516CAF-E9B2-4171-930D-694558BD0D43}" srcOrd="0" destOrd="3" presId="urn:microsoft.com/office/officeart/2005/8/layout/cycle7"/>
    <dgm:cxn modelId="{D5029BD9-7A66-46F5-A9C0-3460B7B259A5}" type="presOf" srcId="{425D3212-C55E-4436-819B-AF9011FD4121}" destId="{FF516CAF-E9B2-4171-930D-694558BD0D43}" srcOrd="0" destOrd="0" presId="urn:microsoft.com/office/officeart/2005/8/layout/cycle7"/>
    <dgm:cxn modelId="{1D505E9B-2900-447B-99A5-0329157F9AB8}" srcId="{2A10CCE2-2BA6-471F-8930-7F95EAF6CFA9}" destId="{68F7345F-0082-41CC-B0CE-3B510EEE6806}" srcOrd="0" destOrd="0" parTransId="{CF996D71-0DA4-48E0-9EA9-315332E702FA}" sibTransId="{515EDE33-CEDB-472B-B2DF-1385265E3527}"/>
    <dgm:cxn modelId="{66BAEAEC-B073-4F90-B89F-C3F70D0A97D9}" type="presOf" srcId="{8BADFA88-5C63-4DB5-B26E-38801313FE5B}" destId="{A376B87E-A899-4277-B1D2-96C4F5BC5E37}" srcOrd="1" destOrd="0" presId="urn:microsoft.com/office/officeart/2005/8/layout/cycle7"/>
    <dgm:cxn modelId="{B391DBDD-5B5A-4772-9DF3-72FA9BB20140}" type="presOf" srcId="{CFD07B1C-CFAC-4AF8-96D2-29095CF9BA05}" destId="{FF516CAF-E9B2-4171-930D-694558BD0D43}" srcOrd="0" destOrd="1" presId="urn:microsoft.com/office/officeart/2005/8/layout/cycle7"/>
    <dgm:cxn modelId="{29B3B84C-6234-4BC6-8872-24BFBD359B52}" srcId="{2A10CCE2-2BA6-471F-8930-7F95EAF6CFA9}" destId="{32F61C06-655B-4189-8D55-D6ECF5B30CD9}" srcOrd="1" destOrd="0" parTransId="{93D15A28-576A-4EC0-B27D-E4997405666F}" sibTransId="{2CD002A1-A9E2-4521-AC10-71E0692C2E8B}"/>
    <dgm:cxn modelId="{FF7C2775-A3F3-4102-BEC2-38BE774A9AA4}" srcId="{48D646AA-2B72-44ED-BE7C-31FE6D05812A}" destId="{2A10CCE2-2BA6-471F-8930-7F95EAF6CFA9}" srcOrd="0" destOrd="0" parTransId="{E86516BB-8897-4E97-B276-23B800C3DB83}" sibTransId="{8BADFA88-5C63-4DB5-B26E-38801313FE5B}"/>
    <dgm:cxn modelId="{C79C7D74-9AE8-432D-A77B-84A9BEF9662F}" srcId="{425D3212-C55E-4436-819B-AF9011FD4121}" destId="{E02E33B6-5843-406E-87AE-516426E5FE28}" srcOrd="1" destOrd="0" parTransId="{4B7C8FD2-63AD-4590-9DE8-6103FD6818EF}" sibTransId="{656422C4-B11D-4557-9A75-E9ED1D14EA8F}"/>
    <dgm:cxn modelId="{2772AD29-B594-4BD9-844C-A61ACE43EC52}" type="presOf" srcId="{68F7345F-0082-41CC-B0CE-3B510EEE6806}" destId="{B7C07C96-D6AF-4A4C-A77F-C4048FEECFA9}" srcOrd="0" destOrd="1" presId="urn:microsoft.com/office/officeart/2005/8/layout/cycle7"/>
    <dgm:cxn modelId="{B8AD48B0-FD6B-416F-BBF1-C28407919E53}" type="presOf" srcId="{32F61C06-655B-4189-8D55-D6ECF5B30CD9}" destId="{B7C07C96-D6AF-4A4C-A77F-C4048FEECFA9}" srcOrd="0" destOrd="2" presId="urn:microsoft.com/office/officeart/2005/8/layout/cycle7"/>
    <dgm:cxn modelId="{E841FE1B-F781-4B09-88AB-69DF021995C2}" type="presOf" srcId="{E02E33B6-5843-406E-87AE-516426E5FE28}" destId="{FF516CAF-E9B2-4171-930D-694558BD0D43}" srcOrd="0" destOrd="2" presId="urn:microsoft.com/office/officeart/2005/8/layout/cycle7"/>
    <dgm:cxn modelId="{217AAFE6-4274-4B71-813D-FFCE0DC7E76A}" srcId="{425D3212-C55E-4436-819B-AF9011FD4121}" destId="{321CEF14-E145-466D-AB5E-BBB5499934F2}" srcOrd="2" destOrd="0" parTransId="{48FAE2CA-C520-4A34-B5C2-BD0957B98E8A}" sibTransId="{3AED5109-C5B0-4D56-B0FA-3FA0A8D9B91A}"/>
    <dgm:cxn modelId="{91F876E3-B383-4934-9400-C9EF44EDD15E}" srcId="{425D3212-C55E-4436-819B-AF9011FD4121}" destId="{CFD07B1C-CFAC-4AF8-96D2-29095CF9BA05}" srcOrd="0" destOrd="0" parTransId="{8B2417C2-8B0B-426E-B940-F57315D145C3}" sibTransId="{0722EC8A-50E0-4DA5-89D0-A89222BE1BFB}"/>
    <dgm:cxn modelId="{10C2A40F-6EDF-4E4D-A51B-860CF2799658}" type="presOf" srcId="{99D77D96-AB9C-4321-8BD2-374FA34546EB}" destId="{19F8F505-4D4C-448C-A3EC-CDB31DBEE0C6}" srcOrd="1" destOrd="0" presId="urn:microsoft.com/office/officeart/2005/8/layout/cycle7"/>
    <dgm:cxn modelId="{608FE307-4624-4F91-B0F3-E80C00FAD459}" type="presOf" srcId="{99D77D96-AB9C-4321-8BD2-374FA34546EB}" destId="{845E53BA-3532-4FB9-8B63-CA68EC1FC9D4}" srcOrd="0" destOrd="0" presId="urn:microsoft.com/office/officeart/2005/8/layout/cycle7"/>
    <dgm:cxn modelId="{C6E20505-70D7-43C6-8670-1212BFD6FF73}" type="presOf" srcId="{2A10CCE2-2BA6-471F-8930-7F95EAF6CFA9}" destId="{B7C07C96-D6AF-4A4C-A77F-C4048FEECFA9}" srcOrd="0" destOrd="0" presId="urn:microsoft.com/office/officeart/2005/8/layout/cycle7"/>
    <dgm:cxn modelId="{642B7E0A-E681-460F-94FA-219160631AB9}" type="presOf" srcId="{48D646AA-2B72-44ED-BE7C-31FE6D05812A}" destId="{50A5705C-1642-47B1-9B67-AC2F1615FF61}" srcOrd="0" destOrd="0" presId="urn:microsoft.com/office/officeart/2005/8/layout/cycle7"/>
    <dgm:cxn modelId="{E19D84CC-CA9E-4148-869E-C326C93A70EC}" srcId="{48D646AA-2B72-44ED-BE7C-31FE6D05812A}" destId="{425D3212-C55E-4436-819B-AF9011FD4121}" srcOrd="1" destOrd="0" parTransId="{611FE25F-B676-45F7-801A-65BFAF599045}" sibTransId="{99D77D96-AB9C-4321-8BD2-374FA34546EB}"/>
    <dgm:cxn modelId="{603120D8-E2BE-4305-9C86-4DB7A752F9A3}" type="presParOf" srcId="{50A5705C-1642-47B1-9B67-AC2F1615FF61}" destId="{B7C07C96-D6AF-4A4C-A77F-C4048FEECFA9}" srcOrd="0" destOrd="0" presId="urn:microsoft.com/office/officeart/2005/8/layout/cycle7"/>
    <dgm:cxn modelId="{A83F1FE3-60AF-4681-A48F-9351E13C533F}" type="presParOf" srcId="{50A5705C-1642-47B1-9B67-AC2F1615FF61}" destId="{832A08F6-C2AA-4324-B21A-ED84A2369066}" srcOrd="1" destOrd="0" presId="urn:microsoft.com/office/officeart/2005/8/layout/cycle7"/>
    <dgm:cxn modelId="{956B91E7-1030-46A5-ABA1-C0774EA3E152}" type="presParOf" srcId="{832A08F6-C2AA-4324-B21A-ED84A2369066}" destId="{A376B87E-A899-4277-B1D2-96C4F5BC5E37}" srcOrd="0" destOrd="0" presId="urn:microsoft.com/office/officeart/2005/8/layout/cycle7"/>
    <dgm:cxn modelId="{69A127D9-0B0B-4ADC-BD1A-5F6FDB320BBD}" type="presParOf" srcId="{50A5705C-1642-47B1-9B67-AC2F1615FF61}" destId="{FF516CAF-E9B2-4171-930D-694558BD0D43}" srcOrd="2" destOrd="0" presId="urn:microsoft.com/office/officeart/2005/8/layout/cycle7"/>
    <dgm:cxn modelId="{1B96BFBE-A31F-4337-BEC2-253BD6BE3CD8}" type="presParOf" srcId="{50A5705C-1642-47B1-9B67-AC2F1615FF61}" destId="{845E53BA-3532-4FB9-8B63-CA68EC1FC9D4}" srcOrd="3" destOrd="0" presId="urn:microsoft.com/office/officeart/2005/8/layout/cycle7"/>
    <dgm:cxn modelId="{BC7BD548-C450-4F90-956B-02A4CE627355}" type="presParOf" srcId="{845E53BA-3532-4FB9-8B63-CA68EC1FC9D4}" destId="{19F8F505-4D4C-448C-A3EC-CDB31DBEE0C6}" srcOrd="0" destOrd="0" presId="urn:microsoft.com/office/officeart/2005/8/layout/cycle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39105E-4F28-4CCC-9ABF-2B4236A45A53}" type="datetimeFigureOut">
              <a:rPr lang="id-ID" smtClean="0"/>
              <a:pPr/>
              <a:t>16/08/2013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F5A611F-D5BA-406F-B59F-95159D19A90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8000" dirty="0" smtClean="0"/>
              <a:t>#TwitMySong</a:t>
            </a:r>
            <a:endParaRPr lang="id-ID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400" b="1" dirty="0" smtClean="0">
                <a:latin typeface="Candara" pitchFamily="34" charset="0"/>
              </a:rPr>
              <a:t>fcomputer. 2013</a:t>
            </a:r>
            <a:endParaRPr lang="id-ID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357430"/>
            <a:ext cx="3724875" cy="3886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8597"/>
            <a:ext cx="8258204" cy="937396"/>
          </a:xfrm>
        </p:spPr>
        <p:txBody>
          <a:bodyPr/>
          <a:lstStyle/>
          <a:p>
            <a:pPr marL="88900" indent="20638">
              <a:buNone/>
            </a:pPr>
            <a:r>
              <a:rPr lang="id-ID" dirty="0" smtClean="0"/>
              <a:t>Tweet lagu yang anda dengarkan, jangan dibuat galau sendiri 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#TwitMySong ?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642911" y="2357430"/>
            <a:ext cx="4429156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Ngetweet lagu yang sedang anda dengarkan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071810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Mengambil potongan lirik lagu dan dijadikan quote pada tweet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212" y="3782801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Mengetahui mood playlist yang sedang didengarkan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us.123rf.com/400wm/400/400/mirc3a/mirc3a1202/mirc3a120200006/12983436-top-secret-sta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285728"/>
            <a:ext cx="1785950" cy="1460014"/>
          </a:xfrm>
          <a:prstGeom prst="rect">
            <a:avLst/>
          </a:prstGeom>
          <a:noFill/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Kerja ?</a:t>
            </a:r>
            <a:endParaRPr lang="id-ID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us.123rf.com/400wm/400/400/mirc3a/mirc3a1202/mirc3a120200006/12983436-top-secret-stamp.jpg"/>
          <p:cNvPicPr>
            <a:picLocks noChangeAspect="1" noChangeArrowheads="1"/>
          </p:cNvPicPr>
          <p:nvPr/>
        </p:nvPicPr>
        <p:blipFill>
          <a:blip r:embed="rId2" cstate="print">
            <a:lum bright="13000"/>
          </a:blip>
          <a:srcRect/>
          <a:stretch>
            <a:fillRect/>
          </a:stretch>
        </p:blipFill>
        <p:spPr bwMode="auto">
          <a:xfrm>
            <a:off x="7072330" y="285728"/>
            <a:ext cx="1785950" cy="1460014"/>
          </a:xfrm>
          <a:prstGeom prst="rect">
            <a:avLst/>
          </a:prstGeom>
          <a:blipFill>
            <a:blip r:embed="rId3">
              <a:lum bright="13000"/>
            </a:blip>
            <a:tile tx="0" ty="0" sx="100000" sy="100000" flip="none" algn="tl"/>
          </a:blipFill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74617"/>
            <a:ext cx="8329642" cy="4525963"/>
          </a:xfrm>
        </p:spPr>
        <p:txBody>
          <a:bodyPr/>
          <a:lstStyle/>
          <a:p>
            <a:r>
              <a:rPr lang="id-ID" dirty="0" smtClean="0"/>
              <a:t>Bagaimana mendapatkan lirik yang menarik ?</a:t>
            </a:r>
          </a:p>
          <a:p>
            <a:pPr lvl="1"/>
            <a:r>
              <a:rPr lang="id-ID" sz="2000" dirty="0" smtClean="0"/>
              <a:t>Scanning lirik menggunakan database</a:t>
            </a:r>
          </a:p>
          <a:p>
            <a:pPr lvl="1"/>
            <a:endParaRPr lang="id-ID" sz="2000" dirty="0" smtClean="0"/>
          </a:p>
          <a:p>
            <a:pPr lvl="1"/>
            <a:endParaRPr lang="id-ID" sz="2000" dirty="0" smtClean="0"/>
          </a:p>
          <a:p>
            <a:pPr lvl="1"/>
            <a:endParaRPr lang="id-ID" sz="2000" dirty="0" smtClean="0"/>
          </a:p>
          <a:p>
            <a:pPr lvl="1"/>
            <a:r>
              <a:rPr lang="id-ID" sz="2000" dirty="0" smtClean="0"/>
              <a:t>Baris lirik yang banyak mengandung kata yang ada didalam database maka itulah yang dipilih.</a:t>
            </a:r>
          </a:p>
          <a:p>
            <a:pPr lvl="1"/>
            <a:r>
              <a:rPr lang="id-ID" sz="2000" dirty="0" smtClean="0"/>
              <a:t>Mood lagu diambil dari database mana yang dipilih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Kerja ? (2)</a:t>
            </a:r>
            <a:endParaRPr lang="id-ID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362793"/>
            <a:ext cx="8382000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5736" y="4359996"/>
            <a:ext cx="3643338" cy="2150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s.123rf.com/400wm/400/400/mirc3a/mirc3a1202/mirc3a120200006/12983436-top-secret-sta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285728"/>
            <a:ext cx="1785950" cy="1460014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17632"/>
            <a:ext cx="8229600" cy="4525963"/>
          </a:xfrm>
        </p:spPr>
        <p:txBody>
          <a:bodyPr/>
          <a:lstStyle/>
          <a:p>
            <a:r>
              <a:rPr lang="id-ID" dirty="0" smtClean="0"/>
              <a:t>Data hasil pemrosesan dikirim kembali ke </a:t>
            </a:r>
            <a:r>
              <a:rPr lang="id-ID" i="1" dirty="0" smtClean="0"/>
              <a:t>client </a:t>
            </a:r>
            <a:r>
              <a:rPr lang="id-ID" dirty="0" smtClean="0"/>
              <a:t>dan siap untuk di </a:t>
            </a:r>
            <a:r>
              <a:rPr lang="id-ID" i="1" dirty="0" smtClean="0"/>
              <a:t>tweet</a:t>
            </a:r>
            <a:r>
              <a:rPr lang="id-ID" dirty="0" smtClean="0"/>
              <a:t> ke akun Twitter anda</a:t>
            </a:r>
            <a:r>
              <a:rPr lang="id-ID" i="1" dirty="0" smtClean="0"/>
              <a:t>.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Kerja ? (3)</a:t>
            </a:r>
            <a:endParaRPr lang="id-ID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143248"/>
            <a:ext cx="7286676" cy="1075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Media Player yang didukung antara lain</a:t>
            </a:r>
          </a:p>
          <a:p>
            <a:pPr lvl="1"/>
            <a:r>
              <a:rPr lang="id-ID" dirty="0" smtClean="0"/>
              <a:t>iTunes</a:t>
            </a:r>
          </a:p>
          <a:p>
            <a:pPr lvl="1"/>
            <a:r>
              <a:rPr lang="id-ID" dirty="0" smtClean="0"/>
              <a:t>Windows Media Player</a:t>
            </a:r>
          </a:p>
          <a:p>
            <a:pPr lvl="1"/>
            <a:r>
              <a:rPr lang="id-ID" dirty="0" smtClean="0"/>
              <a:t>Clementine</a:t>
            </a:r>
          </a:p>
          <a:p>
            <a:pPr lvl="1"/>
            <a:r>
              <a:rPr lang="id-ID" dirty="0" smtClean="0"/>
              <a:t>VLC</a:t>
            </a:r>
          </a:p>
          <a:p>
            <a:pPr lvl="1"/>
            <a:r>
              <a:rPr lang="id-ID" dirty="0" smtClean="0"/>
              <a:t>Winamp</a:t>
            </a:r>
          </a:p>
          <a:p>
            <a:pPr lvl="1"/>
            <a:r>
              <a:rPr lang="id-ID" dirty="0" smtClean="0"/>
              <a:t>JetAudio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Media Player</a:t>
            </a:r>
            <a:endParaRPr lang="id-ID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14979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sz="9600" dirty="0" smtClean="0">
                <a:latin typeface="Arial Black" pitchFamily="34" charset="0"/>
              </a:rPr>
              <a:t>DEMO</a:t>
            </a:r>
            <a:endParaRPr lang="id-ID" sz="9600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</TotalTime>
  <Words>154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#TwitMySong</vt:lpstr>
      <vt:lpstr>#TwitMySong ?</vt:lpstr>
      <vt:lpstr>Cara Kerja ?</vt:lpstr>
      <vt:lpstr>Cara Kerja ? (2)</vt:lpstr>
      <vt:lpstr>Cara Kerja ? (3)</vt:lpstr>
      <vt:lpstr>Media Player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#TwitMySong</dc:title>
  <dc:creator>fcomputer</dc:creator>
  <cp:lastModifiedBy>fcomputer</cp:lastModifiedBy>
  <cp:revision>15</cp:revision>
  <dcterms:created xsi:type="dcterms:W3CDTF">2013-08-15T05:23:46Z</dcterms:created>
  <dcterms:modified xsi:type="dcterms:W3CDTF">2013-08-16T10:48:17Z</dcterms:modified>
</cp:coreProperties>
</file>