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3B6CD-9ABB-4F65-9FA8-0F6D9A737476}" type="doc">
      <dgm:prSet loTypeId="urn:microsoft.com/office/officeart/2005/8/layout/cycle7" loCatId="cycle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FFE69662-7A77-4A75-8E0B-C2EF0D000C53}">
      <dgm:prSet phldrT="[Texto]"/>
      <dgm:spPr/>
      <dgm:t>
        <a:bodyPr/>
        <a:lstStyle/>
        <a:p>
          <a:r>
            <a:rPr lang="pt-BR" dirty="0" smtClean="0"/>
            <a:t>WebService</a:t>
          </a:r>
          <a:endParaRPr lang="pt-BR" dirty="0"/>
        </a:p>
      </dgm:t>
    </dgm:pt>
    <dgm:pt modelId="{1CB92643-3339-4D04-812E-68714961F727}" type="parTrans" cxnId="{BD8CD27F-CCF9-49C2-A2AB-3F140529B0DE}">
      <dgm:prSet/>
      <dgm:spPr/>
      <dgm:t>
        <a:bodyPr/>
        <a:lstStyle/>
        <a:p>
          <a:endParaRPr lang="pt-BR"/>
        </a:p>
      </dgm:t>
    </dgm:pt>
    <dgm:pt modelId="{C103E1C6-57D1-4856-9349-98EFF482FE2F}" type="sibTrans" cxnId="{BD8CD27F-CCF9-49C2-A2AB-3F140529B0DE}">
      <dgm:prSet/>
      <dgm:spPr/>
      <dgm:t>
        <a:bodyPr/>
        <a:lstStyle/>
        <a:p>
          <a:endParaRPr lang="pt-BR"/>
        </a:p>
      </dgm:t>
    </dgm:pt>
    <dgm:pt modelId="{6D620CC0-CBAE-447E-B1AA-BEB5B2456BBB}">
      <dgm:prSet phldrT="[Texto]"/>
      <dgm:spPr/>
      <dgm:t>
        <a:bodyPr/>
        <a:lstStyle/>
        <a:p>
          <a:r>
            <a:rPr lang="pt-BR" dirty="0" smtClean="0"/>
            <a:t>Cliente</a:t>
          </a:r>
          <a:endParaRPr lang="pt-BR" dirty="0"/>
        </a:p>
      </dgm:t>
    </dgm:pt>
    <dgm:pt modelId="{18FAD17C-A6B0-434B-9928-C7E530A2AD5B}" type="parTrans" cxnId="{BC594F70-1C26-489C-9C9B-3D5809333600}">
      <dgm:prSet/>
      <dgm:spPr/>
      <dgm:t>
        <a:bodyPr/>
        <a:lstStyle/>
        <a:p>
          <a:endParaRPr lang="pt-BR"/>
        </a:p>
      </dgm:t>
    </dgm:pt>
    <dgm:pt modelId="{530D3340-1BA4-4B08-AC9B-687FEFDC5B14}" type="sibTrans" cxnId="{BC594F70-1C26-489C-9C9B-3D5809333600}">
      <dgm:prSet/>
      <dgm:spPr/>
      <dgm:t>
        <a:bodyPr/>
        <a:lstStyle/>
        <a:p>
          <a:endParaRPr lang="pt-BR"/>
        </a:p>
      </dgm:t>
    </dgm:pt>
    <dgm:pt modelId="{3D47B4A5-B8B9-4BB8-9B2D-E80B0D5A02D4}">
      <dgm:prSet phldrT="[Texto]"/>
      <dgm:spPr/>
      <dgm:t>
        <a:bodyPr/>
        <a:lstStyle/>
        <a:p>
          <a:r>
            <a:rPr lang="pt-BR" dirty="0" smtClean="0"/>
            <a:t>Atendente</a:t>
          </a:r>
          <a:endParaRPr lang="pt-BR" dirty="0"/>
        </a:p>
      </dgm:t>
    </dgm:pt>
    <dgm:pt modelId="{0BEAEE65-06E6-45D3-800B-79CFEFCFF08D}" type="parTrans" cxnId="{D7830E02-E412-4A15-A54F-19B276F7AD00}">
      <dgm:prSet/>
      <dgm:spPr/>
      <dgm:t>
        <a:bodyPr/>
        <a:lstStyle/>
        <a:p>
          <a:endParaRPr lang="pt-BR"/>
        </a:p>
      </dgm:t>
    </dgm:pt>
    <dgm:pt modelId="{836F7246-7F55-43A4-84BC-1B6E8E1C38CA}" type="sibTrans" cxnId="{D7830E02-E412-4A15-A54F-19B276F7AD00}">
      <dgm:prSet/>
      <dgm:spPr/>
      <dgm:t>
        <a:bodyPr/>
        <a:lstStyle/>
        <a:p>
          <a:endParaRPr lang="pt-BR"/>
        </a:p>
      </dgm:t>
    </dgm:pt>
    <dgm:pt modelId="{4A1F0B37-8F0A-4775-822F-67D0739BD16B}" type="pres">
      <dgm:prSet presAssocID="{D2D3B6CD-9ABB-4F65-9FA8-0F6D9A737476}" presName="Name0" presStyleCnt="0">
        <dgm:presLayoutVars>
          <dgm:dir/>
          <dgm:resizeHandles val="exact"/>
        </dgm:presLayoutVars>
      </dgm:prSet>
      <dgm:spPr/>
    </dgm:pt>
    <dgm:pt modelId="{27AB351E-DA2A-40E8-9E81-840F4DA36A53}" type="pres">
      <dgm:prSet presAssocID="{FFE69662-7A77-4A75-8E0B-C2EF0D000C53}" presName="node" presStyleLbl="node1" presStyleIdx="0" presStyleCnt="3">
        <dgm:presLayoutVars>
          <dgm:bulletEnabled val="1"/>
        </dgm:presLayoutVars>
      </dgm:prSet>
      <dgm:spPr/>
    </dgm:pt>
    <dgm:pt modelId="{79E0EDAC-36AB-4E38-999D-BECEFEDBD12E}" type="pres">
      <dgm:prSet presAssocID="{C103E1C6-57D1-4856-9349-98EFF482FE2F}" presName="sibTrans" presStyleLbl="sibTrans2D1" presStyleIdx="0" presStyleCnt="3"/>
      <dgm:spPr/>
    </dgm:pt>
    <dgm:pt modelId="{0546B87F-193C-4E73-BAA4-4E966EE844EF}" type="pres">
      <dgm:prSet presAssocID="{C103E1C6-57D1-4856-9349-98EFF482FE2F}" presName="connectorText" presStyleLbl="sibTrans2D1" presStyleIdx="0" presStyleCnt="3"/>
      <dgm:spPr/>
    </dgm:pt>
    <dgm:pt modelId="{8FBD09B7-0AC7-418F-B4D9-6ACDBC311C3E}" type="pres">
      <dgm:prSet presAssocID="{6D620CC0-CBAE-447E-B1AA-BEB5B2456B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A03F6A-14D4-404D-BD59-89DCF48909B5}" type="pres">
      <dgm:prSet presAssocID="{530D3340-1BA4-4B08-AC9B-687FEFDC5B14}" presName="sibTrans" presStyleLbl="sibTrans2D1" presStyleIdx="1" presStyleCnt="3"/>
      <dgm:spPr/>
    </dgm:pt>
    <dgm:pt modelId="{533BC1FD-BCCD-47EB-BE65-A9B4B0AC85B7}" type="pres">
      <dgm:prSet presAssocID="{530D3340-1BA4-4B08-AC9B-687FEFDC5B14}" presName="connectorText" presStyleLbl="sibTrans2D1" presStyleIdx="1" presStyleCnt="3"/>
      <dgm:spPr/>
    </dgm:pt>
    <dgm:pt modelId="{23BD152F-6A47-4CEB-9BBB-CCA87FE9A553}" type="pres">
      <dgm:prSet presAssocID="{3D47B4A5-B8B9-4BB8-9B2D-E80B0D5A02D4}" presName="node" presStyleLbl="node1" presStyleIdx="2" presStyleCnt="3">
        <dgm:presLayoutVars>
          <dgm:bulletEnabled val="1"/>
        </dgm:presLayoutVars>
      </dgm:prSet>
      <dgm:spPr/>
    </dgm:pt>
    <dgm:pt modelId="{57E09E35-A95E-49E7-B4E9-94EED4B076D3}" type="pres">
      <dgm:prSet presAssocID="{836F7246-7F55-43A4-84BC-1B6E8E1C38CA}" presName="sibTrans" presStyleLbl="sibTrans2D1" presStyleIdx="2" presStyleCnt="3"/>
      <dgm:spPr/>
    </dgm:pt>
    <dgm:pt modelId="{FE866362-B864-4FFC-8244-7A5198AEC779}" type="pres">
      <dgm:prSet presAssocID="{836F7246-7F55-43A4-84BC-1B6E8E1C38CA}" presName="connectorText" presStyleLbl="sibTrans2D1" presStyleIdx="2" presStyleCnt="3"/>
      <dgm:spPr/>
    </dgm:pt>
  </dgm:ptLst>
  <dgm:cxnLst>
    <dgm:cxn modelId="{BD8CD27F-CCF9-49C2-A2AB-3F140529B0DE}" srcId="{D2D3B6CD-9ABB-4F65-9FA8-0F6D9A737476}" destId="{FFE69662-7A77-4A75-8E0B-C2EF0D000C53}" srcOrd="0" destOrd="0" parTransId="{1CB92643-3339-4D04-812E-68714961F727}" sibTransId="{C103E1C6-57D1-4856-9349-98EFF482FE2F}"/>
    <dgm:cxn modelId="{FA5B6AAE-7C7B-433C-B10B-F52A7C4DB324}" type="presOf" srcId="{530D3340-1BA4-4B08-AC9B-687FEFDC5B14}" destId="{533BC1FD-BCCD-47EB-BE65-A9B4B0AC85B7}" srcOrd="1" destOrd="0" presId="urn:microsoft.com/office/officeart/2005/8/layout/cycle7"/>
    <dgm:cxn modelId="{ED90A745-BA75-4D8D-8153-8AC018266B13}" type="presOf" srcId="{3D47B4A5-B8B9-4BB8-9B2D-E80B0D5A02D4}" destId="{23BD152F-6A47-4CEB-9BBB-CCA87FE9A553}" srcOrd="0" destOrd="0" presId="urn:microsoft.com/office/officeart/2005/8/layout/cycle7"/>
    <dgm:cxn modelId="{BC594F70-1C26-489C-9C9B-3D5809333600}" srcId="{D2D3B6CD-9ABB-4F65-9FA8-0F6D9A737476}" destId="{6D620CC0-CBAE-447E-B1AA-BEB5B2456BBB}" srcOrd="1" destOrd="0" parTransId="{18FAD17C-A6B0-434B-9928-C7E530A2AD5B}" sibTransId="{530D3340-1BA4-4B08-AC9B-687FEFDC5B14}"/>
    <dgm:cxn modelId="{D6D8F060-7DB3-47EE-896B-E25D7B9B9564}" type="presOf" srcId="{FFE69662-7A77-4A75-8E0B-C2EF0D000C53}" destId="{27AB351E-DA2A-40E8-9E81-840F4DA36A53}" srcOrd="0" destOrd="0" presId="urn:microsoft.com/office/officeart/2005/8/layout/cycle7"/>
    <dgm:cxn modelId="{5CA72980-884E-44CE-AC2E-2F1286ECD6C6}" type="presOf" srcId="{D2D3B6CD-9ABB-4F65-9FA8-0F6D9A737476}" destId="{4A1F0B37-8F0A-4775-822F-67D0739BD16B}" srcOrd="0" destOrd="0" presId="urn:microsoft.com/office/officeart/2005/8/layout/cycle7"/>
    <dgm:cxn modelId="{96970820-DE5B-40B8-A793-3C91749BAE0E}" type="presOf" srcId="{836F7246-7F55-43A4-84BC-1B6E8E1C38CA}" destId="{57E09E35-A95E-49E7-B4E9-94EED4B076D3}" srcOrd="0" destOrd="0" presId="urn:microsoft.com/office/officeart/2005/8/layout/cycle7"/>
    <dgm:cxn modelId="{D7830E02-E412-4A15-A54F-19B276F7AD00}" srcId="{D2D3B6CD-9ABB-4F65-9FA8-0F6D9A737476}" destId="{3D47B4A5-B8B9-4BB8-9B2D-E80B0D5A02D4}" srcOrd="2" destOrd="0" parTransId="{0BEAEE65-06E6-45D3-800B-79CFEFCFF08D}" sibTransId="{836F7246-7F55-43A4-84BC-1B6E8E1C38CA}"/>
    <dgm:cxn modelId="{FAF2B7DC-5559-4C6B-896F-39ABFD7AFB0F}" type="presOf" srcId="{C103E1C6-57D1-4856-9349-98EFF482FE2F}" destId="{0546B87F-193C-4E73-BAA4-4E966EE844EF}" srcOrd="1" destOrd="0" presId="urn:microsoft.com/office/officeart/2005/8/layout/cycle7"/>
    <dgm:cxn modelId="{BBC1BA35-D565-4F9F-B40B-99093B154BC6}" type="presOf" srcId="{530D3340-1BA4-4B08-AC9B-687FEFDC5B14}" destId="{ADA03F6A-14D4-404D-BD59-89DCF48909B5}" srcOrd="0" destOrd="0" presId="urn:microsoft.com/office/officeart/2005/8/layout/cycle7"/>
    <dgm:cxn modelId="{6EB845BA-B514-4CA3-B386-125F701ECB5F}" type="presOf" srcId="{836F7246-7F55-43A4-84BC-1B6E8E1C38CA}" destId="{FE866362-B864-4FFC-8244-7A5198AEC779}" srcOrd="1" destOrd="0" presId="urn:microsoft.com/office/officeart/2005/8/layout/cycle7"/>
    <dgm:cxn modelId="{828B0EF7-23F2-4BF9-8AA6-CB7C638EB852}" type="presOf" srcId="{C103E1C6-57D1-4856-9349-98EFF482FE2F}" destId="{79E0EDAC-36AB-4E38-999D-BECEFEDBD12E}" srcOrd="0" destOrd="0" presId="urn:microsoft.com/office/officeart/2005/8/layout/cycle7"/>
    <dgm:cxn modelId="{1B35985B-0531-4EBF-A769-7BE0383D7ADD}" type="presOf" srcId="{6D620CC0-CBAE-447E-B1AA-BEB5B2456BBB}" destId="{8FBD09B7-0AC7-418F-B4D9-6ACDBC311C3E}" srcOrd="0" destOrd="0" presId="urn:microsoft.com/office/officeart/2005/8/layout/cycle7"/>
    <dgm:cxn modelId="{4A041A64-14F6-4E0F-BC16-E5045AE030A7}" type="presParOf" srcId="{4A1F0B37-8F0A-4775-822F-67D0739BD16B}" destId="{27AB351E-DA2A-40E8-9E81-840F4DA36A53}" srcOrd="0" destOrd="0" presId="urn:microsoft.com/office/officeart/2005/8/layout/cycle7"/>
    <dgm:cxn modelId="{621EEAE2-043F-4997-8EED-5AD53ECBCA5F}" type="presParOf" srcId="{4A1F0B37-8F0A-4775-822F-67D0739BD16B}" destId="{79E0EDAC-36AB-4E38-999D-BECEFEDBD12E}" srcOrd="1" destOrd="0" presId="urn:microsoft.com/office/officeart/2005/8/layout/cycle7"/>
    <dgm:cxn modelId="{275E6488-6CC7-475A-B80C-72D617DD4ECF}" type="presParOf" srcId="{79E0EDAC-36AB-4E38-999D-BECEFEDBD12E}" destId="{0546B87F-193C-4E73-BAA4-4E966EE844EF}" srcOrd="0" destOrd="0" presId="urn:microsoft.com/office/officeart/2005/8/layout/cycle7"/>
    <dgm:cxn modelId="{329B7E5A-9904-4C23-A1C3-4C930D80D7D5}" type="presParOf" srcId="{4A1F0B37-8F0A-4775-822F-67D0739BD16B}" destId="{8FBD09B7-0AC7-418F-B4D9-6ACDBC311C3E}" srcOrd="2" destOrd="0" presId="urn:microsoft.com/office/officeart/2005/8/layout/cycle7"/>
    <dgm:cxn modelId="{5A6A3900-2889-4EDE-990A-6355109C3FFC}" type="presParOf" srcId="{4A1F0B37-8F0A-4775-822F-67D0739BD16B}" destId="{ADA03F6A-14D4-404D-BD59-89DCF48909B5}" srcOrd="3" destOrd="0" presId="urn:microsoft.com/office/officeart/2005/8/layout/cycle7"/>
    <dgm:cxn modelId="{25761796-6480-4AB5-B76B-E230663E268D}" type="presParOf" srcId="{ADA03F6A-14D4-404D-BD59-89DCF48909B5}" destId="{533BC1FD-BCCD-47EB-BE65-A9B4B0AC85B7}" srcOrd="0" destOrd="0" presId="urn:microsoft.com/office/officeart/2005/8/layout/cycle7"/>
    <dgm:cxn modelId="{B549F0DA-0BCF-43A3-9B5D-FF31CEDDF8C2}" type="presParOf" srcId="{4A1F0B37-8F0A-4775-822F-67D0739BD16B}" destId="{23BD152F-6A47-4CEB-9BBB-CCA87FE9A553}" srcOrd="4" destOrd="0" presId="urn:microsoft.com/office/officeart/2005/8/layout/cycle7"/>
    <dgm:cxn modelId="{528ED085-20A0-4E90-9CE6-39BADC6AE7FB}" type="presParOf" srcId="{4A1F0B37-8F0A-4775-822F-67D0739BD16B}" destId="{57E09E35-A95E-49E7-B4E9-94EED4B076D3}" srcOrd="5" destOrd="0" presId="urn:microsoft.com/office/officeart/2005/8/layout/cycle7"/>
    <dgm:cxn modelId="{446982A1-05A5-4A45-93C1-E6EC93A14FAF}" type="presParOf" srcId="{57E09E35-A95E-49E7-B4E9-94EED4B076D3}" destId="{FE866362-B864-4FFC-8244-7A5198AEC77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B351E-DA2A-40E8-9E81-840F4DA36A53}">
      <dsp:nvSpPr>
        <dsp:cNvPr id="0" name=""/>
        <dsp:cNvSpPr/>
      </dsp:nvSpPr>
      <dsp:spPr>
        <a:xfrm>
          <a:off x="3480401" y="1574"/>
          <a:ext cx="1954596" cy="9772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WebService</a:t>
          </a:r>
          <a:endParaRPr lang="pt-BR" sz="2500" kern="1200" dirty="0"/>
        </a:p>
      </dsp:txBody>
      <dsp:txXfrm>
        <a:off x="3509025" y="30198"/>
        <a:ext cx="1897348" cy="920050"/>
      </dsp:txXfrm>
    </dsp:sp>
    <dsp:sp modelId="{79E0EDAC-36AB-4E38-999D-BECEFEDBD12E}">
      <dsp:nvSpPr>
        <dsp:cNvPr id="0" name=""/>
        <dsp:cNvSpPr/>
      </dsp:nvSpPr>
      <dsp:spPr>
        <a:xfrm rot="3600000">
          <a:off x="4754945" y="1718097"/>
          <a:ext cx="1020821" cy="34205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>
        <a:off x="4857561" y="1786508"/>
        <a:ext cx="815589" cy="205232"/>
      </dsp:txXfrm>
    </dsp:sp>
    <dsp:sp modelId="{8FBD09B7-0AC7-418F-B4D9-6ACDBC311C3E}">
      <dsp:nvSpPr>
        <dsp:cNvPr id="0" name=""/>
        <dsp:cNvSpPr/>
      </dsp:nvSpPr>
      <dsp:spPr>
        <a:xfrm>
          <a:off x="5095713" y="2799376"/>
          <a:ext cx="1954596" cy="9772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Cliente</a:t>
          </a:r>
          <a:endParaRPr lang="pt-BR" sz="2500" kern="1200" dirty="0"/>
        </a:p>
      </dsp:txBody>
      <dsp:txXfrm>
        <a:off x="5124337" y="2828000"/>
        <a:ext cx="1897348" cy="920050"/>
      </dsp:txXfrm>
    </dsp:sp>
    <dsp:sp modelId="{ADA03F6A-14D4-404D-BD59-89DCF48909B5}">
      <dsp:nvSpPr>
        <dsp:cNvPr id="0" name=""/>
        <dsp:cNvSpPr/>
      </dsp:nvSpPr>
      <dsp:spPr>
        <a:xfrm rot="10800000">
          <a:off x="3947289" y="3116998"/>
          <a:ext cx="1020821" cy="34205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 rot="10800000">
        <a:off x="4049905" y="3185409"/>
        <a:ext cx="815589" cy="205232"/>
      </dsp:txXfrm>
    </dsp:sp>
    <dsp:sp modelId="{23BD152F-6A47-4CEB-9BBB-CCA87FE9A553}">
      <dsp:nvSpPr>
        <dsp:cNvPr id="0" name=""/>
        <dsp:cNvSpPr/>
      </dsp:nvSpPr>
      <dsp:spPr>
        <a:xfrm>
          <a:off x="1865089" y="2799376"/>
          <a:ext cx="1954596" cy="9772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Atendente</a:t>
          </a:r>
          <a:endParaRPr lang="pt-BR" sz="2500" kern="1200" dirty="0"/>
        </a:p>
      </dsp:txBody>
      <dsp:txXfrm>
        <a:off x="1893713" y="2828000"/>
        <a:ext cx="1897348" cy="920050"/>
      </dsp:txXfrm>
    </dsp:sp>
    <dsp:sp modelId="{57E09E35-A95E-49E7-B4E9-94EED4B076D3}">
      <dsp:nvSpPr>
        <dsp:cNvPr id="0" name=""/>
        <dsp:cNvSpPr/>
      </dsp:nvSpPr>
      <dsp:spPr>
        <a:xfrm rot="18000000">
          <a:off x="3139633" y="1718097"/>
          <a:ext cx="1020821" cy="34205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>
        <a:off x="3242249" y="1786508"/>
        <a:ext cx="815589" cy="20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Next</a:t>
            </a:r>
            <a:endParaRPr lang="pt-BR" sz="8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</a:t>
            </a:r>
            <a:r>
              <a:rPr lang="pt-BR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istema </a:t>
            </a:r>
            <a:r>
              <a:rPr lang="pt-BR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de fila para atendimento em caixas.</a:t>
            </a:r>
          </a:p>
          <a:p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079567" y="324382"/>
            <a:ext cx="6651769" cy="839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Inicio do projeto: 23/05/2015</a:t>
            </a:r>
          </a:p>
          <a:p>
            <a:pPr algn="r"/>
            <a:r>
              <a:rPr lang="pt-BR" sz="1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Primeira versão estável: 25/05/2015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800600" y="5903662"/>
            <a:ext cx="3158835" cy="644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Ferran Gonzalez Alonso</a:t>
            </a:r>
          </a:p>
        </p:txBody>
      </p:sp>
    </p:spTree>
    <p:extLst>
      <p:ext uri="{BB962C8B-B14F-4D97-AF65-F5344CB8AC3E}">
        <p14:creationId xmlns:p14="http://schemas.microsoft.com/office/powerpoint/2010/main" val="95976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Atendente – Login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09030"/>
            <a:ext cx="8055857" cy="45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Atendente – </a:t>
            </a:r>
            <a:r>
              <a:rPr lang="pt-BR" dirty="0" smtClean="0"/>
              <a:t>Apertura guichê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900" y="2150367"/>
            <a:ext cx="7319257" cy="41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5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Atendente – Painel principal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77280"/>
            <a:ext cx="7954257" cy="447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9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Atendente – Painel </a:t>
            </a:r>
            <a:r>
              <a:rPr lang="pt-BR" dirty="0" smtClean="0"/>
              <a:t>principal (Atendendo)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63700"/>
            <a:ext cx="8075612" cy="45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5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Atendente - Controle estatístico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1571724"/>
            <a:ext cx="7941557" cy="44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Premissas do sistema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496292"/>
            <a:ext cx="8915400" cy="455001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200"/>
              </a:spcBef>
            </a:pPr>
            <a:r>
              <a:rPr lang="pt-BR" dirty="0" smtClean="0"/>
              <a:t>Possuir uma </a:t>
            </a:r>
            <a:r>
              <a:rPr lang="pt-BR" dirty="0"/>
              <a:t>tela para mostrar a senha chamada e o guichê de </a:t>
            </a:r>
            <a:r>
              <a:rPr lang="pt-BR" dirty="0" smtClean="0"/>
              <a:t>atendimento</a:t>
            </a:r>
          </a:p>
          <a:p>
            <a:pPr marL="0" lvl="0" indent="0">
              <a:spcBef>
                <a:spcPts val="200"/>
              </a:spcBef>
              <a:buNone/>
            </a:pPr>
            <a:endParaRPr lang="pt-BR" dirty="0"/>
          </a:p>
          <a:p>
            <a:pPr lvl="0">
              <a:spcBef>
                <a:spcPts val="200"/>
              </a:spcBef>
            </a:pPr>
            <a:r>
              <a:rPr lang="pt-BR" dirty="0" smtClean="0"/>
              <a:t>Prever múltiplos </a:t>
            </a:r>
            <a:r>
              <a:rPr lang="pt-BR" dirty="0"/>
              <a:t>guichês em forma de </a:t>
            </a:r>
            <a:r>
              <a:rPr lang="pt-BR" dirty="0" smtClean="0"/>
              <a:t>login</a:t>
            </a:r>
          </a:p>
          <a:p>
            <a:pPr lvl="0">
              <a:spcBef>
                <a:spcPts val="200"/>
              </a:spcBef>
            </a:pPr>
            <a:endParaRPr lang="pt-BR" dirty="0"/>
          </a:p>
          <a:p>
            <a:pPr lvl="0">
              <a:spcBef>
                <a:spcPts val="200"/>
              </a:spcBef>
            </a:pPr>
            <a:r>
              <a:rPr lang="pt-BR" dirty="0" smtClean="0"/>
              <a:t>Apresentar </a:t>
            </a:r>
            <a:r>
              <a:rPr lang="pt-BR" dirty="0"/>
              <a:t>uma interface que gere uma nova senha para o </a:t>
            </a:r>
            <a:r>
              <a:rPr lang="pt-BR" dirty="0" smtClean="0"/>
              <a:t>cliente</a:t>
            </a:r>
          </a:p>
          <a:p>
            <a:pPr marL="0" lvl="0" indent="0">
              <a:spcBef>
                <a:spcPts val="200"/>
              </a:spcBef>
              <a:buNone/>
            </a:pPr>
            <a:endParaRPr lang="pt-BR" dirty="0"/>
          </a:p>
          <a:p>
            <a:pPr lvl="0">
              <a:spcBef>
                <a:spcPts val="200"/>
              </a:spcBef>
            </a:pPr>
            <a:r>
              <a:rPr lang="pt-BR" dirty="0" smtClean="0"/>
              <a:t>Prever </a:t>
            </a:r>
            <a:r>
              <a:rPr lang="pt-BR" dirty="0"/>
              <a:t>uma fila </a:t>
            </a:r>
            <a:r>
              <a:rPr lang="pt-BR" dirty="0" smtClean="0"/>
              <a:t>preferencial</a:t>
            </a:r>
          </a:p>
          <a:p>
            <a:pPr marL="0" lvl="0" indent="0">
              <a:spcBef>
                <a:spcPts val="200"/>
              </a:spcBef>
              <a:buNone/>
            </a:pPr>
            <a:endParaRPr lang="pt-BR" dirty="0"/>
          </a:p>
          <a:p>
            <a:pPr lvl="0">
              <a:spcBef>
                <a:spcPts val="200"/>
              </a:spcBef>
            </a:pPr>
            <a:r>
              <a:rPr lang="pt-BR" dirty="0" smtClean="0"/>
              <a:t>Permitir ao guichê visualizar a </a:t>
            </a:r>
            <a:r>
              <a:rPr lang="pt-BR" dirty="0"/>
              <a:t>lista de filas em </a:t>
            </a:r>
            <a:r>
              <a:rPr lang="pt-BR" dirty="0" smtClean="0"/>
              <a:t>espera</a:t>
            </a:r>
          </a:p>
          <a:p>
            <a:pPr marL="0" lvl="0" indent="0">
              <a:spcBef>
                <a:spcPts val="200"/>
              </a:spcBef>
              <a:buNone/>
            </a:pPr>
            <a:endParaRPr lang="pt-BR" dirty="0"/>
          </a:p>
          <a:p>
            <a:pPr lvl="0">
              <a:spcBef>
                <a:spcPts val="200"/>
              </a:spcBef>
            </a:pPr>
            <a:r>
              <a:rPr lang="pt-BR" dirty="0" smtClean="0"/>
              <a:t>Permitir ao guichê chamar </a:t>
            </a:r>
            <a:r>
              <a:rPr lang="pt-BR" dirty="0"/>
              <a:t>uma próxima </a:t>
            </a:r>
            <a:r>
              <a:rPr lang="pt-BR" dirty="0" smtClean="0"/>
              <a:t>senha</a:t>
            </a:r>
          </a:p>
          <a:p>
            <a:pPr lvl="0">
              <a:spcBef>
                <a:spcPts val="200"/>
              </a:spcBef>
            </a:pPr>
            <a:endParaRPr lang="pt-BR" dirty="0"/>
          </a:p>
          <a:p>
            <a:pPr lvl="0">
              <a:spcBef>
                <a:spcPts val="200"/>
              </a:spcBef>
            </a:pPr>
            <a:r>
              <a:rPr lang="pt-BR" dirty="0"/>
              <a:t>Sistema prever tempo médio de espera em </a:t>
            </a:r>
            <a:r>
              <a:rPr lang="pt-BR" dirty="0" smtClean="0"/>
              <a:t>fila</a:t>
            </a:r>
          </a:p>
          <a:p>
            <a:pPr lvl="0">
              <a:spcBef>
                <a:spcPts val="200"/>
              </a:spcBef>
            </a:pPr>
            <a:endParaRPr lang="pt-BR" dirty="0"/>
          </a:p>
          <a:p>
            <a:pPr lvl="0">
              <a:spcBef>
                <a:spcPts val="200"/>
              </a:spcBef>
            </a:pPr>
            <a:r>
              <a:rPr lang="pt-BR" dirty="0"/>
              <a:t>Média de atendimento diário por guichê</a:t>
            </a:r>
          </a:p>
          <a:p>
            <a:pPr marL="0" indent="0">
              <a:spcBef>
                <a:spcPts val="20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93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454727"/>
            <a:ext cx="8915400" cy="44564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pt-BR" dirty="0" smtClean="0"/>
              <a:t>Java 8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pt-BR" dirty="0" smtClean="0"/>
              <a:t>Angular JS 1.3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pt-BR" dirty="0" smtClean="0"/>
              <a:t>WildFly 8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pt-BR" dirty="0" smtClean="0"/>
              <a:t>Angular Bootstrap 0.13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pt-BR" dirty="0" smtClean="0"/>
              <a:t>Spring Boot 1.2.3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pt-BR" dirty="0" smtClean="0"/>
              <a:t>Maven 3.3.3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pt-BR" dirty="0" smtClean="0"/>
              <a:t>Eclipse Luna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pt-BR" dirty="0" smtClean="0"/>
              <a:t>Intellij Idea 14.1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pt-BR" dirty="0" smtClean="0"/>
              <a:t>PostgreSQL 9.4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99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projeto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20307"/>
              </p:ext>
            </p:extLst>
          </p:nvPr>
        </p:nvGraphicFramePr>
        <p:xfrm>
          <a:off x="2589212" y="19050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18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WebService - Entidades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33" y="1378855"/>
            <a:ext cx="5328019" cy="50681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751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WebService - </a:t>
            </a:r>
            <a:r>
              <a:rPr lang="pt-BR" dirty="0" smtClean="0"/>
              <a:t>Repositorios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97547"/>
            <a:ext cx="8256099" cy="4557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34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WebService </a:t>
            </a:r>
            <a:r>
              <a:rPr lang="pt-BR" dirty="0" smtClean="0"/>
              <a:t>– Fluxo dos controladores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18" y="2133600"/>
            <a:ext cx="5643189" cy="3778250"/>
          </a:xfrm>
        </p:spPr>
      </p:pic>
    </p:spTree>
    <p:extLst>
      <p:ext uri="{BB962C8B-B14F-4D97-AF65-F5344CB8AC3E}">
        <p14:creationId xmlns:p14="http://schemas.microsoft.com/office/powerpoint/2010/main" val="97603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Cliente – Painel senha e guichê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0" y="1679674"/>
            <a:ext cx="8043157" cy="45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 – </a:t>
            </a:r>
            <a:r>
              <a:rPr lang="pt-BR" dirty="0" smtClean="0"/>
              <a:t>Emissor de senhas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1469330"/>
            <a:ext cx="8462257" cy="47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846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165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Cacho</vt:lpstr>
      <vt:lpstr>Next</vt:lpstr>
      <vt:lpstr>Premissas do sistema</vt:lpstr>
      <vt:lpstr>Tecnologias utilizadas</vt:lpstr>
      <vt:lpstr>Estrutura do projeto</vt:lpstr>
      <vt:lpstr>WebService - Entidades</vt:lpstr>
      <vt:lpstr>WebService - Repositorios</vt:lpstr>
      <vt:lpstr>WebService – Fluxo dos controladores</vt:lpstr>
      <vt:lpstr>Cliente – Painel senha e guichê</vt:lpstr>
      <vt:lpstr>Cliente – Emissor de senhas</vt:lpstr>
      <vt:lpstr>Atendente – Login</vt:lpstr>
      <vt:lpstr>Atendente – Apertura guichê</vt:lpstr>
      <vt:lpstr>Atendente – Painel principal</vt:lpstr>
      <vt:lpstr>Atendente – Painel principal (Atendendo)</vt:lpstr>
      <vt:lpstr>Atendente - Controle estatístico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</dc:title>
  <dc:creator>felansu</dc:creator>
  <cp:lastModifiedBy>felansu</cp:lastModifiedBy>
  <cp:revision>4</cp:revision>
  <dcterms:created xsi:type="dcterms:W3CDTF">2015-05-25T04:47:05Z</dcterms:created>
  <dcterms:modified xsi:type="dcterms:W3CDTF">2015-05-25T05:21:15Z</dcterms:modified>
</cp:coreProperties>
</file>